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theme/theme2.xml" ContentType="application/vnd.openxmlformats-officedocument.theme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theme/theme3.xml" ContentType="application/vnd.openxmlformats-officedocument.theme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theme/theme4.xml" ContentType="application/vnd.openxmlformats-officedocument.theme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theme/theme5.xml" ContentType="application/vnd.openxmlformats-officedocument.theme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700" r:id="rId2"/>
    <p:sldMasterId id="2147484181" r:id="rId3"/>
    <p:sldMasterId id="2147484420" r:id="rId4"/>
    <p:sldMasterId id="2147484441" r:id="rId5"/>
    <p:sldMasterId id="2147484445" r:id="rId6"/>
  </p:sldMasterIdLst>
  <p:notesMasterIdLst>
    <p:notesMasterId r:id="rId28"/>
  </p:notesMasterIdLst>
  <p:sldIdLst>
    <p:sldId id="2147475598" r:id="rId7"/>
    <p:sldId id="2147475599" r:id="rId8"/>
    <p:sldId id="2147475594" r:id="rId9"/>
    <p:sldId id="2147482868" r:id="rId10"/>
    <p:sldId id="2147475596" r:id="rId11"/>
    <p:sldId id="2147475597" r:id="rId12"/>
    <p:sldId id="2147475595" r:id="rId13"/>
    <p:sldId id="2147475586" r:id="rId14"/>
    <p:sldId id="2147475587" r:id="rId15"/>
    <p:sldId id="2147475593" r:id="rId16"/>
    <p:sldId id="2147482867" r:id="rId17"/>
    <p:sldId id="2147482866" r:id="rId18"/>
    <p:sldId id="2147475600" r:id="rId19"/>
    <p:sldId id="2147482865" r:id="rId20"/>
    <p:sldId id="2147482854" r:id="rId21"/>
    <p:sldId id="2147482861" r:id="rId22"/>
    <p:sldId id="2147482919" r:id="rId23"/>
    <p:sldId id="2147482792" r:id="rId24"/>
    <p:sldId id="2147482920" r:id="rId25"/>
    <p:sldId id="2147482928" r:id="rId26"/>
    <p:sldId id="2147482960" r:id="rId27"/>
  </p:sldIdLst>
  <p:sldSz cx="12192000" cy="6858000"/>
  <p:notesSz cx="9928225" cy="6797675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141">
          <p15:clr>
            <a:srgbClr val="A4A3A4"/>
          </p15:clr>
        </p15:guide>
        <p15:guide id="2" pos="3127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67676"/>
    <a:srgbClr val="008080"/>
    <a:srgbClr val="E4FCFA"/>
    <a:srgbClr val="1F4E79"/>
    <a:srgbClr val="60AB68"/>
    <a:srgbClr val="948A54"/>
    <a:srgbClr val="558ED5"/>
    <a:srgbClr val="0000FF"/>
    <a:srgbClr val="006600"/>
    <a:srgbClr val="0070C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C22544A-7EE6-4342-B048-85BDC9FD1C3A}" styleName="中等深淺樣式 2 - 輔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636" autoAdjust="0"/>
    <p:restoredTop sz="94412" autoAdjust="0"/>
  </p:normalViewPr>
  <p:slideViewPr>
    <p:cSldViewPr>
      <p:cViewPr varScale="1">
        <p:scale>
          <a:sx n="60" d="100"/>
          <a:sy n="60" d="100"/>
        </p:scale>
        <p:origin x="964" y="48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1506"/>
    </p:cViewPr>
  </p:sorterViewPr>
  <p:notesViewPr>
    <p:cSldViewPr>
      <p:cViewPr varScale="1">
        <p:scale>
          <a:sx n="113" d="100"/>
          <a:sy n="113" d="100"/>
        </p:scale>
        <p:origin x="-2160" y="-108"/>
      </p:cViewPr>
      <p:guideLst>
        <p:guide orient="horz" pos="2141"/>
        <p:guide pos="3127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5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2" y="0"/>
            <a:ext cx="4302231" cy="341458"/>
          </a:xfrm>
          <a:prstGeom prst="rect">
            <a:avLst/>
          </a:prstGeom>
        </p:spPr>
        <p:txBody>
          <a:bodyPr vert="horz" lIns="80264" tIns="40132" rIns="80264" bIns="40132" rtlCol="0"/>
          <a:lstStyle>
            <a:lvl1pPr algn="l">
              <a:defRPr sz="1100"/>
            </a:lvl1pPr>
          </a:lstStyle>
          <a:p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idx="1"/>
          </p:nvPr>
        </p:nvSpPr>
        <p:spPr>
          <a:xfrm>
            <a:off x="5623410" y="0"/>
            <a:ext cx="4302231" cy="341458"/>
          </a:xfrm>
          <a:prstGeom prst="rect">
            <a:avLst/>
          </a:prstGeom>
        </p:spPr>
        <p:txBody>
          <a:bodyPr vert="horz" lIns="80264" tIns="40132" rIns="80264" bIns="40132" rtlCol="0"/>
          <a:lstStyle>
            <a:lvl1pPr algn="r">
              <a:defRPr sz="1100"/>
            </a:lvl1pPr>
          </a:lstStyle>
          <a:p>
            <a:fld id="{063661F5-28DA-4B10-B4A0-00EAF43823EE}" type="datetimeFigureOut">
              <a:rPr lang="zh-TW" altLang="en-US" smtClean="0"/>
              <a:pPr/>
              <a:t>2025/12/5</a:t>
            </a:fld>
            <a:endParaRPr lang="zh-TW" altLang="en-US"/>
          </a:p>
        </p:txBody>
      </p:sp>
      <p:sp>
        <p:nvSpPr>
          <p:cNvPr id="4" name="投影片影像版面配置區 3"/>
          <p:cNvSpPr>
            <a:spLocks noGrp="1" noRot="1" noChangeAspect="1"/>
          </p:cNvSpPr>
          <p:nvPr>
            <p:ph type="sldImg" idx="2"/>
          </p:nvPr>
        </p:nvSpPr>
        <p:spPr>
          <a:xfrm>
            <a:off x="2925763" y="849313"/>
            <a:ext cx="4076700" cy="22939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80264" tIns="40132" rIns="80264" bIns="40132" rtlCol="0" anchor="ctr"/>
          <a:lstStyle/>
          <a:p>
            <a:endParaRPr lang="zh-TW" altLang="en-US"/>
          </a:p>
        </p:txBody>
      </p:sp>
      <p:sp>
        <p:nvSpPr>
          <p:cNvPr id="5" name="備忘稿版面配置區 4"/>
          <p:cNvSpPr>
            <a:spLocks noGrp="1"/>
          </p:cNvSpPr>
          <p:nvPr>
            <p:ph type="body" sz="quarter" idx="3"/>
          </p:nvPr>
        </p:nvSpPr>
        <p:spPr>
          <a:xfrm>
            <a:off x="992823" y="3271382"/>
            <a:ext cx="7942580" cy="2676584"/>
          </a:xfrm>
          <a:prstGeom prst="rect">
            <a:avLst/>
          </a:prstGeom>
        </p:spPr>
        <p:txBody>
          <a:bodyPr vert="horz" lIns="80264" tIns="40132" rIns="80264" bIns="40132" rtlCol="0"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4"/>
          </p:nvPr>
        </p:nvSpPr>
        <p:spPr>
          <a:xfrm>
            <a:off x="2" y="6456221"/>
            <a:ext cx="4302231" cy="341457"/>
          </a:xfrm>
          <a:prstGeom prst="rect">
            <a:avLst/>
          </a:prstGeom>
        </p:spPr>
        <p:txBody>
          <a:bodyPr vert="horz" lIns="80264" tIns="40132" rIns="80264" bIns="40132" rtlCol="0" anchor="b"/>
          <a:lstStyle>
            <a:lvl1pPr algn="l">
              <a:defRPr sz="1100"/>
            </a:lvl1pPr>
          </a:lstStyle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5"/>
          </p:nvPr>
        </p:nvSpPr>
        <p:spPr>
          <a:xfrm>
            <a:off x="5623410" y="6456221"/>
            <a:ext cx="4302231" cy="341457"/>
          </a:xfrm>
          <a:prstGeom prst="rect">
            <a:avLst/>
          </a:prstGeom>
        </p:spPr>
        <p:txBody>
          <a:bodyPr vert="horz" lIns="80264" tIns="40132" rIns="80264" bIns="40132" rtlCol="0" anchor="b"/>
          <a:lstStyle>
            <a:lvl1pPr algn="r">
              <a:defRPr sz="1100"/>
            </a:lvl1pPr>
          </a:lstStyle>
          <a:p>
            <a:fld id="{5F65A9C9-712E-45AC-A5F4-F9AB868442CD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09061931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9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64721E6-957D-4707-B3D2-A01C96646CCA}" type="slidenum">
              <a:rPr kumimoji="0" lang="ko-KR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34" charset="-127"/>
                <a:cs typeface="+mn-cs"/>
              </a:rPr>
              <a:pPr marL="0" marR="0" lvl="0" indent="0" algn="r" defTabSz="91994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34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0156902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7B41D5-B6E8-4680-2B57-38C0747DD1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>
            <a:extLst>
              <a:ext uri="{FF2B5EF4-FFF2-40B4-BE49-F238E27FC236}">
                <a16:creationId xmlns:a16="http://schemas.microsoft.com/office/drawing/2014/main" id="{4E4AD157-69F9-BAD2-05BD-7462063F87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>
            <a:extLst>
              <a:ext uri="{FF2B5EF4-FFF2-40B4-BE49-F238E27FC236}">
                <a16:creationId xmlns:a16="http://schemas.microsoft.com/office/drawing/2014/main" id="{085F6F21-9A03-9AC4-532D-DAE6A8CD304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TW" dirty="0"/>
              <a:t>https://news.pts.org.tw/article/759836</a:t>
            </a:r>
            <a:endParaRPr lang="zh-TW" altLang="en-US" dirty="0"/>
          </a:p>
        </p:txBody>
      </p:sp>
      <p:sp>
        <p:nvSpPr>
          <p:cNvPr id="4" name="投影片編號版面配置區 3">
            <a:extLst>
              <a:ext uri="{FF2B5EF4-FFF2-40B4-BE49-F238E27FC236}">
                <a16:creationId xmlns:a16="http://schemas.microsoft.com/office/drawing/2014/main" id="{312A3FAC-4382-84F6-6A66-A85EE2AB8D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27984" rtl="0">
              <a:defRPr/>
            </a:pPr>
            <a:fld id="{A11944BF-9742-438B-8BCB-BFD4749DD0B7}" type="slidenum">
              <a:rPr lang="zh-TW" altLang="en-US" sz="1200" kern="1200">
                <a:solidFill>
                  <a:prstClr val="black"/>
                </a:solidFill>
                <a:latin typeface="Calibri" panose="020F0502020204030204"/>
                <a:ea typeface="新細明體" panose="02020500000000000000" pitchFamily="18" charset="-120"/>
                <a:cs typeface="+mn-cs"/>
              </a:rPr>
              <a:pPr defTabSz="927984" rtl="0">
                <a:defRPr/>
              </a:pPr>
              <a:t>5</a:t>
            </a:fld>
            <a:endParaRPr lang="zh-TW" altLang="en-US" sz="1200" kern="1200">
              <a:solidFill>
                <a:prstClr val="black"/>
              </a:solidFill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296592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965FDE-2242-4561-A650-EE16B1CB8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>
            <a:extLst>
              <a:ext uri="{FF2B5EF4-FFF2-40B4-BE49-F238E27FC236}">
                <a16:creationId xmlns:a16="http://schemas.microsoft.com/office/drawing/2014/main" id="{CAB3CC53-B17B-9A89-EF04-EF2D8B53364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>
            <a:extLst>
              <a:ext uri="{FF2B5EF4-FFF2-40B4-BE49-F238E27FC236}">
                <a16:creationId xmlns:a16="http://schemas.microsoft.com/office/drawing/2014/main" id="{00541B8B-070F-4B77-6C3A-56A4665CFC8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TW" dirty="0"/>
              <a:t>https://news.pts.org.tw/article/759836</a:t>
            </a:r>
            <a:endParaRPr lang="zh-TW" altLang="en-US" dirty="0"/>
          </a:p>
        </p:txBody>
      </p:sp>
      <p:sp>
        <p:nvSpPr>
          <p:cNvPr id="4" name="投影片編號版面配置區 3">
            <a:extLst>
              <a:ext uri="{FF2B5EF4-FFF2-40B4-BE49-F238E27FC236}">
                <a16:creationId xmlns:a16="http://schemas.microsoft.com/office/drawing/2014/main" id="{CAE2AF34-122F-F270-8E27-1D4A4062EB1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21024" rtl="0">
              <a:defRPr/>
            </a:pPr>
            <a:fld id="{A11944BF-9742-438B-8BCB-BFD4749DD0B7}" type="slidenum">
              <a:rPr lang="zh-TW" altLang="en-US" sz="1200" kern="1200">
                <a:solidFill>
                  <a:prstClr val="black"/>
                </a:solidFill>
                <a:latin typeface="Calibri" panose="020F0502020204030204"/>
                <a:ea typeface="新細明體" panose="02020500000000000000" pitchFamily="18" charset="-120"/>
                <a:cs typeface="+mn-cs"/>
              </a:rPr>
              <a:pPr defTabSz="921024" rtl="0">
                <a:defRPr/>
              </a:pPr>
              <a:t>6</a:t>
            </a:fld>
            <a:endParaRPr lang="zh-TW" altLang="en-US" sz="1200" kern="1200">
              <a:solidFill>
                <a:prstClr val="black"/>
              </a:solidFill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585969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9B3E07-9819-DA86-7D36-142FB35D26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>
            <a:extLst>
              <a:ext uri="{FF2B5EF4-FFF2-40B4-BE49-F238E27FC236}">
                <a16:creationId xmlns:a16="http://schemas.microsoft.com/office/drawing/2014/main" id="{220FCB20-9E58-DA6E-42C2-8032DCEDD7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>
            <a:extLst>
              <a:ext uri="{FF2B5EF4-FFF2-40B4-BE49-F238E27FC236}">
                <a16:creationId xmlns:a16="http://schemas.microsoft.com/office/drawing/2014/main" id="{BDB16F0F-4E46-E461-0EC6-7EF589E3E4D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 defTabSz="304815" rtl="0">
              <a:lnSpc>
                <a:spcPts val="3000"/>
              </a:lnSpc>
            </a:pPr>
            <a:r>
              <a:rPr lang="en-US" altLang="zh-TW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#</a:t>
            </a:r>
            <a:r>
              <a:rPr lang="zh-TW" altLang="en-US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達品牌減碳需求，數位噴染製程減少原製程</a:t>
            </a:r>
            <a:r>
              <a:rPr lang="en-US" altLang="zh-TW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90%</a:t>
            </a:r>
            <a:r>
              <a:rPr lang="zh-TW" altLang="en-US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的用水量</a:t>
            </a:r>
            <a:endParaRPr lang="en-US" altLang="zh-TW" sz="1800" kern="1200" dirty="0">
              <a:solidFill>
                <a:srgbClr val="1F497D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algn="l" defTabSz="304815" rtl="0">
              <a:lnSpc>
                <a:spcPts val="3000"/>
              </a:lnSpc>
            </a:pPr>
            <a:r>
              <a:rPr lang="en-US" altLang="zh-TW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#Nike</a:t>
            </a:r>
            <a:r>
              <a:rPr lang="zh-TW" altLang="en-US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認證鞋用布料、廢邊料，可達到回收再使用的要求</a:t>
            </a:r>
            <a:endParaRPr lang="en-US" altLang="zh-TW" sz="1800" kern="1200" dirty="0">
              <a:solidFill>
                <a:srgbClr val="1F497D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algn="l" defTabSz="304815" rtl="0">
              <a:lnSpc>
                <a:spcPts val="3000"/>
              </a:lnSpc>
            </a:pPr>
            <a:r>
              <a:rPr lang="en-US" altLang="zh-TW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#</a:t>
            </a:r>
            <a:r>
              <a:rPr lang="zh-TW" altLang="en-US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自行設計物理解纖設備，減少粉塵</a:t>
            </a:r>
            <a:br>
              <a:rPr lang="en-US" altLang="zh-TW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</a:br>
            <a:br>
              <a:rPr lang="en-US" altLang="zh-TW" sz="18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</a:br>
            <a:r>
              <a:rPr lang="en-US" altLang="zh-TW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#</a:t>
            </a:r>
            <a:r>
              <a:rPr lang="zh-TW" altLang="en-US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開發乾式固化聚合無氟撥水鞋面布，獲補助</a:t>
            </a:r>
            <a:r>
              <a:rPr lang="en-US" altLang="zh-TW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470</a:t>
            </a:r>
            <a:r>
              <a:rPr lang="zh-TW" altLang="en-US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萬</a:t>
            </a:r>
            <a:endParaRPr lang="en-US" altLang="zh-TW" sz="1800" kern="1200" dirty="0">
              <a:solidFill>
                <a:srgbClr val="215968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algn="l" defTabSz="304815" rtl="0">
              <a:lnSpc>
                <a:spcPts val="3000"/>
              </a:lnSpc>
            </a:pPr>
            <a:r>
              <a:rPr lang="zh-TW" altLang="en-US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達品牌減碳需求，數位噴染製程減少原製程</a:t>
            </a:r>
            <a:r>
              <a:rPr lang="en-US" altLang="zh-TW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90%</a:t>
            </a:r>
            <a:r>
              <a:rPr lang="zh-TW" altLang="en-US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的用水量</a:t>
            </a:r>
            <a:endParaRPr lang="en-US" altLang="zh-TW" sz="1800" kern="1200" dirty="0">
              <a:solidFill>
                <a:srgbClr val="215968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algn="l" defTabSz="304815" rtl="0">
              <a:lnSpc>
                <a:spcPts val="3000"/>
              </a:lnSpc>
            </a:pPr>
            <a:r>
              <a:rPr lang="en-US" altLang="zh-TW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#</a:t>
            </a:r>
            <a:r>
              <a:rPr lang="zh-TW" altLang="en-US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滿足市場對環保與高性能鞋面布料要求，兼顧低碳及品質</a:t>
            </a:r>
            <a:endParaRPr lang="en-US" altLang="zh-TW" sz="1800" kern="1200" dirty="0">
              <a:solidFill>
                <a:srgbClr val="215968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algn="l" defTabSz="304815" rtl="0">
              <a:lnSpc>
                <a:spcPts val="3000"/>
              </a:lnSpc>
            </a:pPr>
            <a:r>
              <a:rPr lang="en-US" altLang="zh-TW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#</a:t>
            </a:r>
            <a:r>
              <a:rPr lang="zh-TW" altLang="en-US" sz="1800" kern="1200" dirty="0">
                <a:solidFill>
                  <a:srgbClr val="215968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有助突破印尼市場</a:t>
            </a:r>
          </a:p>
          <a:p>
            <a:pPr algn="l" defTabSz="304815" rtl="0">
              <a:lnSpc>
                <a:spcPts val="3000"/>
              </a:lnSpc>
            </a:pPr>
            <a:br>
              <a:rPr lang="en-US" altLang="zh-TW" sz="1200" kern="1200" dirty="0">
                <a:solidFill>
                  <a:srgbClr val="1F497D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</a:br>
            <a:r>
              <a:rPr lang="zh-TW" altLang="en-US" dirty="0"/>
              <a:t>把特別的防水材料黏在布纖維上，讓鞋子不怕水也更耐洗。</a:t>
            </a:r>
            <a:endParaRPr lang="en-US" altLang="zh-TW" dirty="0"/>
          </a:p>
          <a:p>
            <a:r>
              <a:rPr lang="zh-TW" altLang="en-US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透過創新的藥劑設計，在不使用含氟化合物的情況</a:t>
            </a:r>
          </a:p>
          <a:p>
            <a:r>
              <a:rPr lang="zh-TW" altLang="en-US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下，依然能夠提供良好的撥水效果，更要的是更耐水洗、更透氣</a:t>
            </a:r>
            <a:endParaRPr lang="zh-TW" altLang="en-US" sz="1200" kern="1200" dirty="0">
              <a:solidFill>
                <a:srgbClr val="1F497D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br>
              <a:rPr lang="en-US" altLang="zh-TW" dirty="0"/>
            </a:br>
            <a:r>
              <a:rPr lang="zh-TW" altLang="en-US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：不需用水、乾式加工、無化學廢水產生，乾式整理符合品牌</a:t>
            </a:r>
          </a:p>
          <a:p>
            <a:r>
              <a:rPr lang="zh-TW" altLang="en-US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供應鏈永續政策中的關鍵戰略目標，也符合歐盟推動之乾式工廠計畫，如圖</a:t>
            </a:r>
          </a:p>
          <a:p>
            <a:r>
              <a:rPr lang="en-US" altLang="zh-TW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5</a:t>
            </a:r>
            <a:r>
              <a:rPr lang="zh-TW" altLang="en-US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。且由圖 </a:t>
            </a:r>
            <a:r>
              <a:rPr lang="en-US" altLang="zh-TW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6 </a:t>
            </a:r>
            <a:r>
              <a:rPr lang="zh-TW" altLang="en-US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比較得知，傳統濕式的整理工段，存在</a:t>
            </a:r>
            <a:r>
              <a:rPr lang="en-US" altLang="zh-TW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79%</a:t>
            </a:r>
            <a:r>
              <a:rPr lang="zh-TW" altLang="en-US" sz="12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節能空間。</a:t>
            </a:r>
            <a:endParaRPr lang="zh-TW" altLang="en-US" dirty="0"/>
          </a:p>
        </p:txBody>
      </p:sp>
      <p:sp>
        <p:nvSpPr>
          <p:cNvPr id="4" name="投影片編號版面配置區 3">
            <a:extLst>
              <a:ext uri="{FF2B5EF4-FFF2-40B4-BE49-F238E27FC236}">
                <a16:creationId xmlns:a16="http://schemas.microsoft.com/office/drawing/2014/main" id="{76B83778-48F8-8D02-E2FE-0AF5914E8D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2116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11944BF-9742-438B-8BCB-BFD4749DD0B7}" type="slidenum">
              <a:rPr kumimoji="0" lang="zh-TW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新細明體" panose="02020500000000000000" pitchFamily="18" charset="-120"/>
                <a:cs typeface="+mn-cs"/>
              </a:rPr>
              <a:pPr marL="0" marR="0" lvl="0" indent="0" algn="r" defTabSz="92116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zh-TW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406050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CDBD05-CA5F-3D77-98F6-112B27F83F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>
            <a:extLst>
              <a:ext uri="{FF2B5EF4-FFF2-40B4-BE49-F238E27FC236}">
                <a16:creationId xmlns:a16="http://schemas.microsoft.com/office/drawing/2014/main" id="{B18C8860-5CD9-911D-62B8-7710DC5BAFB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>
            <a:extLst>
              <a:ext uri="{FF2B5EF4-FFF2-40B4-BE49-F238E27FC236}">
                <a16:creationId xmlns:a16="http://schemas.microsoft.com/office/drawing/2014/main" id="{7A103698-F181-B716-BF24-260353E488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  <p:sp>
        <p:nvSpPr>
          <p:cNvPr id="4" name="投影片編號版面配置區 3">
            <a:extLst>
              <a:ext uri="{FF2B5EF4-FFF2-40B4-BE49-F238E27FC236}">
                <a16:creationId xmlns:a16="http://schemas.microsoft.com/office/drawing/2014/main" id="{0FAD0D3B-5320-D95E-8919-7B29A6E7D8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86EC54D-1AF3-48A4-A4D9-B308CF3DE411}" type="slidenum"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新細明體" panose="02020500000000000000" pitchFamily="18" charset="-12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zh-TW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新細明體" panose="02020500000000000000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03151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886EC54D-1AF3-48A4-A4D9-B308CF3DE411}" type="slidenum">
              <a:rPr lang="zh-TW" altLang="en-US" smtClean="0"/>
              <a:pPr>
                <a:defRPr/>
              </a:pPr>
              <a:t>15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5146880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886EC54D-1AF3-48A4-A4D9-B308CF3DE411}" type="slidenum">
              <a:rPr lang="zh-TW" altLang="en-US" smtClean="0"/>
              <a:pPr>
                <a:defRPr/>
              </a:pPr>
              <a:t>16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39816579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34EBD0-A79C-50DD-4208-28A98B1A4C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>
            <a:extLst>
              <a:ext uri="{FF2B5EF4-FFF2-40B4-BE49-F238E27FC236}">
                <a16:creationId xmlns:a16="http://schemas.microsoft.com/office/drawing/2014/main" id="{97D0BACE-8A83-9D6C-1C97-C9BB93F1724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>
            <a:extLst>
              <a:ext uri="{FF2B5EF4-FFF2-40B4-BE49-F238E27FC236}">
                <a16:creationId xmlns:a16="http://schemas.microsoft.com/office/drawing/2014/main" id="{B18134D1-41D3-AE82-93AE-7659FD359B1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  <p:sp>
        <p:nvSpPr>
          <p:cNvPr id="4" name="投影片編號版面配置區 3">
            <a:extLst>
              <a:ext uri="{FF2B5EF4-FFF2-40B4-BE49-F238E27FC236}">
                <a16:creationId xmlns:a16="http://schemas.microsoft.com/office/drawing/2014/main" id="{0BD938F0-C94F-65D5-5F37-21A485A49C6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86EC54D-1AF3-48A4-A4D9-B308CF3DE411}" type="slidenum"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新細明體" panose="02020500000000000000" pitchFamily="18" charset="-12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zh-TW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新細明體" panose="02020500000000000000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073907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886EC54D-1AF3-48A4-A4D9-B308CF3DE411}" type="slidenum">
              <a:rPr lang="zh-TW" altLang="en-US" smtClean="0"/>
              <a:pPr>
                <a:defRPr/>
              </a:pPr>
              <a:t>18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49090482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1CB0F7-39AE-1CA5-4CA6-73A528BB1D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>
            <a:extLst>
              <a:ext uri="{FF2B5EF4-FFF2-40B4-BE49-F238E27FC236}">
                <a16:creationId xmlns:a16="http://schemas.microsoft.com/office/drawing/2014/main" id="{F5F24DF6-B787-9731-1A48-BB3A6BC73E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>
            <a:extLst>
              <a:ext uri="{FF2B5EF4-FFF2-40B4-BE49-F238E27FC236}">
                <a16:creationId xmlns:a16="http://schemas.microsoft.com/office/drawing/2014/main" id="{D8986707-1FC0-1273-E00B-96A304D1FC5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just" defTabSz="916779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200" kern="1200" dirty="0">
              <a:solidFill>
                <a:srgbClr val="FF0000"/>
              </a:solidFill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  <p:sp>
        <p:nvSpPr>
          <p:cNvPr id="4" name="投影片編號版面配置區 3">
            <a:extLst>
              <a:ext uri="{FF2B5EF4-FFF2-40B4-BE49-F238E27FC236}">
                <a16:creationId xmlns:a16="http://schemas.microsoft.com/office/drawing/2014/main" id="{813E1C17-EC9B-5C6E-6056-F688F3AB314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677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86EC54D-1AF3-48A4-A4D9-B308CF3DE411}" type="slidenum">
              <a:rPr kumimoji="0" lang="zh-TW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新細明體" panose="02020500000000000000" pitchFamily="18" charset="-120"/>
                <a:cs typeface="+mn-cs"/>
              </a:rPr>
              <a:pPr marL="0" marR="0" lvl="0" indent="0" algn="r" defTabSz="91677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zh-TW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新細明體" panose="02020500000000000000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934270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E9C5E2-5587-9BA5-8738-FA168A192D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>
            <a:extLst>
              <a:ext uri="{FF2B5EF4-FFF2-40B4-BE49-F238E27FC236}">
                <a16:creationId xmlns:a16="http://schemas.microsoft.com/office/drawing/2014/main" id="{787E8560-13DC-FF3C-3F69-235B0A41E8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>
            <a:extLst>
              <a:ext uri="{FF2B5EF4-FFF2-40B4-BE49-F238E27FC236}">
                <a16:creationId xmlns:a16="http://schemas.microsoft.com/office/drawing/2014/main" id="{826682BC-C290-FF3B-A88A-04FC029270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>
            <a:extLst>
              <a:ext uri="{FF2B5EF4-FFF2-40B4-BE49-F238E27FC236}">
                <a16:creationId xmlns:a16="http://schemas.microsoft.com/office/drawing/2014/main" id="{C690BCE1-E374-6A2B-DA98-B1CAB4F317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2116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11944BF-9742-438B-8BCB-BFD4749DD0B7}" type="slidenum">
              <a:rPr kumimoji="0" lang="zh-TW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新細明體" panose="02020500000000000000" pitchFamily="18" charset="-120"/>
                <a:cs typeface="+mn-cs"/>
              </a:rPr>
              <a:pPr marL="0" marR="0" lvl="0" indent="0" algn="r" defTabSz="92116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zh-TW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89887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.png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6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圖片 6" descr="一張含有 螢幕擷取畫面 的圖片&#10;&#10;AI 產生的內容可能不正確。">
            <a:extLst>
              <a:ext uri="{FF2B5EF4-FFF2-40B4-BE49-F238E27FC236}">
                <a16:creationId xmlns:a16="http://schemas.microsoft.com/office/drawing/2014/main" id="{146B6DB4-50D2-3793-D783-95A277DB56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00"/>
          <a:stretch>
            <a:fillRect/>
          </a:stretch>
        </p:blipFill>
        <p:spPr>
          <a:xfrm>
            <a:off x="0" y="0"/>
            <a:ext cx="12192000" cy="6720840"/>
          </a:xfrm>
          <a:prstGeom prst="rect">
            <a:avLst/>
          </a:prstGeom>
        </p:spPr>
      </p:pic>
      <p:sp>
        <p:nvSpPr>
          <p:cNvPr id="8" name="矩形 7">
            <a:extLst>
              <a:ext uri="{FF2B5EF4-FFF2-40B4-BE49-F238E27FC236}">
                <a16:creationId xmlns:a16="http://schemas.microsoft.com/office/drawing/2014/main" id="{695F68F0-B3F1-9DCD-8D32-8073CCBA0D76}"/>
              </a:ext>
            </a:extLst>
          </p:cNvPr>
          <p:cNvSpPr/>
          <p:nvPr userDrawn="1"/>
        </p:nvSpPr>
        <p:spPr>
          <a:xfrm>
            <a:off x="0" y="5554980"/>
            <a:ext cx="12192000" cy="413263"/>
          </a:xfrm>
          <a:prstGeom prst="rect">
            <a:avLst/>
          </a:prstGeom>
          <a:solidFill>
            <a:srgbClr val="E4FCFA"/>
          </a:solidFill>
          <a:ln>
            <a:solidFill>
              <a:srgbClr val="E4FCF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BC69ACF-19AD-4634-94C3-2C69F351D8E9}" type="datetime1">
              <a:rPr lang="en-US" altLang="zh-TW" smtClean="0"/>
              <a:t>12/5/2025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46221"/>
          </a:xfrm>
        </p:spPr>
        <p:txBody>
          <a:bodyPr lIns="0" tIns="0" rIns="0" bIns="0"/>
          <a:lstStyle>
            <a:lvl1pPr>
              <a:defRPr sz="1600" b="1" i="0">
                <a:solidFill>
                  <a:srgbClr val="767676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Microsoft YaHei" panose="020B0503020204020204" pitchFamily="34" charset="-122"/>
              </a:defRPr>
            </a:lvl1pPr>
          </a:lstStyle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pc="-50" smtClean="0"/>
              <a:pPr marL="118745">
                <a:spcBef>
                  <a:spcPts val="25"/>
                </a:spcBef>
              </a:pPr>
              <a:t>‹#›</a:t>
            </a:fld>
            <a:endParaRPr lang="en-US" altLang="zh-TW" spc="-50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圖片 6">
            <a:extLst>
              <a:ext uri="{FF2B5EF4-FFF2-40B4-BE49-F238E27FC236}">
                <a16:creationId xmlns:a16="http://schemas.microsoft.com/office/drawing/2014/main" id="{7920C080-7734-DF87-0D8A-5849309EF21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019800"/>
          </a:xfrm>
          <a:prstGeom prst="rect">
            <a:avLst/>
          </a:prstGeom>
        </p:spPr>
      </p:pic>
      <p:pic>
        <p:nvPicPr>
          <p:cNvPr id="9" name="圖片 8" descr="一張含有 螢幕擷取畫面 的圖片&#10;&#10;AI 產生的內容可能不正確。">
            <a:extLst>
              <a:ext uri="{FF2B5EF4-FFF2-40B4-BE49-F238E27FC236}">
                <a16:creationId xmlns:a16="http://schemas.microsoft.com/office/drawing/2014/main" id="{221AD120-3841-CFA8-4DDA-C063D4B8108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926" b="66679"/>
          <a:stretch>
            <a:fillRect/>
          </a:stretch>
        </p:blipFill>
        <p:spPr>
          <a:xfrm>
            <a:off x="0" y="6720840"/>
            <a:ext cx="12192000" cy="137160"/>
          </a:xfrm>
          <a:prstGeom prst="rect">
            <a:avLst/>
          </a:prstGeom>
        </p:spPr>
      </p:pic>
      <p:pic>
        <p:nvPicPr>
          <p:cNvPr id="8" name="圖片 7">
            <a:extLst>
              <a:ext uri="{FF2B5EF4-FFF2-40B4-BE49-F238E27FC236}">
                <a16:creationId xmlns:a16="http://schemas.microsoft.com/office/drawing/2014/main" id="{90132307-B11B-C8C7-8168-1A07AB3D79A0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800" y="304800"/>
            <a:ext cx="1516530" cy="381000"/>
          </a:xfrm>
          <a:prstGeom prst="rect">
            <a:avLst/>
          </a:prstGeom>
        </p:spPr>
      </p:pic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911165A-0194-4238-8F6A-6A7CA57353BD}" type="datetime1">
              <a:rPr lang="en-US" altLang="zh-TW" smtClean="0"/>
              <a:t>12/5/2025</a:t>
            </a:fld>
            <a:endParaRPr lang="en-US"/>
          </a:p>
        </p:txBody>
      </p:sp>
      <p:sp>
        <p:nvSpPr>
          <p:cNvPr id="11" name="Holder 6">
            <a:extLst>
              <a:ext uri="{FF2B5EF4-FFF2-40B4-BE49-F238E27FC236}">
                <a16:creationId xmlns:a16="http://schemas.microsoft.com/office/drawing/2014/main" id="{91E1EE0A-5248-46EB-B32E-71FF169C1D19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>
          <a:xfrm>
            <a:off x="11430000" y="6418875"/>
            <a:ext cx="556386" cy="246221"/>
          </a:xfrm>
        </p:spPr>
        <p:txBody>
          <a:bodyPr lIns="0" tIns="0" rIns="0" bIns="0"/>
          <a:lstStyle>
            <a:lvl1pPr algn="ctr">
              <a:defRPr sz="1600" b="1" i="0">
                <a:solidFill>
                  <a:srgbClr val="767676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Microsoft YaHei" panose="020B0503020204020204" pitchFamily="34" charset="-122"/>
              </a:defRPr>
            </a:lvl1pPr>
          </a:lstStyle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pc="-50" smtClean="0"/>
              <a:pPr marL="118745">
                <a:spcBef>
                  <a:spcPts val="25"/>
                </a:spcBef>
              </a:pPr>
              <a:t>‹#›</a:t>
            </a:fld>
            <a:endParaRPr lang="en-US" altLang="zh-TW" spc="-50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400" b="1" i="0">
                <a:solidFill>
                  <a:schemeClr val="bg1"/>
                </a:solidFill>
                <a:latin typeface="Microsoft YaHei"/>
                <a:cs typeface="Microsoft YaHe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B230699-CDA1-4D9B-AB32-66A7B5D3F003}" type="datetime1">
              <a:rPr lang="en-US" altLang="zh-TW" smtClean="0"/>
              <a:t>12/5/2025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767676"/>
                </a:solidFill>
                <a:latin typeface="Trebuchet MS"/>
                <a:cs typeface="Trebuchet MS"/>
              </a:defRPr>
            </a:lvl1pPr>
          </a:lstStyle>
          <a:p>
            <a:pPr marL="11874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pPr marL="118745">
                <a:lnSpc>
                  <a:spcPct val="100000"/>
                </a:lnSpc>
                <a:spcBef>
                  <a:spcPts val="25"/>
                </a:spcBef>
              </a:pPr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400" b="1" i="0">
                <a:solidFill>
                  <a:schemeClr val="bg1"/>
                </a:solidFill>
                <a:latin typeface="Microsoft YaHei"/>
                <a:cs typeface="Microsoft YaHe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89F84A1-0EE2-4549-BA17-B7AEA2F5F20E}" type="datetime1">
              <a:rPr lang="en-US" altLang="zh-TW" smtClean="0"/>
              <a:t>12/5/2025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767676"/>
                </a:solidFill>
                <a:latin typeface="Trebuchet MS"/>
                <a:cs typeface="Trebuchet MS"/>
              </a:defRPr>
            </a:lvl1pPr>
          </a:lstStyle>
          <a:p>
            <a:pPr marL="11874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pPr marL="118745">
                <a:lnSpc>
                  <a:spcPct val="100000"/>
                </a:lnSpc>
                <a:spcBef>
                  <a:spcPts val="25"/>
                </a:spcBef>
              </a:pPr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FE7B9BF-AB13-4966-81A7-582715FB36FF}" type="datetime1">
              <a:rPr lang="en-US" altLang="zh-TW" smtClean="0"/>
              <a:t>12/5/2025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767676"/>
                </a:solidFill>
                <a:latin typeface="Trebuchet MS"/>
                <a:cs typeface="Trebuchet MS"/>
              </a:defRPr>
            </a:lvl1pPr>
          </a:lstStyle>
          <a:p>
            <a:pPr marL="11874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pPr marL="118745">
                <a:lnSpc>
                  <a:spcPct val="100000"/>
                </a:lnSpc>
                <a:spcBef>
                  <a:spcPts val="25"/>
                </a:spcBef>
              </a:pPr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字方塊 5">
            <a:extLst>
              <a:ext uri="{FF2B5EF4-FFF2-40B4-BE49-F238E27FC236}">
                <a16:creationId xmlns:a16="http://schemas.microsoft.com/office/drawing/2014/main" id="{F24F4670-8D17-47FD-89AA-FE2F4C83D868}"/>
              </a:ext>
            </a:extLst>
          </p:cNvPr>
          <p:cNvSpPr txBox="1"/>
          <p:nvPr userDrawn="1"/>
        </p:nvSpPr>
        <p:spPr>
          <a:xfrm>
            <a:off x="2991677" y="6362071"/>
            <a:ext cx="6182139" cy="25391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altLang="zh-TW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2024</a:t>
            </a:r>
            <a:endParaRPr lang="zh-TW" altLang="en-US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日期版面配置區 1">
            <a:extLst>
              <a:ext uri="{FF2B5EF4-FFF2-40B4-BE49-F238E27FC236}">
                <a16:creationId xmlns:a16="http://schemas.microsoft.com/office/drawing/2014/main" id="{AC8D59F0-8A23-35A9-FA78-7849C2C017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C55BE8-CFF9-4070-A42B-7B2B4C561065}" type="datetime1">
              <a:rPr lang="en-US" altLang="zh-TW" smtClean="0"/>
              <a:t>12/5/2025</a:t>
            </a:fld>
            <a:endParaRPr lang="zh-TW" altLang="en-US"/>
          </a:p>
        </p:txBody>
      </p:sp>
      <p:sp>
        <p:nvSpPr>
          <p:cNvPr id="3" name="頁尾版面配置區 2">
            <a:extLst>
              <a:ext uri="{FF2B5EF4-FFF2-40B4-BE49-F238E27FC236}">
                <a16:creationId xmlns:a16="http://schemas.microsoft.com/office/drawing/2014/main" id="{E7CEB72B-DD07-6486-957D-B82AD82B19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>
            <a:extLst>
              <a:ext uri="{FF2B5EF4-FFF2-40B4-BE49-F238E27FC236}">
                <a16:creationId xmlns:a16="http://schemas.microsoft.com/office/drawing/2014/main" id="{1553C86B-9DC1-5086-8A93-24BE426C34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C3E8E0-0063-4815-84FA-76F540D5A940}" type="slidenum">
              <a:rPr lang="zh-TW" altLang="en-US" smtClean="0"/>
              <a:pPr/>
              <a:t>‹#›</a:t>
            </a:fld>
            <a:endParaRPr lang="zh-TW" altLang="en-US"/>
          </a:p>
        </p:txBody>
      </p:sp>
      <p:pic>
        <p:nvPicPr>
          <p:cNvPr id="7" name="圖片 6">
            <a:extLst>
              <a:ext uri="{FF2B5EF4-FFF2-40B4-BE49-F238E27FC236}">
                <a16:creationId xmlns:a16="http://schemas.microsoft.com/office/drawing/2014/main" id="{0BAB5201-21D0-4908-8CB3-655F03E2639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46969" y="227721"/>
            <a:ext cx="2032000" cy="342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697674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_自訂版面配置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圖片 3">
            <a:extLst>
              <a:ext uri="{FF2B5EF4-FFF2-40B4-BE49-F238E27FC236}">
                <a16:creationId xmlns:a16="http://schemas.microsoft.com/office/drawing/2014/main" id="{943BF995-9178-40EE-8875-3CF775ED172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投影片編號版面配置區 9">
            <a:extLst>
              <a:ext uri="{FF2B5EF4-FFF2-40B4-BE49-F238E27FC236}">
                <a16:creationId xmlns:a16="http://schemas.microsoft.com/office/drawing/2014/main" id="{40A24DC9-E0E0-4A3D-9763-290112B28AD2}"/>
              </a:ext>
            </a:extLst>
          </p:cNvPr>
          <p:cNvSpPr txBox="1">
            <a:spLocks/>
          </p:cNvSpPr>
          <p:nvPr userDrawn="1"/>
        </p:nvSpPr>
        <p:spPr>
          <a:xfrm>
            <a:off x="11430000" y="6592888"/>
            <a:ext cx="762000" cy="238125"/>
          </a:xfrm>
          <a:prstGeom prst="rect">
            <a:avLst/>
          </a:prstGeom>
        </p:spPr>
        <p:txBody>
          <a:bodyPr anchor="ctr"/>
          <a:lstStyle>
            <a:defPPr>
              <a:defRPr lang="zh-TW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fld id="{443333F8-608C-48A0-A7A6-800C5DC6BB64}" type="slidenum">
              <a:rPr lang="en-US" altLang="zh-TW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t>‹#›</a:t>
            </a:fld>
            <a:endParaRPr lang="en-US" altLang="zh-TW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33968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458434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20">
          <p15:clr>
            <a:srgbClr val="FBAE40"/>
          </p15:clr>
        </p15:guide>
        <p15:guide id="2" pos="7681">
          <p15:clr>
            <a:srgbClr val="FBAE40"/>
          </p15:clr>
        </p15:guide>
        <p15:guide id="3" pos="985">
          <p15:clr>
            <a:srgbClr val="FBAE40"/>
          </p15:clr>
        </p15:guide>
        <p15:guide id="4" pos="14377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Light Blue">
            <a:extLst>
              <a:ext uri="{FF2B5EF4-FFF2-40B4-BE49-F238E27FC236}">
                <a16:creationId xmlns:a16="http://schemas.microsoft.com/office/drawing/2014/main" id="{C3632AC9-8D62-46D0-9938-519CF3C25D82}"/>
              </a:ext>
            </a:extLst>
          </p:cNvPr>
          <p:cNvSpPr/>
          <p:nvPr userDrawn="1"/>
        </p:nvSpPr>
        <p:spPr>
          <a:xfrm rot="15300000">
            <a:off x="-1812029" y="97970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15000"/>
                </a:schemeClr>
              </a:gs>
              <a:gs pos="0">
                <a:schemeClr val="accent3">
                  <a:alpha val="22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Light Blue">
            <a:extLst>
              <a:ext uri="{FF2B5EF4-FFF2-40B4-BE49-F238E27FC236}">
                <a16:creationId xmlns:a16="http://schemas.microsoft.com/office/drawing/2014/main" id="{E076EDBA-7BA0-49BE-A0B1-F8AFA1E380B7}"/>
              </a:ext>
            </a:extLst>
          </p:cNvPr>
          <p:cNvSpPr/>
          <p:nvPr userDrawn="1"/>
        </p:nvSpPr>
        <p:spPr>
          <a:xfrm rot="19159880">
            <a:off x="822905" y="3112779"/>
            <a:ext cx="4822833" cy="4313343"/>
          </a:xfrm>
          <a:prstGeom prst="ellipse">
            <a:avLst/>
          </a:prstGeom>
          <a:gradFill>
            <a:gsLst>
              <a:gs pos="80000">
                <a:schemeClr val="accent1">
                  <a:alpha val="43000"/>
                </a:schemeClr>
              </a:gs>
              <a:gs pos="0">
                <a:schemeClr val="accent1">
                  <a:alpha val="5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67572FC-7C2B-4AF3-AF22-21A571710F4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C4FBE321-24FC-40EA-8942-0D4404F5867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687EC03-A551-42C9-928D-7BEB0BE470C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8ED95AC-4C57-4A38-AD2B-215B2B3EC40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17569C31-B0F1-4A2C-BD7B-C6FD1D774826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C557D5F-6209-4521-AE31-AA35990287B3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810531CB-8160-46D1-8DA3-8968B35429EA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9334040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00B64A3-7D04-417D-9B25-83405F45974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BFC4D27F-8AF1-4139-9D48-3C8EF232253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0BC7CABD-BA23-43F6-A6F7-A2EA38818E1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ADB5A9B-71F1-438D-A285-A69F8FE8BCF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CF0D5E6F-4F28-4C2A-9A3A-2EA3479FEC1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67548A71-3FE6-4C14-B30B-B6CCF5CC50E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BC162CA-9F77-4755-A8E3-B81A4E1D437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</p:spTree>
    <p:extLst>
      <p:ext uri="{BB962C8B-B14F-4D97-AF65-F5344CB8AC3E}">
        <p14:creationId xmlns:p14="http://schemas.microsoft.com/office/powerpoint/2010/main" val="351916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  <p:extLst>
    <p:ext uri="{DCECCB84-F9BA-43D5-87BE-67443E8EF086}">
      <p15:sldGuideLst xmlns:p15="http://schemas.microsoft.com/office/powerpoint/2012/main">
        <p15:guide id="1" orient="horz" pos="4320">
          <p15:clr>
            <a:srgbClr val="FBAE40"/>
          </p15:clr>
        </p15:guide>
        <p15:guide id="2" pos="7681">
          <p15:clr>
            <a:srgbClr val="FBAE40"/>
          </p15:clr>
        </p15:guide>
        <p15:guide id="3" pos="945">
          <p15:clr>
            <a:srgbClr val="FBAE40"/>
          </p15:clr>
        </p15:guide>
        <p15:guide id="4" pos="14377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nk">
            <a:extLst>
              <a:ext uri="{FF2B5EF4-FFF2-40B4-BE49-F238E27FC236}">
                <a16:creationId xmlns:a16="http://schemas.microsoft.com/office/drawing/2014/main" id="{5E4BD205-1CF4-479E-80E4-1B0DD30A437D}"/>
              </a:ext>
            </a:extLst>
          </p:cNvPr>
          <p:cNvSpPr/>
          <p:nvPr userDrawn="1"/>
        </p:nvSpPr>
        <p:spPr>
          <a:xfrm rot="9000000">
            <a:off x="4669235" y="20673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F610C1E5-418A-45AC-ACB3-EC478CD8DA9F}"/>
              </a:ext>
            </a:extLst>
          </p:cNvPr>
          <p:cNvSpPr/>
          <p:nvPr userDrawn="1"/>
        </p:nvSpPr>
        <p:spPr>
          <a:xfrm rot="15300000">
            <a:off x="3254982" y="135056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AB6012C6-3294-4E7F-9D28-A4850E14EFCB}"/>
              </a:ext>
            </a:extLst>
          </p:cNvPr>
          <p:cNvSpPr/>
          <p:nvPr userDrawn="1"/>
        </p:nvSpPr>
        <p:spPr>
          <a:xfrm rot="19159880">
            <a:off x="5705913" y="2740115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79F667EA-7604-4176-AD8B-3E63116AEE8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82869" y="2219158"/>
            <a:ext cx="2552589" cy="2552921"/>
          </a:xfrm>
          <a:custGeom>
            <a:avLst/>
            <a:gdLst>
              <a:gd name="connsiteX0" fmla="*/ 556607 w 4770783"/>
              <a:gd name="connsiteY0" fmla="*/ 0 h 4770783"/>
              <a:gd name="connsiteX1" fmla="*/ 4214176 w 4770783"/>
              <a:gd name="connsiteY1" fmla="*/ 0 h 4770783"/>
              <a:gd name="connsiteX2" fmla="*/ 4770783 w 4770783"/>
              <a:gd name="connsiteY2" fmla="*/ 556607 h 4770783"/>
              <a:gd name="connsiteX3" fmla="*/ 4770783 w 4770783"/>
              <a:gd name="connsiteY3" fmla="*/ 4214176 h 4770783"/>
              <a:gd name="connsiteX4" fmla="*/ 4214176 w 4770783"/>
              <a:gd name="connsiteY4" fmla="*/ 4770783 h 4770783"/>
              <a:gd name="connsiteX5" fmla="*/ 556607 w 4770783"/>
              <a:gd name="connsiteY5" fmla="*/ 4770783 h 4770783"/>
              <a:gd name="connsiteX6" fmla="*/ 0 w 4770783"/>
              <a:gd name="connsiteY6" fmla="*/ 4214176 h 4770783"/>
              <a:gd name="connsiteX7" fmla="*/ 0 w 4770783"/>
              <a:gd name="connsiteY7" fmla="*/ 556607 h 4770783"/>
              <a:gd name="connsiteX8" fmla="*/ 556607 w 4770783"/>
              <a:gd name="connsiteY8" fmla="*/ 0 h 4770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770783" h="4770783">
                <a:moveTo>
                  <a:pt x="556607" y="0"/>
                </a:moveTo>
                <a:lnTo>
                  <a:pt x="4214176" y="0"/>
                </a:lnTo>
                <a:cubicBezTo>
                  <a:pt x="4521582" y="0"/>
                  <a:pt x="4770783" y="249201"/>
                  <a:pt x="4770783" y="556607"/>
                </a:cubicBezTo>
                <a:lnTo>
                  <a:pt x="4770783" y="4214176"/>
                </a:lnTo>
                <a:cubicBezTo>
                  <a:pt x="4770783" y="4521582"/>
                  <a:pt x="4521582" y="4770783"/>
                  <a:pt x="4214176" y="4770783"/>
                </a:cubicBezTo>
                <a:lnTo>
                  <a:pt x="556607" y="4770783"/>
                </a:lnTo>
                <a:cubicBezTo>
                  <a:pt x="249201" y="4770783"/>
                  <a:pt x="0" y="4521582"/>
                  <a:pt x="0" y="4214176"/>
                </a:cubicBezTo>
                <a:lnTo>
                  <a:pt x="0" y="556607"/>
                </a:lnTo>
                <a:cubicBezTo>
                  <a:pt x="0" y="249201"/>
                  <a:pt x="249201" y="0"/>
                  <a:pt x="55660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924ABE81-8BC4-4212-9C2A-0938E0BACFF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56356" y="4553637"/>
            <a:ext cx="1296272" cy="125933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C053B6D9-6304-4EE7-AC70-36BE11CA188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934245" y="463366"/>
            <a:ext cx="996348" cy="96795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4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5969F957-1266-49EF-B682-A0635A1CDA4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509912" y="736280"/>
            <a:ext cx="870114" cy="845320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Picture Placeholder 2">
            <a:extLst>
              <a:ext uri="{FF2B5EF4-FFF2-40B4-BE49-F238E27FC236}">
                <a16:creationId xmlns:a16="http://schemas.microsoft.com/office/drawing/2014/main" id="{7FB3CAEC-FA36-41C9-B2F6-8DEE3420916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443602" y="1891645"/>
            <a:ext cx="809808" cy="78673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B6BB1887-808E-49EE-B2CF-88107BA5E8B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370034" y="736280"/>
            <a:ext cx="793818" cy="771197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C859AA40-C616-4F5E-B938-5FD0D89915B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0229330" y="4788569"/>
            <a:ext cx="756480" cy="73492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1329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4.07407E-6 L -0.00091 0.08519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11111E-6 L -0.00091 0.08519 " pathEditMode="relative" rAng="0" ptsTypes="AA">
                                      <p:cBhvr>
                                        <p:cTn id="8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5925E-6 -1.48148E-6 L -0.00091 0.08519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2" dur="1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0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8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13644E-6 -1.85185E-6 L -0.00091 0.08519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6043E-6 -1.66667E-6 L -0.00091 0.08519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0574E-6 -1.85185E-6 L -0.00091 0.08519 " pathEditMode="relative" rAng="0" ptsTypes="AA">
                                      <p:cBhvr>
                                        <p:cTn id="44" dur="1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1" grpId="0" animBg="1"/>
      <p:bldP spid="11" grpId="1" animBg="1"/>
      <p:bldP spid="12" grpId="0" animBg="1"/>
      <p:bldP spid="12" grpId="1" animBg="1"/>
      <p:bldP spid="10" grpId="0" animBg="1"/>
      <p:bldP spid="4" grpId="0" animBg="1"/>
      <p:bldP spid="15" grpId="0" animBg="1"/>
      <p:bldP spid="16" grpId="0" animBg="1"/>
      <p:bldP spid="20" grpId="0" animBg="1"/>
      <p:bldP spid="21" grpId="0" animBg="1"/>
      <p:bldP spid="22" grpId="0" animBg="1"/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B1DC8143-8469-4AF7-9FD8-B125099934F5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9" name="Pink">
            <a:extLst>
              <a:ext uri="{FF2B5EF4-FFF2-40B4-BE49-F238E27FC236}">
                <a16:creationId xmlns:a16="http://schemas.microsoft.com/office/drawing/2014/main" id="{5E4BD205-1CF4-479E-80E4-1B0DD30A437D}"/>
              </a:ext>
            </a:extLst>
          </p:cNvPr>
          <p:cNvSpPr/>
          <p:nvPr userDrawn="1"/>
        </p:nvSpPr>
        <p:spPr>
          <a:xfrm rot="9000000">
            <a:off x="4669235" y="20673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F610C1E5-418A-45AC-ACB3-EC478CD8DA9F}"/>
              </a:ext>
            </a:extLst>
          </p:cNvPr>
          <p:cNvSpPr/>
          <p:nvPr userDrawn="1"/>
        </p:nvSpPr>
        <p:spPr>
          <a:xfrm rot="15300000">
            <a:off x="3254982" y="135056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AB6012C6-3294-4E7F-9D28-A4850E14EFCB}"/>
              </a:ext>
            </a:extLst>
          </p:cNvPr>
          <p:cNvSpPr/>
          <p:nvPr userDrawn="1"/>
        </p:nvSpPr>
        <p:spPr>
          <a:xfrm rot="19159880">
            <a:off x="5705913" y="2740115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79F667EA-7604-4176-AD8B-3E63116AEE8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82869" y="2219158"/>
            <a:ext cx="2552589" cy="2552921"/>
          </a:xfrm>
          <a:custGeom>
            <a:avLst/>
            <a:gdLst>
              <a:gd name="connsiteX0" fmla="*/ 556607 w 4770783"/>
              <a:gd name="connsiteY0" fmla="*/ 0 h 4770783"/>
              <a:gd name="connsiteX1" fmla="*/ 4214176 w 4770783"/>
              <a:gd name="connsiteY1" fmla="*/ 0 h 4770783"/>
              <a:gd name="connsiteX2" fmla="*/ 4770783 w 4770783"/>
              <a:gd name="connsiteY2" fmla="*/ 556607 h 4770783"/>
              <a:gd name="connsiteX3" fmla="*/ 4770783 w 4770783"/>
              <a:gd name="connsiteY3" fmla="*/ 4214176 h 4770783"/>
              <a:gd name="connsiteX4" fmla="*/ 4214176 w 4770783"/>
              <a:gd name="connsiteY4" fmla="*/ 4770783 h 4770783"/>
              <a:gd name="connsiteX5" fmla="*/ 556607 w 4770783"/>
              <a:gd name="connsiteY5" fmla="*/ 4770783 h 4770783"/>
              <a:gd name="connsiteX6" fmla="*/ 0 w 4770783"/>
              <a:gd name="connsiteY6" fmla="*/ 4214176 h 4770783"/>
              <a:gd name="connsiteX7" fmla="*/ 0 w 4770783"/>
              <a:gd name="connsiteY7" fmla="*/ 556607 h 4770783"/>
              <a:gd name="connsiteX8" fmla="*/ 556607 w 4770783"/>
              <a:gd name="connsiteY8" fmla="*/ 0 h 4770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770783" h="4770783">
                <a:moveTo>
                  <a:pt x="556607" y="0"/>
                </a:moveTo>
                <a:lnTo>
                  <a:pt x="4214176" y="0"/>
                </a:lnTo>
                <a:cubicBezTo>
                  <a:pt x="4521582" y="0"/>
                  <a:pt x="4770783" y="249201"/>
                  <a:pt x="4770783" y="556607"/>
                </a:cubicBezTo>
                <a:lnTo>
                  <a:pt x="4770783" y="4214176"/>
                </a:lnTo>
                <a:cubicBezTo>
                  <a:pt x="4770783" y="4521582"/>
                  <a:pt x="4521582" y="4770783"/>
                  <a:pt x="4214176" y="4770783"/>
                </a:cubicBezTo>
                <a:lnTo>
                  <a:pt x="556607" y="4770783"/>
                </a:lnTo>
                <a:cubicBezTo>
                  <a:pt x="249201" y="4770783"/>
                  <a:pt x="0" y="4521582"/>
                  <a:pt x="0" y="4214176"/>
                </a:cubicBezTo>
                <a:lnTo>
                  <a:pt x="0" y="556607"/>
                </a:lnTo>
                <a:cubicBezTo>
                  <a:pt x="0" y="249201"/>
                  <a:pt x="249201" y="0"/>
                  <a:pt x="55660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924ABE81-8BC4-4212-9C2A-0938E0BACFF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56356" y="4553637"/>
            <a:ext cx="1296272" cy="125933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C053B6D9-6304-4EE7-AC70-36BE11CA188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934245" y="463366"/>
            <a:ext cx="996348" cy="96795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4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5969F957-1266-49EF-B682-A0635A1CDA4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509912" y="736280"/>
            <a:ext cx="870114" cy="845320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D1878DC-3F3C-4E4F-B4D3-3FAE4F301EF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7BFDAB3-7DB8-4D37-9DF7-CCC2EFD6387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A1C8B327-3914-47B4-B82B-6C34F881B1B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7FD0C05C-9B87-44A2-8ABB-D7DED83F8F1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DA13EBCE-4964-4DB8-B3EC-86F7ABAA0F2E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83A363C7-A836-4823-A9C7-9C2EFAB506B2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5CD734C4-ECD3-4CB4-AC79-857AB35DC75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443602" y="1891645"/>
            <a:ext cx="809808" cy="78673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">
            <a:extLst>
              <a:ext uri="{FF2B5EF4-FFF2-40B4-BE49-F238E27FC236}">
                <a16:creationId xmlns:a16="http://schemas.microsoft.com/office/drawing/2014/main" id="{57F71D1B-FD42-4248-9D7E-B44BC0D82F7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370034" y="736280"/>
            <a:ext cx="793818" cy="771197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6" name="Picture Placeholder 2">
            <a:extLst>
              <a:ext uri="{FF2B5EF4-FFF2-40B4-BE49-F238E27FC236}">
                <a16:creationId xmlns:a16="http://schemas.microsoft.com/office/drawing/2014/main" id="{29EE45F8-3760-4D1D-8CA7-A82EE30231FC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0229330" y="4788569"/>
            <a:ext cx="756480" cy="73492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4596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4.07407E-6 L -0.00091 0.08519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11111E-6 L -0.00091 0.08519 " pathEditMode="relative" rAng="0" ptsTypes="AA">
                                      <p:cBhvr>
                                        <p:cTn id="8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5925E-6 -1.48148E-6 L -0.00091 0.08519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2" dur="1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0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8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13644E-6 -1.85185E-6 L -0.00091 0.08519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6043E-6 -1.66667E-6 L -0.00091 0.08519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0574E-6 -1.85185E-6 L -0.00091 0.08519 " pathEditMode="relative" rAng="0" ptsTypes="AA">
                                      <p:cBhvr>
                                        <p:cTn id="48" dur="1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1" grpId="0" animBg="1"/>
      <p:bldP spid="11" grpId="1" animBg="1"/>
      <p:bldP spid="12" grpId="0" animBg="1"/>
      <p:bldP spid="12" grpId="1" animBg="1"/>
      <p:bldP spid="10" grpId="0" animBg="1"/>
      <p:bldP spid="4" grpId="0" animBg="1"/>
      <p:bldP spid="15" grpId="0" animBg="1"/>
      <p:bldP spid="16" grpId="0" animBg="1"/>
      <p:bldP spid="21" grpId="0"/>
      <p:bldP spid="24" grpId="0" animBg="1"/>
      <p:bldP spid="25" grpId="0" animBg="1"/>
      <p:bldP spid="26" grpId="0" animBg="1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9">
            <a:extLst>
              <a:ext uri="{FF2B5EF4-FFF2-40B4-BE49-F238E27FC236}">
                <a16:creationId xmlns:a16="http://schemas.microsoft.com/office/drawing/2014/main" id="{C002E2EC-5E9D-45FF-B2DE-D6742EED132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B4188E7C-1AF3-48FA-8D0E-DD1A9A7A57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7978767" y="4082689"/>
            <a:ext cx="928541" cy="90208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43BAAE5B-9BA1-4BEC-BEC1-92773129A70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077661" y="4089039"/>
            <a:ext cx="928541" cy="90208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85DD3B7D-25C2-45ED-A4F6-7F810E567FBD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176555" y="4089039"/>
            <a:ext cx="928541" cy="90208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CC72DD0-F14C-430A-8928-80CCEFC1365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404616" y="1689265"/>
            <a:ext cx="1801869" cy="175052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BDF1D301-CE7F-48BA-8A8A-63A88F9B999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2275449" y="4108069"/>
            <a:ext cx="928541" cy="90208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41A44F2-F48E-4BD7-9621-99536B5960F6}"/>
              </a:ext>
            </a:extLst>
          </p:cNvPr>
          <p:cNvSpPr txBox="1"/>
          <p:nvPr userDrawn="1"/>
        </p:nvSpPr>
        <p:spPr>
          <a:xfrm>
            <a:off x="2900962" y="4405139"/>
            <a:ext cx="1305523" cy="438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50">
                <a:latin typeface="Poppins" panose="00000500000000000000" pitchFamily="2" charset="0"/>
                <a:cs typeface="Poppins" panose="00000500000000000000" pitchFamily="2" charset="0"/>
              </a:rPr>
              <a:t>William Kant</a:t>
            </a:r>
          </a:p>
          <a:p>
            <a:r>
              <a:rPr lang="en-US" sz="1000" i="1">
                <a:latin typeface="Poppins" panose="00000500000000000000" pitchFamily="2" charset="0"/>
                <a:cs typeface="Poppins" panose="00000500000000000000" pitchFamily="2" charset="0"/>
              </a:rPr>
              <a:t>Position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A28C144-FE18-4282-9EB2-ACF0CF0D5140}"/>
              </a:ext>
            </a:extLst>
          </p:cNvPr>
          <p:cNvSpPr txBox="1"/>
          <p:nvPr userDrawn="1"/>
        </p:nvSpPr>
        <p:spPr>
          <a:xfrm>
            <a:off x="4659959" y="4337523"/>
            <a:ext cx="1698957" cy="438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50">
                <a:latin typeface="Poppins" panose="00000500000000000000" pitchFamily="2" charset="0"/>
                <a:cs typeface="Poppins" panose="00000500000000000000" pitchFamily="2" charset="0"/>
              </a:rPr>
              <a:t>Sarah Chsristine</a:t>
            </a:r>
          </a:p>
          <a:p>
            <a:r>
              <a:rPr lang="en-US" sz="1000" i="1">
                <a:latin typeface="Poppins" panose="00000500000000000000" pitchFamily="2" charset="0"/>
                <a:cs typeface="Poppins" panose="00000500000000000000" pitchFamily="2" charset="0"/>
              </a:rPr>
              <a:t>Position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F38226A-FF5B-4E44-AEEF-4DCC3F3F3A25}"/>
              </a:ext>
            </a:extLst>
          </p:cNvPr>
          <p:cNvSpPr txBox="1"/>
          <p:nvPr userDrawn="1"/>
        </p:nvSpPr>
        <p:spPr>
          <a:xfrm>
            <a:off x="6651827" y="4337523"/>
            <a:ext cx="1219408" cy="438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50">
                <a:latin typeface="Poppins" panose="00000500000000000000" pitchFamily="2" charset="0"/>
                <a:cs typeface="Poppins" panose="00000500000000000000" pitchFamily="2" charset="0"/>
              </a:rPr>
              <a:t>Michale Kim</a:t>
            </a:r>
          </a:p>
          <a:p>
            <a:r>
              <a:rPr lang="en-US" sz="1000" i="1">
                <a:latin typeface="Poppins" panose="00000500000000000000" pitchFamily="2" charset="0"/>
                <a:cs typeface="Poppins" panose="00000500000000000000" pitchFamily="2" charset="0"/>
              </a:rPr>
              <a:t>Position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8D994E6-F24F-493A-89E5-F629071CEFA3}"/>
              </a:ext>
            </a:extLst>
          </p:cNvPr>
          <p:cNvSpPr txBox="1"/>
          <p:nvPr userDrawn="1"/>
        </p:nvSpPr>
        <p:spPr>
          <a:xfrm>
            <a:off x="8554532" y="4337522"/>
            <a:ext cx="1219408" cy="438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50">
                <a:latin typeface="Poppins" panose="00000500000000000000" pitchFamily="2" charset="0"/>
                <a:cs typeface="Poppins" panose="00000500000000000000" pitchFamily="2" charset="0"/>
              </a:rPr>
              <a:t>Daniel Joe</a:t>
            </a:r>
          </a:p>
          <a:p>
            <a:r>
              <a:rPr lang="en-US" sz="1000" i="1">
                <a:latin typeface="Poppins" panose="00000500000000000000" pitchFamily="2" charset="0"/>
                <a:cs typeface="Poppins" panose="00000500000000000000" pitchFamily="2" charset="0"/>
              </a:rPr>
              <a:t>Position</a:t>
            </a:r>
          </a:p>
        </p:txBody>
      </p:sp>
    </p:spTree>
    <p:extLst>
      <p:ext uri="{BB962C8B-B14F-4D97-AF65-F5344CB8AC3E}">
        <p14:creationId xmlns:p14="http://schemas.microsoft.com/office/powerpoint/2010/main" val="3334805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3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6" grpId="0" animBg="1"/>
      <p:bldP spid="15" grpId="0" animBg="1"/>
      <p:bldP spid="14" grpId="0" animBg="1"/>
      <p:bldP spid="3" grpId="0" animBg="1"/>
      <p:bldP spid="4" grpId="0" animBg="1"/>
      <p:bldP spid="7" grpId="0"/>
      <p:bldP spid="10" grpId="0"/>
      <p:bldP spid="11" grpId="0"/>
      <p:bldP spid="13" grpId="0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Light Blue">
            <a:extLst>
              <a:ext uri="{FF2B5EF4-FFF2-40B4-BE49-F238E27FC236}">
                <a16:creationId xmlns:a16="http://schemas.microsoft.com/office/drawing/2014/main" id="{16374EAD-DFF2-46F1-AE72-95DC36FFD5B2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1867AB09-8D3C-4BBA-B474-A0E546AE36FD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789C6B1C-DE1E-4974-A8EA-57F68F128CC3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6758A578-000E-4CFA-BCE7-4617D2701A4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253370" y="3365759"/>
            <a:ext cx="928541" cy="902082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F67C255D-8C14-40A3-863A-7378250A6EE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162614" y="3365759"/>
            <a:ext cx="928541" cy="902082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1F0CA5A6-9F22-4D9F-99D5-6264C698B45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71859" y="3365759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A20AB42-8341-44D5-BA1D-D49A293E151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206813" y="1275361"/>
            <a:ext cx="3120436" cy="3120843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86875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 animBg="1"/>
      <p:bldP spid="14" grpId="0" animBg="1"/>
      <p:bldP spid="15" grpId="0" animBg="1"/>
      <p:bldP spid="5" grpId="0" animBg="1"/>
    </p:bld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2">
            <a:extLst>
              <a:ext uri="{FF2B5EF4-FFF2-40B4-BE49-F238E27FC236}">
                <a16:creationId xmlns:a16="http://schemas.microsoft.com/office/drawing/2014/main" id="{0080A2D9-C84A-4B23-8319-5F2DD2CAFAF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282231" y="1378743"/>
            <a:ext cx="3018000" cy="2932001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C832E5C9-304D-441E-9833-C701E111BCC4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533E1D3E-700E-4F04-8D90-1D37CF6F99D3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589E89D0-89DF-4D9D-A01E-FFAF5B3D6CE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9070968" y="3365758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0E4920FA-39EE-4936-A016-35F55CF77109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47DA543E-C8C7-4FF2-AE41-A2679751881F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C68A9553-3BAB-4BD4-A69B-19BC50DD7484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26877788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Light Blue">
            <a:extLst>
              <a:ext uri="{FF2B5EF4-FFF2-40B4-BE49-F238E27FC236}">
                <a16:creationId xmlns:a16="http://schemas.microsoft.com/office/drawing/2014/main" id="{89862E0E-E66B-47F5-BD6C-6E90329D56A2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5BC62231-E54A-4468-B849-E1432963568C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8AAAF2E6-BB53-4C66-9DF0-E6E42ECE03FC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8EC3437-A426-4203-AD53-1CED25ECC79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282231" y="1378743"/>
            <a:ext cx="3018000" cy="2932001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0C0944F3-E979-4BF6-9955-7BEC375FA8F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00525FC-24D1-4A3A-B6E4-47823F7077C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2">
            <a:extLst>
              <a:ext uri="{FF2B5EF4-FFF2-40B4-BE49-F238E27FC236}">
                <a16:creationId xmlns:a16="http://schemas.microsoft.com/office/drawing/2014/main" id="{6EB7FBE1-BCAB-41C3-979F-668DF58C905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9070968" y="3365758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8438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Light Blue">
            <a:extLst>
              <a:ext uri="{FF2B5EF4-FFF2-40B4-BE49-F238E27FC236}">
                <a16:creationId xmlns:a16="http://schemas.microsoft.com/office/drawing/2014/main" id="{42E1C6B2-485D-4431-B59D-F1F4DCC56F96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BF6E790A-046D-46D1-A955-00CEB59BC17E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Light Blue">
            <a:extLst>
              <a:ext uri="{FF2B5EF4-FFF2-40B4-BE49-F238E27FC236}">
                <a16:creationId xmlns:a16="http://schemas.microsoft.com/office/drawing/2014/main" id="{F0BE04F0-CB2E-4F96-A490-930A422DCE05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8EC3437-A426-4203-AD53-1CED25ECC79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9070968" y="3345913"/>
            <a:ext cx="1014431" cy="985525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87A26CB4-4F9D-45E1-A6CB-E4FCC38213C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260929" y="1358048"/>
            <a:ext cx="3060603" cy="2973390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0C0944F3-E979-4BF6-9955-7BEC375FA8F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00525FC-24D1-4A3A-B6E4-47823F7077C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460224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</p:bld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502E4CF4-64B9-4EBC-9885-CE42DC0304A6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16374EAD-DFF2-46F1-AE72-95DC36FFD5B2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1867AB09-8D3C-4BBA-B474-A0E546AE36FD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789C6B1C-DE1E-4974-A8EA-57F68F128CC3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35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6758A578-000E-4CFA-BCE7-4617D2701A4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253370" y="3365759"/>
            <a:ext cx="928541" cy="902082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F67C255D-8C14-40A3-863A-7378250A6EE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162614" y="3365759"/>
            <a:ext cx="928541" cy="902082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1F0CA5A6-9F22-4D9F-99D5-6264C698B45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71859" y="3365759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A20AB42-8341-44D5-BA1D-D49A293E151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206813" y="1275361"/>
            <a:ext cx="3120436" cy="3120843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91EAE73-9A89-4573-9039-16D595A329D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C1DFC0AC-EB30-45B0-AC8A-C9C70760283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B8A5B9A-E69B-4D21-8B17-A0B5BC6D75D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8612146E-557C-4CFE-ACAF-BE941FF03C4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FF449FFE-1131-48D9-A50D-51667EC92C7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CA93A01C-25C1-4CC8-AB92-488B73ACD15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563427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 animBg="1"/>
      <p:bldP spid="14" grpId="0" animBg="1"/>
      <p:bldP spid="15" grpId="0" animBg="1"/>
      <p:bldP spid="5" grpId="0" animBg="1"/>
      <p:bldP spid="16" grpId="0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1F40C894-91D5-4751-8448-7C78CA60676B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20" name="Picture Placeholder 2">
            <a:extLst>
              <a:ext uri="{FF2B5EF4-FFF2-40B4-BE49-F238E27FC236}">
                <a16:creationId xmlns:a16="http://schemas.microsoft.com/office/drawing/2014/main" id="{0080A2D9-C84A-4B23-8319-5F2DD2CAFAF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282231" y="1378743"/>
            <a:ext cx="3018000" cy="2932001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C832E5C9-304D-441E-9833-C701E111BCC4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533E1D3E-700E-4F04-8D90-1D37CF6F99D3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589E89D0-89DF-4D9D-A01E-FFAF5B3D6CE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9070968" y="3365758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0E4920FA-39EE-4936-A016-35F55CF77109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47DA543E-C8C7-4FF2-AE41-A2679751881F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C68A9553-3BAB-4BD4-A69B-19BC50DD7484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35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pPr lvl="0"/>
            <a:endParaRPr lang="en-US" sz="9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CCCD29A-D6E8-4598-BACA-988320CC62E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ACD99ED8-9116-4E6F-8975-059C8A967DB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7E416FBF-50C5-440F-AE7C-36F4020A480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4657414D-7268-4B47-9898-22A70BA2CC0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31F5EEA6-EF6C-4AFC-B421-14BFBBEC0E8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1043901F-6266-4DED-A618-627B0D8D75E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428932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CC3D114E-92C1-4B84-976B-87DFD1A6CF4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89862E0E-E66B-47F5-BD6C-6E90329D56A2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5BC62231-E54A-4468-B849-E1432963568C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8AAAF2E6-BB53-4C66-9DF0-E6E42ECE03FC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35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pPr lvl="0"/>
            <a:endParaRPr lang="en-US" sz="900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8EC3437-A426-4203-AD53-1CED25ECC79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282231" y="1378743"/>
            <a:ext cx="3018000" cy="2932001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0C0944F3-E979-4BF6-9955-7BEC375FA8F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00525FC-24D1-4A3A-B6E4-47823F7077C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2">
            <a:extLst>
              <a:ext uri="{FF2B5EF4-FFF2-40B4-BE49-F238E27FC236}">
                <a16:creationId xmlns:a16="http://schemas.microsoft.com/office/drawing/2014/main" id="{6EB7FBE1-BCAB-41C3-979F-668DF58C905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9070968" y="3365758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B0A1C96-710C-4D1B-B2AB-FE9D0C9FD5C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490C81B7-4766-485A-ACB8-6C994501F31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FF3168-2B3E-4309-AB94-B8947F4C1DE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A417DDA3-0E6D-4B50-8F4E-E48AEF05EBA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B57136A-335C-4CB0-90EE-773D99B4DB7C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42C3664F-F7FC-48CB-8EBC-6F3CDC08EA9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4546462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4" grpId="0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32AA9414-18CA-42A7-B3A9-9C7C410021F2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42E1C6B2-485D-4431-B59D-F1F4DCC56F96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BF6E790A-046D-46D1-A955-00CEB59BC17E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Light Blue">
            <a:extLst>
              <a:ext uri="{FF2B5EF4-FFF2-40B4-BE49-F238E27FC236}">
                <a16:creationId xmlns:a16="http://schemas.microsoft.com/office/drawing/2014/main" id="{F0BE04F0-CB2E-4F96-A490-930A422DCE05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35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pPr lvl="0"/>
            <a:endParaRPr lang="en-US" sz="900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8EC3437-A426-4203-AD53-1CED25ECC79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9070968" y="3345913"/>
            <a:ext cx="1014431" cy="985525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87A26CB4-4F9D-45E1-A6CB-E4FCC38213C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260929" y="1358048"/>
            <a:ext cx="3060603" cy="2973390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0C0944F3-E979-4BF6-9955-7BEC375FA8F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00525FC-24D1-4A3A-B6E4-47823F7077C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97DF2A3-880E-4351-92AE-4E7611D99A7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C2D49ED6-A916-48A8-BFFF-A94FCB12363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5CD0CF43-89A4-4C59-B0BC-78AAD3E05DB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299A3E17-12D8-46E1-A477-8868190AC60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260C7745-2CA5-41AA-BE5A-FC9ED9AC6A1A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FFDC3BF2-D976-40A6-A76D-BEF538EB2AEC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79095134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5" grpId="0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nk">
            <a:extLst>
              <a:ext uri="{FF2B5EF4-FFF2-40B4-BE49-F238E27FC236}">
                <a16:creationId xmlns:a16="http://schemas.microsoft.com/office/drawing/2014/main" id="{DAB9FFE5-B68B-4890-AE30-A7E7C2CF58BE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3041AE11-C1E6-445E-BF69-777D00B71886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C2A36B74-67CB-48F7-8C4B-C4F8391D2A99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Picture Placeholder 22">
            <a:extLst>
              <a:ext uri="{FF2B5EF4-FFF2-40B4-BE49-F238E27FC236}">
                <a16:creationId xmlns:a16="http://schemas.microsoft.com/office/drawing/2014/main" id="{D250CA4C-47AD-4A8D-9579-C22384A360E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79110" y="2317869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22">
            <a:extLst>
              <a:ext uri="{FF2B5EF4-FFF2-40B4-BE49-F238E27FC236}">
                <a16:creationId xmlns:a16="http://schemas.microsoft.com/office/drawing/2014/main" id="{4E83148B-B019-450B-A6FA-4BE9E6B6582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47971" y="2317870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22">
            <a:extLst>
              <a:ext uri="{FF2B5EF4-FFF2-40B4-BE49-F238E27FC236}">
                <a16:creationId xmlns:a16="http://schemas.microsoft.com/office/drawing/2014/main" id="{5F887E8D-C42D-40FD-BA70-3BF87073CD4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50359" y="2346173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22">
            <a:extLst>
              <a:ext uri="{FF2B5EF4-FFF2-40B4-BE49-F238E27FC236}">
                <a16:creationId xmlns:a16="http://schemas.microsoft.com/office/drawing/2014/main" id="{238997A3-8E57-4977-8580-CDD8787980F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84055" y="2346173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2104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11" grpId="0" animBg="1"/>
      <p:bldP spid="11" grpId="1" animBg="1"/>
      <p:bldP spid="12" grpId="0" animBg="1"/>
      <p:bldP spid="12" grpId="1" animBg="1"/>
      <p:bldP spid="10" grpId="0" animBg="1"/>
      <p:bldP spid="9" grpId="0" animBg="1"/>
      <p:bldP spid="8" grpId="0" animBg="1"/>
      <p:bldP spid="7" grpId="0" animBg="1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843C52C1-F136-4A72-883B-D2C40BE374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11840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775CCBF6-08FD-44A8-8C23-87FDC324270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-2612516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633687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006122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8C0F4927-CAAB-427D-928D-0D69D21B64A6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2F2F7CA8-14C1-48D4-87B1-D32F3058FC2C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D0D1C5EC-01DC-4744-B295-D8DD0F24707A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29324671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775CCBF6-08FD-44A8-8C23-87FDC324270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14934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260942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633377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D7BA47AE-2B0B-4E25-9B2C-BDA5D649DD34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3412ED7D-2EE0-4806-83AB-7D73964D4E71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BB17D5CF-7C8C-4AE3-82C7-EEB2F4622827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4099466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0044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262390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4267E425-9AAF-41BE-9050-ACA7F69895B1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95BA2629-84D8-4AF7-8BD0-6AEC4A76680E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3D05D06C-CF0C-4E41-9360-96DD8F35601C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2044966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10354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22EF6767-9599-46CF-ABCA-3568941B40B5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Light Blue">
            <a:extLst>
              <a:ext uri="{FF2B5EF4-FFF2-40B4-BE49-F238E27FC236}">
                <a16:creationId xmlns:a16="http://schemas.microsoft.com/office/drawing/2014/main" id="{A2474133-D8E4-4CD3-991E-A6673D6AF811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1EE06C30-BC92-4BF7-8050-616186978918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369992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animBg="1"/>
      <p:bldP spid="4" grpId="1" animBg="1"/>
      <p:bldP spid="6" grpId="0" animBg="1"/>
      <p:bldP spid="6" grpId="1" animBg="1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08A2C03E-0456-4855-B763-566BA4203E6F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DAB9FFE5-B68B-4890-AE30-A7E7C2CF58BE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3041AE11-C1E6-445E-BF69-777D00B71886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C2A36B74-67CB-48F7-8C4B-C4F8391D2A99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Picture Placeholder 22">
            <a:extLst>
              <a:ext uri="{FF2B5EF4-FFF2-40B4-BE49-F238E27FC236}">
                <a16:creationId xmlns:a16="http://schemas.microsoft.com/office/drawing/2014/main" id="{D250CA4C-47AD-4A8D-9579-C22384A360E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79110" y="2317869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22">
            <a:extLst>
              <a:ext uri="{FF2B5EF4-FFF2-40B4-BE49-F238E27FC236}">
                <a16:creationId xmlns:a16="http://schemas.microsoft.com/office/drawing/2014/main" id="{4E83148B-B019-450B-A6FA-4BE9E6B6582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47971" y="2317870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22">
            <a:extLst>
              <a:ext uri="{FF2B5EF4-FFF2-40B4-BE49-F238E27FC236}">
                <a16:creationId xmlns:a16="http://schemas.microsoft.com/office/drawing/2014/main" id="{5F887E8D-C42D-40FD-BA70-3BF87073CD4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50359" y="2346173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22">
            <a:extLst>
              <a:ext uri="{FF2B5EF4-FFF2-40B4-BE49-F238E27FC236}">
                <a16:creationId xmlns:a16="http://schemas.microsoft.com/office/drawing/2014/main" id="{238997A3-8E57-4977-8580-CDD8787980F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84055" y="2346173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4D99019-B3D6-4188-B196-8BED887728F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E8B3A47-CCC3-46A1-89B2-A25320C3B45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D45B74D-6EE6-4397-9D1F-A142672D310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F508E81-21FC-4720-8512-49574967525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E69B1B13-88B5-44DB-918A-6212F712D94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5BA737D3-0156-41FD-818E-C04B7D29B641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460508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11" grpId="0" animBg="1"/>
      <p:bldP spid="11" grpId="1" animBg="1"/>
      <p:bldP spid="12" grpId="0" animBg="1"/>
      <p:bldP spid="12" grpId="1" animBg="1"/>
      <p:bldP spid="10" grpId="0" animBg="1"/>
      <p:bldP spid="9" grpId="0" animBg="1"/>
      <p:bldP spid="8" grpId="0" animBg="1"/>
      <p:bldP spid="7" grpId="0" animBg="1"/>
      <p:bldP spid="17" grpId="0"/>
    </p:bld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832B55E5-04A9-470E-8E7B-4C3A8CDC19BE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843C52C1-F136-4A72-883B-D2C40BE374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11840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775CCBF6-08FD-44A8-8C23-87FDC324270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-2612516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633687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006122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8C0F4927-CAAB-427D-928D-0D69D21B64A6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2F2F7CA8-14C1-48D4-87B1-D32F3058FC2C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D0D1C5EC-01DC-4744-B295-D8DD0F24707A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E3D342C-A9AF-4438-B916-0525CFCC782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E5394FC-5C63-4CAA-BCB9-02A6B4AFD4D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AE4FE32-2186-4A7D-928D-BB3CAEC5E96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CE86F543-D383-4E50-8072-9DDF5ED8B37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34C5AFE-EFA2-4261-ABF8-13A9F8B911C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38A97263-F160-4D09-8C9D-FBEAEE0CBBD4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568736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934F250C-D135-48EB-A99B-55028A61E0D4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775CCBF6-08FD-44A8-8C23-87FDC324270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14934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260942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633377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D7BA47AE-2B0B-4E25-9B2C-BDA5D649DD34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3412ED7D-2EE0-4806-83AB-7D73964D4E71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BB17D5CF-7C8C-4AE3-82C7-EEB2F4622827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2F21022-4A80-4497-BA64-184ED846346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A042108A-1FEC-41AA-A19E-54DC548818F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120FB5D-DEB2-4D25-85B4-0537A30782A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910B0F6-F7C9-4F38-A6B0-1B49DD9A3D9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B2F4F04F-A2F4-4BE7-A754-F1F4CE8685AB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E4D98F71-224D-45B7-B2B4-78DB80D0B69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73975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6C4A533D-14C5-4D9C-AF4F-A28C8F7F99D7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0044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262390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4267E425-9AAF-41BE-9050-ACA7F69895B1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95BA2629-84D8-4AF7-8BD0-6AEC4A76680E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3D05D06C-CF0C-4E41-9360-96DD8F35601C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D416C04-CF0F-4600-AE46-7736D1FF0E5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B0BEECF-001A-4154-8BBA-40FBFF829DF1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C8AF3A25-7DEE-43FC-868E-4C22ED45944B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A150DB5D-9F7D-446F-B6C6-6660D850EB1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D4F95ED-B88A-417E-BC7A-189E83DF818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FAC82D20-D424-4276-AA27-DDC7C11C5C04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23743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71F8FF16-F473-4110-9857-C064B0658051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10354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22EF6767-9599-46CF-ABCA-3568941B40B5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Light Blue">
            <a:extLst>
              <a:ext uri="{FF2B5EF4-FFF2-40B4-BE49-F238E27FC236}">
                <a16:creationId xmlns:a16="http://schemas.microsoft.com/office/drawing/2014/main" id="{A2474133-D8E4-4CD3-991E-A6673D6AF811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1EE06C30-BC92-4BF7-8050-616186978918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864E5850-75A1-48D0-ADC9-F619912635F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DAE5E4D4-6551-4335-8A9F-40F06D1DBAE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63FD1B02-7A25-4A38-BA21-752E0A5F97A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EF67CA8-EED1-4678-970B-EB86A8C7EF7E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744017F9-89BA-4B06-8A4E-B23B4CDADD7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8E5F1CD4-0238-467F-A36F-2D9315CC6669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6895257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animBg="1"/>
      <p:bldP spid="4" grpId="1" animBg="1"/>
      <p:bldP spid="6" grpId="0" animBg="1"/>
      <p:bldP spid="6" grpId="1" animBg="1"/>
      <p:bldP spid="11" grpId="0"/>
    </p:bld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221B9838-5159-4A2F-AECE-A5A50166536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4641820"/>
          </a:xfrm>
          <a:custGeom>
            <a:avLst/>
            <a:gdLst>
              <a:gd name="connsiteX0" fmla="*/ 0 w 24387176"/>
              <a:gd name="connsiteY0" fmla="*/ 0 h 9283639"/>
              <a:gd name="connsiteX1" fmla="*/ 24387176 w 24387176"/>
              <a:gd name="connsiteY1" fmla="*/ 0 h 9283639"/>
              <a:gd name="connsiteX2" fmla="*/ 24387176 w 24387176"/>
              <a:gd name="connsiteY2" fmla="*/ 6201813 h 9283639"/>
              <a:gd name="connsiteX3" fmla="*/ 24387176 w 24387176"/>
              <a:gd name="connsiteY3" fmla="*/ 7730453 h 9283639"/>
              <a:gd name="connsiteX4" fmla="*/ 24346994 w 24387176"/>
              <a:gd name="connsiteY4" fmla="*/ 7737032 h 9283639"/>
              <a:gd name="connsiteX5" fmla="*/ 17326804 w 24387176"/>
              <a:gd name="connsiteY5" fmla="*/ 8515314 h 9283639"/>
              <a:gd name="connsiteX6" fmla="*/ 11113513 w 24387176"/>
              <a:gd name="connsiteY6" fmla="*/ 7515046 h 9283639"/>
              <a:gd name="connsiteX7" fmla="*/ 2955933 w 24387176"/>
              <a:gd name="connsiteY7" fmla="*/ 9282389 h 9283639"/>
              <a:gd name="connsiteX8" fmla="*/ 51812 w 24387176"/>
              <a:gd name="connsiteY8" fmla="*/ 7986695 h 9283639"/>
              <a:gd name="connsiteX9" fmla="*/ 0 w 24387176"/>
              <a:gd name="connsiteY9" fmla="*/ 7921371 h 9283639"/>
              <a:gd name="connsiteX10" fmla="*/ 0 w 24387176"/>
              <a:gd name="connsiteY10" fmla="*/ 6201813 h 92836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4387176" h="9283639">
                <a:moveTo>
                  <a:pt x="0" y="0"/>
                </a:moveTo>
                <a:lnTo>
                  <a:pt x="24387176" y="0"/>
                </a:lnTo>
                <a:lnTo>
                  <a:pt x="24387176" y="6201813"/>
                </a:lnTo>
                <a:lnTo>
                  <a:pt x="24387176" y="7730453"/>
                </a:lnTo>
                <a:lnTo>
                  <a:pt x="24346994" y="7737032"/>
                </a:lnTo>
                <a:cubicBezTo>
                  <a:pt x="22185336" y="8088149"/>
                  <a:pt x="18991076" y="8549832"/>
                  <a:pt x="17326804" y="8515314"/>
                </a:cubicBezTo>
                <a:cubicBezTo>
                  <a:pt x="15283883" y="8472971"/>
                  <a:pt x="14255380" y="7484363"/>
                  <a:pt x="11113513" y="7515046"/>
                </a:cubicBezTo>
                <a:cubicBezTo>
                  <a:pt x="7971649" y="7545729"/>
                  <a:pt x="5632860" y="9337619"/>
                  <a:pt x="2955933" y="9282389"/>
                </a:cubicBezTo>
                <a:cubicBezTo>
                  <a:pt x="1450161" y="9251323"/>
                  <a:pt x="550661" y="8573683"/>
                  <a:pt x="51812" y="7986695"/>
                </a:cubicBezTo>
                <a:lnTo>
                  <a:pt x="0" y="7921371"/>
                </a:lnTo>
                <a:lnTo>
                  <a:pt x="0" y="6201813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720790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221B9838-5159-4A2F-AECE-A5A50166536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4641820"/>
          </a:xfrm>
          <a:custGeom>
            <a:avLst/>
            <a:gdLst>
              <a:gd name="connsiteX0" fmla="*/ 0 w 24387176"/>
              <a:gd name="connsiteY0" fmla="*/ 0 h 9283639"/>
              <a:gd name="connsiteX1" fmla="*/ 24387176 w 24387176"/>
              <a:gd name="connsiteY1" fmla="*/ 0 h 9283639"/>
              <a:gd name="connsiteX2" fmla="*/ 24387176 w 24387176"/>
              <a:gd name="connsiteY2" fmla="*/ 6201813 h 9283639"/>
              <a:gd name="connsiteX3" fmla="*/ 24387176 w 24387176"/>
              <a:gd name="connsiteY3" fmla="*/ 7730453 h 9283639"/>
              <a:gd name="connsiteX4" fmla="*/ 24346994 w 24387176"/>
              <a:gd name="connsiteY4" fmla="*/ 7737032 h 9283639"/>
              <a:gd name="connsiteX5" fmla="*/ 17326804 w 24387176"/>
              <a:gd name="connsiteY5" fmla="*/ 8515314 h 9283639"/>
              <a:gd name="connsiteX6" fmla="*/ 11113513 w 24387176"/>
              <a:gd name="connsiteY6" fmla="*/ 7515046 h 9283639"/>
              <a:gd name="connsiteX7" fmla="*/ 2955933 w 24387176"/>
              <a:gd name="connsiteY7" fmla="*/ 9282389 h 9283639"/>
              <a:gd name="connsiteX8" fmla="*/ 51812 w 24387176"/>
              <a:gd name="connsiteY8" fmla="*/ 7986695 h 9283639"/>
              <a:gd name="connsiteX9" fmla="*/ 0 w 24387176"/>
              <a:gd name="connsiteY9" fmla="*/ 7921371 h 9283639"/>
              <a:gd name="connsiteX10" fmla="*/ 0 w 24387176"/>
              <a:gd name="connsiteY10" fmla="*/ 6201813 h 92836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4387176" h="9283639">
                <a:moveTo>
                  <a:pt x="0" y="0"/>
                </a:moveTo>
                <a:lnTo>
                  <a:pt x="24387176" y="0"/>
                </a:lnTo>
                <a:lnTo>
                  <a:pt x="24387176" y="6201813"/>
                </a:lnTo>
                <a:lnTo>
                  <a:pt x="24387176" y="7730453"/>
                </a:lnTo>
                <a:lnTo>
                  <a:pt x="24346994" y="7737032"/>
                </a:lnTo>
                <a:cubicBezTo>
                  <a:pt x="22185336" y="8088149"/>
                  <a:pt x="18991076" y="8549832"/>
                  <a:pt x="17326804" y="8515314"/>
                </a:cubicBezTo>
                <a:cubicBezTo>
                  <a:pt x="15283883" y="8472971"/>
                  <a:pt x="14255380" y="7484363"/>
                  <a:pt x="11113513" y="7515046"/>
                </a:cubicBezTo>
                <a:cubicBezTo>
                  <a:pt x="7971649" y="7545729"/>
                  <a:pt x="5632860" y="9337619"/>
                  <a:pt x="2955933" y="9282389"/>
                </a:cubicBezTo>
                <a:cubicBezTo>
                  <a:pt x="1450161" y="9251323"/>
                  <a:pt x="550661" y="8573683"/>
                  <a:pt x="51812" y="7986695"/>
                </a:cubicBezTo>
                <a:lnTo>
                  <a:pt x="0" y="7921371"/>
                </a:lnTo>
                <a:lnTo>
                  <a:pt x="0" y="6201813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AF7545AD-910A-4BC1-9153-FE20FCB69149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3469132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D9B87C-05B5-46DA-8EBA-FABD7A8D411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007890" y="1061855"/>
            <a:ext cx="6159398" cy="4163289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FA8EF023-C839-4698-8ABE-962FA97BAB7B}"/>
              </a:ext>
            </a:extLst>
          </p:cNvPr>
          <p:cNvSpPr/>
          <p:nvPr userDrawn="1"/>
        </p:nvSpPr>
        <p:spPr>
          <a:xfrm rot="9000000">
            <a:off x="1166785" y="-1234462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Light Blue">
            <a:extLst>
              <a:ext uri="{FF2B5EF4-FFF2-40B4-BE49-F238E27FC236}">
                <a16:creationId xmlns:a16="http://schemas.microsoft.com/office/drawing/2014/main" id="{94EE2613-90E3-4C29-B3E1-D8057C5517AC}"/>
              </a:ext>
            </a:extLst>
          </p:cNvPr>
          <p:cNvSpPr/>
          <p:nvPr userDrawn="1"/>
        </p:nvSpPr>
        <p:spPr>
          <a:xfrm rot="15300000">
            <a:off x="-247467" y="-90630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A3CDCB5A-F85C-4166-A57A-862D95EDF95D}"/>
              </a:ext>
            </a:extLst>
          </p:cNvPr>
          <p:cNvSpPr/>
          <p:nvPr userDrawn="1"/>
        </p:nvSpPr>
        <p:spPr>
          <a:xfrm rot="19159880">
            <a:off x="2249794" y="1298926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4021808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  <p:bldP spid="3" grpId="1" animBg="1"/>
      <p:bldP spid="5" grpId="0" animBg="1"/>
      <p:bldP spid="5" grpId="1" animBg="1"/>
      <p:bldP spid="6" grpId="0" animBg="1"/>
      <p:bldP spid="6" grpId="1" animBg="1"/>
    </p:bld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D9B87C-05B5-46DA-8EBA-FABD7A8D411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007890" y="1061855"/>
            <a:ext cx="6159398" cy="4163289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FA8EF023-C839-4698-8ABE-962FA97BAB7B}"/>
              </a:ext>
            </a:extLst>
          </p:cNvPr>
          <p:cNvSpPr/>
          <p:nvPr userDrawn="1"/>
        </p:nvSpPr>
        <p:spPr>
          <a:xfrm rot="9000000">
            <a:off x="1166785" y="-1234462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Light Blue">
            <a:extLst>
              <a:ext uri="{FF2B5EF4-FFF2-40B4-BE49-F238E27FC236}">
                <a16:creationId xmlns:a16="http://schemas.microsoft.com/office/drawing/2014/main" id="{94EE2613-90E3-4C29-B3E1-D8057C5517AC}"/>
              </a:ext>
            </a:extLst>
          </p:cNvPr>
          <p:cNvSpPr/>
          <p:nvPr userDrawn="1"/>
        </p:nvSpPr>
        <p:spPr>
          <a:xfrm rot="15300000">
            <a:off x="-247467" y="-90630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A3CDCB5A-F85C-4166-A57A-862D95EDF95D}"/>
              </a:ext>
            </a:extLst>
          </p:cNvPr>
          <p:cNvSpPr/>
          <p:nvPr userDrawn="1"/>
        </p:nvSpPr>
        <p:spPr>
          <a:xfrm rot="19159880">
            <a:off x="2249794" y="1298926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DF1658A-6A53-454D-8F14-61AE9F5E80D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E937A62-397B-4AB1-B077-A07D1F65636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4FD7C9D-4C84-442F-9CDE-0CCD12DD666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6CBB57D-FF99-400A-A23B-5D3E0650A3A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C852C3F3-4560-45CF-992D-FF1ABD2A607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0084B5C8-76AF-428F-B121-4AB07FE47A7E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434140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  <p:bldP spid="3" grpId="1" animBg="1"/>
      <p:bldP spid="5" grpId="0" animBg="1"/>
      <p:bldP spid="5" grpId="1" animBg="1"/>
      <p:bldP spid="6" grpId="0" animBg="1"/>
      <p:bldP spid="6" grpId="1" animBg="1"/>
      <p:bldP spid="11" grpId="0"/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385F8691-744C-4862-8792-6E45F8FB9B6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878423" y="4137660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79A4D326-59BA-4F5A-BB7C-679C87F396C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619477" y="1917639"/>
            <a:ext cx="3476524" cy="4940362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F3E94E03-E074-4ECC-A88F-83937DA9C18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705788" y="4144988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9">
            <a:extLst>
              <a:ext uri="{FF2B5EF4-FFF2-40B4-BE49-F238E27FC236}">
                <a16:creationId xmlns:a16="http://schemas.microsoft.com/office/drawing/2014/main" id="{B8A398DE-4EC3-49A5-AA54-D6F99948E57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517013" y="4120957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58048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79A4D326-59BA-4F5A-BB7C-679C87F396C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619477" y="1917639"/>
            <a:ext cx="3476524" cy="4940362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385F8691-744C-4862-8792-6E45F8FB9B6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878423" y="4137660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F3E94E03-E074-4ECC-A88F-83937DA9C18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705788" y="4144988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323669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27778956-B289-4934-B8B7-8BE7017E7C7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10643" y="3429000"/>
            <a:ext cx="2927209" cy="3429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7F69D6C9-4C60-468B-9565-3EB5375AA92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318668" y="3429001"/>
            <a:ext cx="2927209" cy="3428999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9">
            <a:extLst>
              <a:ext uri="{FF2B5EF4-FFF2-40B4-BE49-F238E27FC236}">
                <a16:creationId xmlns:a16="http://schemas.microsoft.com/office/drawing/2014/main" id="{7F1E8E77-C670-4115-ADB1-6AE6024CF67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83703" y="0"/>
            <a:ext cx="5908297" cy="3429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9">
            <a:extLst>
              <a:ext uri="{FF2B5EF4-FFF2-40B4-BE49-F238E27FC236}">
                <a16:creationId xmlns:a16="http://schemas.microsoft.com/office/drawing/2014/main" id="{A41673E9-F077-489C-9128-28C14289C12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68791" y="0"/>
            <a:ext cx="3087975" cy="6858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9">
            <a:extLst>
              <a:ext uri="{FF2B5EF4-FFF2-40B4-BE49-F238E27FC236}">
                <a16:creationId xmlns:a16="http://schemas.microsoft.com/office/drawing/2014/main" id="{A93776B8-7658-4B89-ABF7-55450B0C2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"/>
            <a:ext cx="3155322" cy="6857999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82434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5" grpId="0" animBg="1"/>
      <p:bldP spid="16" grpId="0" animBg="1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33B41F97-9B0A-4B89-8CA8-C5092751601E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385F8691-744C-4862-8792-6E45F8FB9B6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878423" y="4137660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79A4D326-59BA-4F5A-BB7C-679C87F396C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619477" y="1917639"/>
            <a:ext cx="3476524" cy="4940362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F3E94E03-E074-4ECC-A88F-83937DA9C18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705788" y="4144988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9">
            <a:extLst>
              <a:ext uri="{FF2B5EF4-FFF2-40B4-BE49-F238E27FC236}">
                <a16:creationId xmlns:a16="http://schemas.microsoft.com/office/drawing/2014/main" id="{B8A398DE-4EC3-49A5-AA54-D6F99948E57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517013" y="4120957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16AE79A-0E5C-4D48-8A87-34BDD4CC053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D911058-0AFB-48B9-AD6B-1C9D6BD3834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39E74E2-7275-4743-9A4A-584F25432FE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B458FCC2-6686-4C06-8138-28C5AE1516A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13CA4847-4C38-401C-A849-60EE64CCF44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C449A373-197F-4C97-9DAC-27475D2E2912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40736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0" grpId="0"/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1594FE20-260B-4C68-A8A4-39B698283BE1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79A4D326-59BA-4F5A-BB7C-679C87F396C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619477" y="1917639"/>
            <a:ext cx="3476524" cy="4940362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385F8691-744C-4862-8792-6E45F8FB9B6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878423" y="4137660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F3E94E03-E074-4ECC-A88F-83937DA9C18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705788" y="4144988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97641EA-15E7-48AB-AE37-95B5EFEDAE2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0770F0A-2667-4D29-8939-242215E94CF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B3C4689-E0F4-436B-8C0F-8FEA73AE1D3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908B320-96EC-422E-AC74-22A8105B346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071006F8-9C10-4188-83E3-724F892C5CE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E1F968F3-728D-4060-8F8E-52358995F1D7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59117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072C716-BC78-48AB-A57C-B751B2A7BA6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4256" y="666751"/>
            <a:ext cx="5696002" cy="5505450"/>
          </a:xfrm>
          <a:custGeom>
            <a:avLst/>
            <a:gdLst>
              <a:gd name="connsiteX0" fmla="*/ 618702 w 11393488"/>
              <a:gd name="connsiteY0" fmla="*/ 0 h 11010900"/>
              <a:gd name="connsiteX1" fmla="*/ 10774786 w 11393488"/>
              <a:gd name="connsiteY1" fmla="*/ 0 h 11010900"/>
              <a:gd name="connsiteX2" fmla="*/ 11393488 w 11393488"/>
              <a:gd name="connsiteY2" fmla="*/ 618702 h 11010900"/>
              <a:gd name="connsiteX3" fmla="*/ 11393488 w 11393488"/>
              <a:gd name="connsiteY3" fmla="*/ 10392198 h 11010900"/>
              <a:gd name="connsiteX4" fmla="*/ 10774786 w 11393488"/>
              <a:gd name="connsiteY4" fmla="*/ 11010900 h 11010900"/>
              <a:gd name="connsiteX5" fmla="*/ 618702 w 11393488"/>
              <a:gd name="connsiteY5" fmla="*/ 11010900 h 11010900"/>
              <a:gd name="connsiteX6" fmla="*/ 0 w 11393488"/>
              <a:gd name="connsiteY6" fmla="*/ 10392198 h 11010900"/>
              <a:gd name="connsiteX7" fmla="*/ 0 w 11393488"/>
              <a:gd name="connsiteY7" fmla="*/ 618702 h 11010900"/>
              <a:gd name="connsiteX8" fmla="*/ 618702 w 11393488"/>
              <a:gd name="connsiteY8" fmla="*/ 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393488" h="11010900">
                <a:moveTo>
                  <a:pt x="618702" y="0"/>
                </a:moveTo>
                <a:lnTo>
                  <a:pt x="10774786" y="0"/>
                </a:lnTo>
                <a:cubicBezTo>
                  <a:pt x="11116486" y="0"/>
                  <a:pt x="11393488" y="277002"/>
                  <a:pt x="11393488" y="618702"/>
                </a:cubicBezTo>
                <a:lnTo>
                  <a:pt x="11393488" y="10392198"/>
                </a:lnTo>
                <a:cubicBezTo>
                  <a:pt x="11393488" y="10733898"/>
                  <a:pt x="11116486" y="11010900"/>
                  <a:pt x="10774786" y="11010900"/>
                </a:cubicBezTo>
                <a:lnTo>
                  <a:pt x="618702" y="11010900"/>
                </a:lnTo>
                <a:cubicBezTo>
                  <a:pt x="277002" y="11010900"/>
                  <a:pt x="0" y="10733898"/>
                  <a:pt x="0" y="10392198"/>
                </a:cubicBezTo>
                <a:lnTo>
                  <a:pt x="0" y="618702"/>
                </a:lnTo>
                <a:cubicBezTo>
                  <a:pt x="0" y="277002"/>
                  <a:pt x="277002" y="0"/>
                  <a:pt x="6187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6050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072C716-BC78-48AB-A57C-B751B2A7BA6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4256" y="666751"/>
            <a:ext cx="5696002" cy="5505450"/>
          </a:xfrm>
          <a:custGeom>
            <a:avLst/>
            <a:gdLst>
              <a:gd name="connsiteX0" fmla="*/ 618702 w 11393488"/>
              <a:gd name="connsiteY0" fmla="*/ 0 h 11010900"/>
              <a:gd name="connsiteX1" fmla="*/ 10774786 w 11393488"/>
              <a:gd name="connsiteY1" fmla="*/ 0 h 11010900"/>
              <a:gd name="connsiteX2" fmla="*/ 11393488 w 11393488"/>
              <a:gd name="connsiteY2" fmla="*/ 618702 h 11010900"/>
              <a:gd name="connsiteX3" fmla="*/ 11393488 w 11393488"/>
              <a:gd name="connsiteY3" fmla="*/ 10392198 h 11010900"/>
              <a:gd name="connsiteX4" fmla="*/ 10774786 w 11393488"/>
              <a:gd name="connsiteY4" fmla="*/ 11010900 h 11010900"/>
              <a:gd name="connsiteX5" fmla="*/ 618702 w 11393488"/>
              <a:gd name="connsiteY5" fmla="*/ 11010900 h 11010900"/>
              <a:gd name="connsiteX6" fmla="*/ 0 w 11393488"/>
              <a:gd name="connsiteY6" fmla="*/ 10392198 h 11010900"/>
              <a:gd name="connsiteX7" fmla="*/ 0 w 11393488"/>
              <a:gd name="connsiteY7" fmla="*/ 618702 h 11010900"/>
              <a:gd name="connsiteX8" fmla="*/ 618702 w 11393488"/>
              <a:gd name="connsiteY8" fmla="*/ 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393488" h="11010900">
                <a:moveTo>
                  <a:pt x="618702" y="0"/>
                </a:moveTo>
                <a:lnTo>
                  <a:pt x="10774786" y="0"/>
                </a:lnTo>
                <a:cubicBezTo>
                  <a:pt x="11116486" y="0"/>
                  <a:pt x="11393488" y="277002"/>
                  <a:pt x="11393488" y="618702"/>
                </a:cubicBezTo>
                <a:lnTo>
                  <a:pt x="11393488" y="10392198"/>
                </a:lnTo>
                <a:cubicBezTo>
                  <a:pt x="11393488" y="10733898"/>
                  <a:pt x="11116486" y="11010900"/>
                  <a:pt x="10774786" y="11010900"/>
                </a:cubicBezTo>
                <a:lnTo>
                  <a:pt x="618702" y="11010900"/>
                </a:lnTo>
                <a:cubicBezTo>
                  <a:pt x="277002" y="11010900"/>
                  <a:pt x="0" y="10733898"/>
                  <a:pt x="0" y="10392198"/>
                </a:cubicBezTo>
                <a:lnTo>
                  <a:pt x="0" y="618702"/>
                </a:lnTo>
                <a:cubicBezTo>
                  <a:pt x="0" y="277002"/>
                  <a:pt x="277002" y="0"/>
                  <a:pt x="6187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F756B94-55F6-48BF-87DD-369FF5F99331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E73AF4B4-8835-4A71-B503-0F85E10B229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651AA054-72DD-48CF-A9BC-D14F5251820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1E925D2-7D89-466C-AC67-367B4DE08B4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7C2D99D4-69FC-48E3-A6EA-07E62BECE458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8E814F42-FB24-4DD0-8B3A-AAD99C081E4B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759517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268AC591-D813-4057-9B16-849E4A7641E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BCF96FAB-367B-47D0-A8C4-DBD1B286BD8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488378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173206-7CAC-43A5-9B18-3115466B512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95014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1050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</p:bld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92F077CB-1428-44D8-8173-818100A796F2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268AC591-D813-4057-9B16-849E4A7641E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BCF96FAB-367B-47D0-A8C4-DBD1B286BD8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488378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173206-7CAC-43A5-9B18-3115466B512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95014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C0F76A1-66B4-402A-A814-0CFC34D2E5A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C8B0697-2841-4B82-884D-8B14F5257ED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B5841BB-DABD-45E2-ACEF-FB5ECCD549A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D2A7D247-DE91-4CB2-AA09-CFFB26ABFD7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EECA1F3C-6D01-4513-97FF-9349622020C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F610447E-849D-4E37-8182-EC43B0961D94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86259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9" grpId="0"/>
    </p:bld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9">
            <a:extLst>
              <a:ext uri="{FF2B5EF4-FFF2-40B4-BE49-F238E27FC236}">
                <a16:creationId xmlns:a16="http://schemas.microsoft.com/office/drawing/2014/main" id="{8D18CBB6-BB1B-49F1-83AE-D766EFE9461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922252" y="1404511"/>
            <a:ext cx="1621824" cy="1641751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3AFEEA97-9E9F-4B3F-A330-7ACE6AA6FEA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3912" y="0"/>
            <a:ext cx="3824177" cy="6858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95770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 animBg="1"/>
    </p:bld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3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C37BE2C9-4626-495F-B67B-5FA8E917217D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Picture Placeholder 9">
            <a:extLst>
              <a:ext uri="{FF2B5EF4-FFF2-40B4-BE49-F238E27FC236}">
                <a16:creationId xmlns:a16="http://schemas.microsoft.com/office/drawing/2014/main" id="{8D18CBB6-BB1B-49F1-83AE-D766EFE9461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922252" y="1404511"/>
            <a:ext cx="1621824" cy="1641751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3AFEEA97-9E9F-4B3F-A330-7ACE6AA6FEA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3912" y="0"/>
            <a:ext cx="3824177" cy="6858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C027A47-7F44-47DD-BCBA-EDA6C973E3E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C6C0B64B-50BA-4DF9-B37A-A62F42CA9A0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9648C23-446C-472D-84D4-435BEFF1884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4FF39262-A7FD-40D7-AF06-80E722032C5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F5DADA8-0A18-42AF-BEED-8FA587C1F033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99C9869-9FF2-49B5-86E6-518E80D67E26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554366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 animBg="1"/>
      <p:bldP spid="10" grpId="0"/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1DD1394E-4957-4732-A2FC-A6C26375ECD9}"/>
              </a:ext>
            </a:extLst>
          </p:cNvPr>
          <p:cNvSpPr/>
          <p:nvPr userDrawn="1"/>
        </p:nvSpPr>
        <p:spPr>
          <a:xfrm>
            <a:off x="0" y="0"/>
            <a:ext cx="343849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1F270AAA-0B88-4FAC-A542-1F041FD2988F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0" y="-34936"/>
            <a:ext cx="3438491" cy="2738379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</a:t>
            </a:r>
          </a:p>
        </p:txBody>
      </p:sp>
      <p:sp>
        <p:nvSpPr>
          <p:cNvPr id="5" name="Picture Placeholder 9">
            <a:extLst>
              <a:ext uri="{FF2B5EF4-FFF2-40B4-BE49-F238E27FC236}">
                <a16:creationId xmlns:a16="http://schemas.microsoft.com/office/drawing/2014/main" id="{30D1F914-5E69-4E48-B101-DF5008C5CFA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054089" y="1989979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</a:t>
            </a:r>
          </a:p>
        </p:txBody>
      </p:sp>
      <p:sp>
        <p:nvSpPr>
          <p:cNvPr id="6" name="Picture Placeholder 9">
            <a:extLst>
              <a:ext uri="{FF2B5EF4-FFF2-40B4-BE49-F238E27FC236}">
                <a16:creationId xmlns:a16="http://schemas.microsoft.com/office/drawing/2014/main" id="{6DD9FDAB-A27A-4ADA-8CC3-2E985E5A2EA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054089" y="4348517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9">
            <a:extLst>
              <a:ext uri="{FF2B5EF4-FFF2-40B4-BE49-F238E27FC236}">
                <a16:creationId xmlns:a16="http://schemas.microsoft.com/office/drawing/2014/main" id="{6A97083A-6B97-4216-A717-FC227BD5A2D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928090" y="1989979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9">
            <a:extLst>
              <a:ext uri="{FF2B5EF4-FFF2-40B4-BE49-F238E27FC236}">
                <a16:creationId xmlns:a16="http://schemas.microsoft.com/office/drawing/2014/main" id="{874C8A8B-E726-4C4F-8206-CEF9FDF716A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928091" y="4366274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18047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 animBg="1"/>
      <p:bldP spid="6" grpId="0" animBg="1"/>
      <p:bldP spid="7" grpId="0" animBg="1"/>
      <p:bldP spid="8" grpId="0" animBg="1"/>
    </p:bld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67F02C05-8B5A-4A2D-833C-4C1E09F92B51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DD1394E-4957-4732-A2FC-A6C26375ECD9}"/>
              </a:ext>
            </a:extLst>
          </p:cNvPr>
          <p:cNvSpPr/>
          <p:nvPr userDrawn="1"/>
        </p:nvSpPr>
        <p:spPr>
          <a:xfrm>
            <a:off x="0" y="0"/>
            <a:ext cx="3438491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1F270AAA-0B88-4FAC-A542-1F041FD2988F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0" y="-34936"/>
            <a:ext cx="3438491" cy="2738379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</a:t>
            </a:r>
          </a:p>
        </p:txBody>
      </p:sp>
      <p:sp>
        <p:nvSpPr>
          <p:cNvPr id="5" name="Picture Placeholder 9">
            <a:extLst>
              <a:ext uri="{FF2B5EF4-FFF2-40B4-BE49-F238E27FC236}">
                <a16:creationId xmlns:a16="http://schemas.microsoft.com/office/drawing/2014/main" id="{30D1F914-5E69-4E48-B101-DF5008C5CFA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054089" y="1989979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</a:t>
            </a:r>
          </a:p>
        </p:txBody>
      </p:sp>
      <p:sp>
        <p:nvSpPr>
          <p:cNvPr id="6" name="Picture Placeholder 9">
            <a:extLst>
              <a:ext uri="{FF2B5EF4-FFF2-40B4-BE49-F238E27FC236}">
                <a16:creationId xmlns:a16="http://schemas.microsoft.com/office/drawing/2014/main" id="{6DD9FDAB-A27A-4ADA-8CC3-2E985E5A2EA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054089" y="4348517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9">
            <a:extLst>
              <a:ext uri="{FF2B5EF4-FFF2-40B4-BE49-F238E27FC236}">
                <a16:creationId xmlns:a16="http://schemas.microsoft.com/office/drawing/2014/main" id="{6A97083A-6B97-4216-A717-FC227BD5A2D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928090" y="1989979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9">
            <a:extLst>
              <a:ext uri="{FF2B5EF4-FFF2-40B4-BE49-F238E27FC236}">
                <a16:creationId xmlns:a16="http://schemas.microsoft.com/office/drawing/2014/main" id="{874C8A8B-E726-4C4F-8206-CEF9FDF716A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928091" y="4366274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3B27C97-D0B9-4E59-BB64-AAC9FF335891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605971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 animBg="1"/>
      <p:bldP spid="6" grpId="0" animBg="1"/>
      <p:bldP spid="7" grpId="0" animBg="1"/>
      <p:bldP spid="8" grpId="0" animBg="1"/>
    </p:bld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9F7DABAB-69ED-4E33-AFAE-911A0B86B5A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597497" y="0"/>
            <a:ext cx="8594503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8">
            <a:extLst>
              <a:ext uri="{FF2B5EF4-FFF2-40B4-BE49-F238E27FC236}">
                <a16:creationId xmlns:a16="http://schemas.microsoft.com/office/drawing/2014/main" id="{F512EE3B-8233-460F-85D9-42D480B7A1E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0"/>
            <a:ext cx="3597495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9570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 animBg="1"/>
    </p:bld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517804CC-3E70-45E8-AD1E-0F8574118A4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934524" y="1946016"/>
            <a:ext cx="5488379" cy="3451683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67957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517804CC-3E70-45E8-AD1E-0F8574118A4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934524" y="1946016"/>
            <a:ext cx="5488379" cy="3451683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6ADDE5A-9353-4983-B52A-7A18CC6A43E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D5BFCFD-8225-442B-9722-1DF89A8B937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AA12854-AF93-4C1E-9815-96BEF7B30A3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7A73DE85-813A-459D-92B6-9A5117125D2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346CFD10-3D63-4BA6-94E0-D7CCBB21FE2E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1A3E481F-4A79-4C23-BBFB-0CF182259918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80089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6E86776D-3C08-45D7-87AA-00CDE793EE0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735574" y="1729038"/>
            <a:ext cx="4701265" cy="2882485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4183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6E86776D-3C08-45D7-87AA-00CDE793EE0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735574" y="1729038"/>
            <a:ext cx="4701265" cy="2882485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51BDAE1-0709-4C52-9D95-9A6C104FDAB3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7764480A-925C-4689-82A6-0D063ED72F7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AAF0A6B2-9B93-4E17-B8F6-9724E4C8F43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3E523A8-CC50-47C7-ADF3-2501A1E3D35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C35E51C3-D31E-4645-AE7D-EA4762CA1F75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C3EAA601-F4C1-4FC1-BFA6-DACEA12B87A4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045607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AE99433B-97E2-47ED-B77E-7B527B6A814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253029" y="1763486"/>
            <a:ext cx="4163243" cy="2286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87196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AE99433B-97E2-47ED-B77E-7B527B6A814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253029" y="1763486"/>
            <a:ext cx="4163243" cy="2286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CD57A9-71A4-40E2-92A1-A5381AC83C4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A0F73603-1973-458B-AAFE-FBF2D4C26FB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CB94D2D-7833-4E19-B73C-0B0D42B5B03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B31B9AB-6403-4DC9-925B-73652599AF8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FF73893C-FD9D-4F56-AD01-5A9384B7DC4B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1F5A5B3-51C0-4084-B762-738BF5771236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413148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C3932071-2FBA-4657-85E4-3243D5A80E7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315554" y="1761040"/>
            <a:ext cx="4122513" cy="2334711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4">
            <a:extLst>
              <a:ext uri="{FF2B5EF4-FFF2-40B4-BE49-F238E27FC236}">
                <a16:creationId xmlns:a16="http://schemas.microsoft.com/office/drawing/2014/main" id="{A1EC210C-95AF-48DF-9CB8-8C6EDE5FF95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36065" y="2842592"/>
            <a:ext cx="1097228" cy="2042230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62189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C3932071-2FBA-4657-85E4-3243D5A80E7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315554" y="1761040"/>
            <a:ext cx="4122513" cy="2334711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4">
            <a:extLst>
              <a:ext uri="{FF2B5EF4-FFF2-40B4-BE49-F238E27FC236}">
                <a16:creationId xmlns:a16="http://schemas.microsoft.com/office/drawing/2014/main" id="{A1EC210C-95AF-48DF-9CB8-8C6EDE5FF95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36065" y="2842592"/>
            <a:ext cx="1097228" cy="2042230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F891A8C-E349-4613-9FF0-E393904B80E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36E08E1C-5F49-482A-BC81-D4AF1E3A872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9EC145F-4903-4BC4-823F-7DB326CCDF7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566DED7A-46A0-440C-BD47-70F6E4A43A2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AC0EA695-40A9-49F1-9546-BB493576FDBC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462E9644-9053-4B77-A66D-B22F736EAE81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79322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10" grpId="0"/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7AF07DFA-9CD6-4BAD-BE4B-3653252A734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323088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742E74CF-93C1-4CB7-86EB-8F7F0C416B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967629" y="1497381"/>
            <a:ext cx="2510153" cy="4502945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9471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</p:bld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7AF07DFA-9CD6-4BAD-BE4B-3653252A734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323088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742E74CF-93C1-4CB7-86EB-8F7F0C416B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967629" y="1497381"/>
            <a:ext cx="2510153" cy="4502945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C43AB9C-61A6-4E4F-9A6C-4E945EE59E6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3C436A4-965E-4444-A772-EAC595DA451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F7A0F05A-0A0D-494D-AC74-182FA4D4F6A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7E5AD092-6F64-4514-9091-70B8C57C6ECE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1BB0BCCA-2D03-46C8-ADD3-FD356B38449D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A214321D-D86E-4D6F-B3A6-FDB0E3717C8C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21130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  <p:bldP spid="9" grpId="0"/>
    </p:bld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2E4A866-F27E-4D2B-9DE3-44E7FF9819E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863575" y="2246969"/>
            <a:ext cx="4468179" cy="2344479"/>
          </a:xfrm>
          <a:custGeom>
            <a:avLst/>
            <a:gdLst>
              <a:gd name="connsiteX0" fmla="*/ 516020 w 8937521"/>
              <a:gd name="connsiteY0" fmla="*/ 0 h 4688957"/>
              <a:gd name="connsiteX1" fmla="*/ 8421501 w 8937521"/>
              <a:gd name="connsiteY1" fmla="*/ 0 h 4688957"/>
              <a:gd name="connsiteX2" fmla="*/ 8937521 w 8937521"/>
              <a:gd name="connsiteY2" fmla="*/ 516020 h 4688957"/>
              <a:gd name="connsiteX3" fmla="*/ 8937521 w 8937521"/>
              <a:gd name="connsiteY3" fmla="*/ 4172937 h 4688957"/>
              <a:gd name="connsiteX4" fmla="*/ 8421501 w 8937521"/>
              <a:gd name="connsiteY4" fmla="*/ 4688957 h 4688957"/>
              <a:gd name="connsiteX5" fmla="*/ 516020 w 8937521"/>
              <a:gd name="connsiteY5" fmla="*/ 4688957 h 4688957"/>
              <a:gd name="connsiteX6" fmla="*/ 0 w 8937521"/>
              <a:gd name="connsiteY6" fmla="*/ 4172937 h 4688957"/>
              <a:gd name="connsiteX7" fmla="*/ 0 w 8937521"/>
              <a:gd name="connsiteY7" fmla="*/ 516020 h 4688957"/>
              <a:gd name="connsiteX8" fmla="*/ 516020 w 8937521"/>
              <a:gd name="connsiteY8" fmla="*/ 0 h 4688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937521" h="4688957">
                <a:moveTo>
                  <a:pt x="516020" y="0"/>
                </a:moveTo>
                <a:lnTo>
                  <a:pt x="8421501" y="0"/>
                </a:lnTo>
                <a:cubicBezTo>
                  <a:pt x="8706491" y="0"/>
                  <a:pt x="8937521" y="231030"/>
                  <a:pt x="8937521" y="516020"/>
                </a:cubicBezTo>
                <a:lnTo>
                  <a:pt x="8937521" y="4172937"/>
                </a:lnTo>
                <a:cubicBezTo>
                  <a:pt x="8937521" y="4457927"/>
                  <a:pt x="8706491" y="4688957"/>
                  <a:pt x="8421501" y="4688957"/>
                </a:cubicBezTo>
                <a:lnTo>
                  <a:pt x="516020" y="4688957"/>
                </a:lnTo>
                <a:cubicBezTo>
                  <a:pt x="231029" y="4688957"/>
                  <a:pt x="0" y="4457927"/>
                  <a:pt x="0" y="4172937"/>
                </a:cubicBezTo>
                <a:lnTo>
                  <a:pt x="0" y="516020"/>
                </a:lnTo>
                <a:cubicBezTo>
                  <a:pt x="0" y="231030"/>
                  <a:pt x="231029" y="0"/>
                  <a:pt x="51602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07983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35A97AD6-28AC-4F23-A155-D7BDEE2E240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-1"/>
            <a:ext cx="8169542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8">
            <a:extLst>
              <a:ext uri="{FF2B5EF4-FFF2-40B4-BE49-F238E27FC236}">
                <a16:creationId xmlns:a16="http://schemas.microsoft.com/office/drawing/2014/main" id="{CCACF6E0-C189-4AEF-A252-7254C994C21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2035278"/>
            <a:ext cx="4167541" cy="2300749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12122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35A97AD6-28AC-4F23-A155-D7BDEE2E240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-1"/>
            <a:ext cx="8169542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8">
            <a:extLst>
              <a:ext uri="{FF2B5EF4-FFF2-40B4-BE49-F238E27FC236}">
                <a16:creationId xmlns:a16="http://schemas.microsoft.com/office/drawing/2014/main" id="{CCACF6E0-C189-4AEF-A252-7254C994C21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2035278"/>
            <a:ext cx="4167541" cy="2300749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305AB2C-4A5E-4B79-8041-42D64CCBD4A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1134E04-AA67-40A5-9190-EA8759DE092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386DD3FD-E431-40C5-BF8B-C3F020A04B0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83F10616-91A2-495D-9F5C-BF7812F7144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BC701956-C2BE-41D3-8B54-59DB913B2B2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36A40E48-4FB5-4DF2-BE4A-B475942D2895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26525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10" grpId="0"/>
    </p:bld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35A97AD6-28AC-4F23-A155-D7BDEE2E240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-1"/>
            <a:ext cx="6096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4">
            <a:extLst>
              <a:ext uri="{FF2B5EF4-FFF2-40B4-BE49-F238E27FC236}">
                <a16:creationId xmlns:a16="http://schemas.microsoft.com/office/drawing/2014/main" id="{EAD7CD5C-AF8B-404C-A2D7-65CF0296629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903262" y="1177527"/>
            <a:ext cx="2286311" cy="4502945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44999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 animBg="1"/>
    </p:bld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35A97AD6-28AC-4F23-A155-D7BDEE2E240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-1"/>
            <a:ext cx="6096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4">
            <a:extLst>
              <a:ext uri="{FF2B5EF4-FFF2-40B4-BE49-F238E27FC236}">
                <a16:creationId xmlns:a16="http://schemas.microsoft.com/office/drawing/2014/main" id="{EAD7CD5C-AF8B-404C-A2D7-65CF0296629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903262" y="1177527"/>
            <a:ext cx="2286311" cy="4502945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6784D2E-C30E-49F3-8121-AA7F30C96A03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93086DE-97A7-4B3B-90B1-C790A2FDDF8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8B6E92AB-B576-4421-A79A-8F3D5C7467E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621AEC2-FC5F-4B8C-A790-631299B0583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C1F316B0-134A-4238-BA39-0CEB10F1BA13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EB1986BB-D21B-441A-BC83-811AE8B2DC3B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87364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 animBg="1"/>
      <p:bldP spid="10" grpId="0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A9FC88A8-79CE-4FA3-AC84-91D2DCE7D1AB}"/>
              </a:ext>
            </a:extLst>
          </p:cNvPr>
          <p:cNvSpPr/>
          <p:nvPr userDrawn="1"/>
        </p:nvSpPr>
        <p:spPr bwMode="auto">
          <a:xfrm>
            <a:off x="846420" y="1131635"/>
            <a:ext cx="7358606" cy="4867775"/>
          </a:xfrm>
          <a:prstGeom prst="roundRect">
            <a:avLst>
              <a:gd name="adj" fmla="val 10542"/>
            </a:avLst>
          </a:prstGeom>
          <a:solidFill>
            <a:schemeClr val="tx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900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0F77759A-2ABE-46E2-8957-58A9B2A53BBF}"/>
              </a:ext>
            </a:extLst>
          </p:cNvPr>
          <p:cNvSpPr>
            <a:spLocks/>
          </p:cNvSpPr>
          <p:nvPr userDrawn="1"/>
        </p:nvSpPr>
        <p:spPr bwMode="auto">
          <a:xfrm>
            <a:off x="6096001" y="-113224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tx2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71105F40-58CC-4A38-9582-E1EDE7F0B38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09921" y="1577649"/>
            <a:ext cx="1654796" cy="1607642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9176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7" grpId="0" animBg="1"/>
    </p:bld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A9FC88A8-79CE-4FA3-AC84-91D2DCE7D1AB}"/>
              </a:ext>
            </a:extLst>
          </p:cNvPr>
          <p:cNvSpPr/>
          <p:nvPr userDrawn="1"/>
        </p:nvSpPr>
        <p:spPr bwMode="auto">
          <a:xfrm>
            <a:off x="846420" y="1131635"/>
            <a:ext cx="7358606" cy="4867775"/>
          </a:xfrm>
          <a:prstGeom prst="roundRect">
            <a:avLst>
              <a:gd name="adj" fmla="val 10542"/>
            </a:avLst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900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0F77759A-2ABE-46E2-8957-58A9B2A53BBF}"/>
              </a:ext>
            </a:extLst>
          </p:cNvPr>
          <p:cNvSpPr>
            <a:spLocks/>
          </p:cNvSpPr>
          <p:nvPr userDrawn="1"/>
        </p:nvSpPr>
        <p:spPr bwMode="auto">
          <a:xfrm>
            <a:off x="6096001" y="-113224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bg2"/>
              </a:gs>
              <a:gs pos="79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71105F40-58CC-4A38-9582-E1EDE7F0B38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09921" y="1577649"/>
            <a:ext cx="1654796" cy="1607642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29FD832-6A91-4DA7-9045-98DA66F3F10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8A855765-9B99-4D4E-9796-69CF31CF5BE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B259673A-8618-496E-B568-548F0EAE0A8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CA19FCF7-001C-4E7C-A747-47B777FF205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7342EE2E-4476-4510-ACFE-9197697548B6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E142A500-67FD-4BCB-80A4-6C568D41D8B3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67633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7" grpId="0" animBg="1"/>
      <p:bldP spid="11" grpId="0"/>
    </p:bld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45C7C4E5-B31B-4DBC-8188-D0D024356B3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268602" y="1696544"/>
            <a:ext cx="1654796" cy="160764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88813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45C7C4E5-B31B-4DBC-8188-D0D024356B3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268602" y="1696544"/>
            <a:ext cx="1654796" cy="160764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99E9CDE-615B-470C-80A2-44DE4F661DF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FC86E60F-7A56-4AB7-8F8A-BC4D6E8C152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18A2603-F4BD-417D-833E-83DF5959C7A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E295DA0-83DA-4A7A-8220-1619D23E1E4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EBD9DCC3-3C8B-496F-88A3-04A55359E73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27473D0-F6C6-461D-8A48-5C8E2179686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861480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40C769DF-5490-4A29-9F09-4FC6C8207E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743136" y="2811084"/>
            <a:ext cx="1296272" cy="1259334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094887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D1A73E4B-81F2-4958-8196-93BFE6F4879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88047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D1A73E4B-81F2-4958-8196-93BFE6F4879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C8A62CE-5BF5-44A2-A1E8-7988B0D00A9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8154BD37-5319-4CBC-8287-937D6FEC7F5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418EAC2-5119-44AC-B144-020EF67697E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DF4A58B-8F22-4546-BBDE-6FC419CDA2D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B5961150-8438-49DA-8296-5D89520ED631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5D072EE-58BE-4982-988B-52630E4541A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931185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</p:bld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0E8FE2B-72FE-4CFB-8A78-3B17693149D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05982" y="1525022"/>
            <a:ext cx="3242854" cy="3807956"/>
          </a:xfrm>
          <a:custGeom>
            <a:avLst/>
            <a:gdLst>
              <a:gd name="connsiteX0" fmla="*/ 1081113 w 6486553"/>
              <a:gd name="connsiteY0" fmla="*/ 0 h 7615912"/>
              <a:gd name="connsiteX1" fmla="*/ 5405439 w 6486553"/>
              <a:gd name="connsiteY1" fmla="*/ 0 h 7615912"/>
              <a:gd name="connsiteX2" fmla="*/ 6486553 w 6486553"/>
              <a:gd name="connsiteY2" fmla="*/ 1081114 h 7615912"/>
              <a:gd name="connsiteX3" fmla="*/ 6486553 w 6486553"/>
              <a:gd name="connsiteY3" fmla="*/ 6534798 h 7615912"/>
              <a:gd name="connsiteX4" fmla="*/ 5405439 w 6486553"/>
              <a:gd name="connsiteY4" fmla="*/ 7615912 h 7615912"/>
              <a:gd name="connsiteX5" fmla="*/ 1081113 w 6486553"/>
              <a:gd name="connsiteY5" fmla="*/ 7615912 h 7615912"/>
              <a:gd name="connsiteX6" fmla="*/ 0 w 6486553"/>
              <a:gd name="connsiteY6" fmla="*/ 6534798 h 7615912"/>
              <a:gd name="connsiteX7" fmla="*/ 0 w 6486553"/>
              <a:gd name="connsiteY7" fmla="*/ 1081114 h 7615912"/>
              <a:gd name="connsiteX8" fmla="*/ 1081113 w 6486553"/>
              <a:gd name="connsiteY8" fmla="*/ 0 h 7615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486553" h="7615912">
                <a:moveTo>
                  <a:pt x="1081113" y="0"/>
                </a:moveTo>
                <a:lnTo>
                  <a:pt x="5405439" y="0"/>
                </a:lnTo>
                <a:cubicBezTo>
                  <a:pt x="6002521" y="0"/>
                  <a:pt x="6486553" y="484031"/>
                  <a:pt x="6486553" y="1081114"/>
                </a:cubicBezTo>
                <a:lnTo>
                  <a:pt x="6486553" y="6534798"/>
                </a:lnTo>
                <a:cubicBezTo>
                  <a:pt x="6486553" y="7131881"/>
                  <a:pt x="6002521" y="7615912"/>
                  <a:pt x="5405439" y="7615912"/>
                </a:cubicBezTo>
                <a:lnTo>
                  <a:pt x="1081113" y="7615912"/>
                </a:lnTo>
                <a:cubicBezTo>
                  <a:pt x="484031" y="7615912"/>
                  <a:pt x="0" y="7131881"/>
                  <a:pt x="0" y="6534798"/>
                </a:cubicBezTo>
                <a:lnTo>
                  <a:pt x="0" y="1081114"/>
                </a:lnTo>
                <a:cubicBezTo>
                  <a:pt x="0" y="484031"/>
                  <a:pt x="484031" y="0"/>
                  <a:pt x="108111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202244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DBB051C0-3657-4C78-BAA5-FB1C895674F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1246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9176C95-920E-4DBE-A010-4CD72F949C0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93397" y="1836018"/>
            <a:ext cx="2873455" cy="2873829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71209908-2BBE-4D1A-A2F6-F55D47F8DD2F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4865319" y="1115995"/>
            <a:ext cx="656157" cy="656242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51BF23DC-9A9B-4033-A8D9-20859342205E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4010450" y="3654362"/>
            <a:ext cx="922126" cy="922246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891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414E-6 -2.77778E-6 C -0.03482 -0.17997 0.01556 -0.37315 0.11275 -0.43379 C 0.20987 -0.49271 0.31839 -0.39502 0.35341 -0.21655 C 0.38706 -0.03622 0.33557 0.1551 0.23845 0.2147 C 0.14107 0.27419 0.03457 0.17963 -3.83414E-6 -2.77778E-6 Z " pathEditMode="relative" rAng="15060000" ptsTypes="AAAAA">
                                      <p:cBhvr>
                                        <p:cTn id="6" dur="28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34" y="-10995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28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8336E-6 2.40741E-6 C 0.08469 -0.11262 0.20375 -0.08345 0.26761 0.06504 C 0.33043 0.21423 0.31357 0.4287 0.2296 0.5419 C 0.14452 0.65347 0.02585 0.62222 -0.0373 0.47303 C -0.10031 0.3243 -0.08436 0.11296 -3.78336E-6 2.40741E-6 Z " pathEditMode="relative" rAng="19380000" ptsTypes="AAAAA">
                                      <p:cBhvr>
                                        <p:cTn id="10" dur="28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548" y="26991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28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  <p:bldP spid="18" grpId="0" animBg="1"/>
      <p:bldP spid="18" grpId="1" animBg="1"/>
    </p:bld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9176C95-920E-4DBE-A010-4CD72F949C0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93397" y="1836018"/>
            <a:ext cx="2873455" cy="2873829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71209908-2BBE-4D1A-A2F6-F55D47F8DD2F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4865319" y="1115995"/>
            <a:ext cx="656157" cy="656242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51BF23DC-9A9B-4033-A8D9-20859342205E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4010450" y="3654362"/>
            <a:ext cx="922126" cy="922246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6E01F36-28EF-4A3E-96C8-F817D3952F1D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4F01B66-CED7-4D70-9BA2-A8CC4413825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5D401F7-163D-4E9F-8E77-1BB37413C6C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B6DEC2C7-833E-4CCF-BB26-013BB3E28DB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6F8EB944-2702-46A5-9D41-08313279AFC3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82D0442F-F56D-4760-99CA-791E8E977F6C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06291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414E-6 -2.77778E-6 C -0.03482 -0.17997 0.01556 -0.37315 0.11275 -0.43379 C 0.20987 -0.49271 0.31839 -0.39502 0.35341 -0.21655 C 0.38706 -0.03622 0.33557 0.1551 0.23845 0.2147 C 0.14107 0.27419 0.03457 0.17963 -3.83414E-6 -2.77778E-6 Z " pathEditMode="relative" rAng="15060000" ptsTypes="AAAAA">
                                      <p:cBhvr>
                                        <p:cTn id="6" dur="28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34" y="-10995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28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8336E-6 2.40741E-6 C 0.08469 -0.11262 0.20375 -0.08345 0.26761 0.06504 C 0.33043 0.21423 0.31357 0.4287 0.2296 0.5419 C 0.14452 0.65347 0.02585 0.62222 -0.0373 0.47303 C -0.10031 0.3243 -0.08436 0.11296 -3.78336E-6 2.40741E-6 Z " pathEditMode="relative" rAng="19380000" ptsTypes="AAAAA">
                                      <p:cBhvr>
                                        <p:cTn id="10" dur="28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548" y="26991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28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  <p:bldP spid="18" grpId="0" animBg="1"/>
      <p:bldP spid="18" grpId="1" animBg="1"/>
      <p:bldP spid="10" grpId="0"/>
    </p:bld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83835537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FCAB75F-FB95-46E2-A7DC-517069EF5778}"/>
              </a:ext>
            </a:extLst>
          </p:cNvPr>
          <p:cNvSpPr/>
          <p:nvPr userDrawn="1"/>
        </p:nvSpPr>
        <p:spPr>
          <a:xfrm>
            <a:off x="781742" y="0"/>
            <a:ext cx="11573569" cy="6862948"/>
          </a:xfrm>
          <a:prstGeom prst="rect">
            <a:avLst/>
          </a:prstGeom>
          <a:gradFill>
            <a:gsLst>
              <a:gs pos="0">
                <a:schemeClr val="tx2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AD8866D1-6F96-4A25-BA93-9702FE0CBCD2}"/>
              </a:ext>
            </a:extLst>
          </p:cNvPr>
          <p:cNvSpPr>
            <a:spLocks/>
          </p:cNvSpPr>
          <p:nvPr userDrawn="1"/>
        </p:nvSpPr>
        <p:spPr bwMode="auto">
          <a:xfrm>
            <a:off x="7411520" y="-1938201"/>
            <a:ext cx="10878501" cy="1088448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8A7AE0FF-464D-4A08-BEE3-44ABBC3A337A}"/>
              </a:ext>
            </a:extLst>
          </p:cNvPr>
          <p:cNvSpPr>
            <a:spLocks/>
          </p:cNvSpPr>
          <p:nvPr userDrawn="1"/>
        </p:nvSpPr>
        <p:spPr bwMode="auto">
          <a:xfrm rot="6508185">
            <a:off x="5822979" y="3773451"/>
            <a:ext cx="9368137" cy="9370852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82F9A7A8-0AFB-42E1-B7CF-1899761A4C1E}"/>
              </a:ext>
            </a:extLst>
          </p:cNvPr>
          <p:cNvSpPr>
            <a:spLocks/>
          </p:cNvSpPr>
          <p:nvPr userDrawn="1"/>
        </p:nvSpPr>
        <p:spPr bwMode="auto">
          <a:xfrm rot="1197163">
            <a:off x="3426639" y="1955710"/>
            <a:ext cx="6852214" cy="6855985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2FB8FC0-13A7-44B3-9FB2-D1A2FC33628E}"/>
              </a:ext>
            </a:extLst>
          </p:cNvPr>
          <p:cNvSpPr>
            <a:spLocks/>
          </p:cNvSpPr>
          <p:nvPr userDrawn="1"/>
        </p:nvSpPr>
        <p:spPr bwMode="auto">
          <a:xfrm>
            <a:off x="7494105" y="-244990"/>
            <a:ext cx="8101352" cy="810581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5C0D0757-F9ED-4DA1-818F-04C4B114DBA8}"/>
              </a:ext>
            </a:extLst>
          </p:cNvPr>
          <p:cNvSpPr>
            <a:spLocks/>
          </p:cNvSpPr>
          <p:nvPr userDrawn="1"/>
        </p:nvSpPr>
        <p:spPr bwMode="auto">
          <a:xfrm>
            <a:off x="4281254" y="-389449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494597B3-8039-43DF-9A74-04E2E6282C58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2"/>
              </a:solidFill>
              <a:latin typeface="+mj-lt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AAC7AAD-2D5E-431B-981C-AA38799D8CCA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9F86A39-F69B-41B9-A70D-B5E17D5C7FD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E365E23-29E1-4401-B648-6BE1ED72892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5B1D5EB-6E99-4993-87B9-F48E366CC65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CC34255F-31BC-4122-907B-3ED250FE49F8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743943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14" grpId="0"/>
    </p:bld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FCAB75F-FB95-46E2-A7DC-517069EF5778}"/>
              </a:ext>
            </a:extLst>
          </p:cNvPr>
          <p:cNvSpPr/>
          <p:nvPr userDrawn="1"/>
        </p:nvSpPr>
        <p:spPr>
          <a:xfrm>
            <a:off x="781742" y="0"/>
            <a:ext cx="11573569" cy="68629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28D234A-511B-4896-BB1E-1B326B2F4184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AD8866D1-6F96-4A25-BA93-9702FE0CBCD2}"/>
              </a:ext>
            </a:extLst>
          </p:cNvPr>
          <p:cNvSpPr>
            <a:spLocks/>
          </p:cNvSpPr>
          <p:nvPr userDrawn="1"/>
        </p:nvSpPr>
        <p:spPr bwMode="auto">
          <a:xfrm>
            <a:off x="7411520" y="-1938201"/>
            <a:ext cx="10878501" cy="1088448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8A7AE0FF-464D-4A08-BEE3-44ABBC3A337A}"/>
              </a:ext>
            </a:extLst>
          </p:cNvPr>
          <p:cNvSpPr>
            <a:spLocks/>
          </p:cNvSpPr>
          <p:nvPr userDrawn="1"/>
        </p:nvSpPr>
        <p:spPr bwMode="auto">
          <a:xfrm rot="6508185">
            <a:off x="5822979" y="3773451"/>
            <a:ext cx="9368137" cy="9370852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82F9A7A8-0AFB-42E1-B7CF-1899761A4C1E}"/>
              </a:ext>
            </a:extLst>
          </p:cNvPr>
          <p:cNvSpPr>
            <a:spLocks/>
          </p:cNvSpPr>
          <p:nvPr userDrawn="1"/>
        </p:nvSpPr>
        <p:spPr bwMode="auto">
          <a:xfrm rot="1197163">
            <a:off x="3426639" y="1955710"/>
            <a:ext cx="6852214" cy="6855985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2FB8FC0-13A7-44B3-9FB2-D1A2FC33628E}"/>
              </a:ext>
            </a:extLst>
          </p:cNvPr>
          <p:cNvSpPr>
            <a:spLocks/>
          </p:cNvSpPr>
          <p:nvPr userDrawn="1"/>
        </p:nvSpPr>
        <p:spPr bwMode="auto">
          <a:xfrm>
            <a:off x="7494105" y="-244990"/>
            <a:ext cx="8101352" cy="810581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5C0D0757-F9ED-4DA1-818F-04C4B114DBA8}"/>
              </a:ext>
            </a:extLst>
          </p:cNvPr>
          <p:cNvSpPr>
            <a:spLocks/>
          </p:cNvSpPr>
          <p:nvPr userDrawn="1"/>
        </p:nvSpPr>
        <p:spPr bwMode="auto">
          <a:xfrm>
            <a:off x="4281254" y="-389449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494597B3-8039-43DF-9A74-04E2E6282C58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AAC7AAD-2D5E-431B-981C-AA38799D8CCA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9F86A39-F69B-41B9-A70D-B5E17D5C7FD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E365E23-29E1-4401-B648-6BE1ED72892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5B1D5EB-6E99-4993-87B9-F48E366CC65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CC34255F-31BC-4122-907B-3ED250FE49F8}"/>
              </a:ext>
            </a:extLst>
          </p:cNvPr>
          <p:cNvSpPr txBox="1"/>
          <p:nvPr userDrawn="1"/>
        </p:nvSpPr>
        <p:spPr>
          <a:xfrm rot="16200000">
            <a:off x="-441453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090169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14" grpId="0"/>
    </p:bld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FBCFCB8-482A-49AF-9E1F-5345DE8423E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203255" y="3227107"/>
            <a:ext cx="1604042" cy="1604251"/>
          </a:xfrm>
          <a:custGeom>
            <a:avLst/>
            <a:gdLst>
              <a:gd name="connsiteX0" fmla="*/ 1604251 w 3208502"/>
              <a:gd name="connsiteY0" fmla="*/ 0 h 3208502"/>
              <a:gd name="connsiteX1" fmla="*/ 3208502 w 3208502"/>
              <a:gd name="connsiteY1" fmla="*/ 1604251 h 3208502"/>
              <a:gd name="connsiteX2" fmla="*/ 1604251 w 3208502"/>
              <a:gd name="connsiteY2" fmla="*/ 3208502 h 3208502"/>
              <a:gd name="connsiteX3" fmla="*/ 0 w 3208502"/>
              <a:gd name="connsiteY3" fmla="*/ 1604251 h 3208502"/>
              <a:gd name="connsiteX4" fmla="*/ 1604251 w 3208502"/>
              <a:gd name="connsiteY4" fmla="*/ 0 h 3208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08502" h="3208502">
                <a:moveTo>
                  <a:pt x="1604251" y="0"/>
                </a:moveTo>
                <a:cubicBezTo>
                  <a:pt x="2490254" y="0"/>
                  <a:pt x="3208502" y="718248"/>
                  <a:pt x="3208502" y="1604251"/>
                </a:cubicBezTo>
                <a:cubicBezTo>
                  <a:pt x="3208502" y="2490254"/>
                  <a:pt x="2490254" y="3208502"/>
                  <a:pt x="1604251" y="3208502"/>
                </a:cubicBezTo>
                <a:cubicBezTo>
                  <a:pt x="718248" y="3208502"/>
                  <a:pt x="0" y="2490254"/>
                  <a:pt x="0" y="1604251"/>
                </a:cubicBezTo>
                <a:cubicBezTo>
                  <a:pt x="0" y="718248"/>
                  <a:pt x="718248" y="0"/>
                  <a:pt x="160425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95087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FBCFCB8-482A-49AF-9E1F-5345DE8423E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203255" y="3227107"/>
            <a:ext cx="1604042" cy="1604251"/>
          </a:xfrm>
          <a:custGeom>
            <a:avLst/>
            <a:gdLst>
              <a:gd name="connsiteX0" fmla="*/ 1604251 w 3208502"/>
              <a:gd name="connsiteY0" fmla="*/ 0 h 3208502"/>
              <a:gd name="connsiteX1" fmla="*/ 3208502 w 3208502"/>
              <a:gd name="connsiteY1" fmla="*/ 1604251 h 3208502"/>
              <a:gd name="connsiteX2" fmla="*/ 1604251 w 3208502"/>
              <a:gd name="connsiteY2" fmla="*/ 3208502 h 3208502"/>
              <a:gd name="connsiteX3" fmla="*/ 0 w 3208502"/>
              <a:gd name="connsiteY3" fmla="*/ 1604251 h 3208502"/>
              <a:gd name="connsiteX4" fmla="*/ 1604251 w 3208502"/>
              <a:gd name="connsiteY4" fmla="*/ 0 h 3208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08502" h="3208502">
                <a:moveTo>
                  <a:pt x="1604251" y="0"/>
                </a:moveTo>
                <a:cubicBezTo>
                  <a:pt x="2490254" y="0"/>
                  <a:pt x="3208502" y="718248"/>
                  <a:pt x="3208502" y="1604251"/>
                </a:cubicBezTo>
                <a:cubicBezTo>
                  <a:pt x="3208502" y="2490254"/>
                  <a:pt x="2490254" y="3208502"/>
                  <a:pt x="1604251" y="3208502"/>
                </a:cubicBezTo>
                <a:cubicBezTo>
                  <a:pt x="718248" y="3208502"/>
                  <a:pt x="0" y="2490254"/>
                  <a:pt x="0" y="1604251"/>
                </a:cubicBezTo>
                <a:cubicBezTo>
                  <a:pt x="0" y="718248"/>
                  <a:pt x="718248" y="0"/>
                  <a:pt x="160425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150C991-55D1-48C5-808A-48C3539E6ACA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8D796820-0060-4727-97C0-18742B2DA7D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EAC85E8-0FF4-43D8-B1D7-1C14F310D06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28C1107-7BAB-40ED-8D58-DAC2CC20286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06E48CEB-4B0B-413D-9050-A10571C3D277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9ACCC3EE-08B5-418E-A00C-E79368B88863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672694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19F45F1-9DEE-4D0A-A75B-55C1983DE2C0}"/>
              </a:ext>
            </a:extLst>
          </p:cNvPr>
          <p:cNvSpPr/>
          <p:nvPr userDrawn="1"/>
        </p:nvSpPr>
        <p:spPr>
          <a:xfrm>
            <a:off x="0" y="0"/>
            <a:ext cx="12355311" cy="6862948"/>
          </a:xfrm>
          <a:prstGeom prst="rect">
            <a:avLst/>
          </a:pr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813DC14F-7CE7-417D-9677-91CFB968364B}"/>
              </a:ext>
            </a:extLst>
          </p:cNvPr>
          <p:cNvSpPr>
            <a:spLocks/>
          </p:cNvSpPr>
          <p:nvPr userDrawn="1"/>
        </p:nvSpPr>
        <p:spPr bwMode="auto">
          <a:xfrm rot="6508185">
            <a:off x="5251553" y="3773451"/>
            <a:ext cx="9368137" cy="9370852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1"/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506A44C8-D445-41F8-99D9-8CA5ADCFD3F1}"/>
              </a:ext>
            </a:extLst>
          </p:cNvPr>
          <p:cNvSpPr>
            <a:spLocks/>
          </p:cNvSpPr>
          <p:nvPr userDrawn="1"/>
        </p:nvSpPr>
        <p:spPr bwMode="auto">
          <a:xfrm rot="1197163">
            <a:off x="2855214" y="1955710"/>
            <a:ext cx="6852214" cy="6855985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1"/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E83F7AA5-FCD9-421D-A371-4B1764FC284E}"/>
              </a:ext>
            </a:extLst>
          </p:cNvPr>
          <p:cNvSpPr>
            <a:spLocks/>
          </p:cNvSpPr>
          <p:nvPr userDrawn="1"/>
        </p:nvSpPr>
        <p:spPr bwMode="auto">
          <a:xfrm>
            <a:off x="6922679" y="-244990"/>
            <a:ext cx="8101352" cy="810581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2">
                  <a:alpha val="0"/>
                </a:schemeClr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Light Blue">
            <a:extLst>
              <a:ext uri="{FF2B5EF4-FFF2-40B4-BE49-F238E27FC236}">
                <a16:creationId xmlns:a16="http://schemas.microsoft.com/office/drawing/2014/main" id="{E5238569-59B1-4E30-930D-EF7352386951}"/>
              </a:ext>
            </a:extLst>
          </p:cNvPr>
          <p:cNvSpPr/>
          <p:nvPr userDrawn="1"/>
        </p:nvSpPr>
        <p:spPr>
          <a:xfrm rot="19159880">
            <a:off x="8052270" y="3694421"/>
            <a:ext cx="4822833" cy="4313343"/>
          </a:xfrm>
          <a:prstGeom prst="ellipse">
            <a:avLst/>
          </a:prstGeom>
          <a:gradFill>
            <a:gsLst>
              <a:gs pos="80000">
                <a:srgbClr val="61008C">
                  <a:alpha val="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7C829ED6-95FF-4168-B709-EE96EFBBBD15}"/>
              </a:ext>
            </a:extLst>
          </p:cNvPr>
          <p:cNvSpPr>
            <a:spLocks/>
          </p:cNvSpPr>
          <p:nvPr userDrawn="1"/>
        </p:nvSpPr>
        <p:spPr bwMode="auto">
          <a:xfrm>
            <a:off x="6844448" y="-1938201"/>
            <a:ext cx="10878501" cy="1088448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1"/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Freeform 5">
            <a:extLst>
              <a:ext uri="{FF2B5EF4-FFF2-40B4-BE49-F238E27FC236}">
                <a16:creationId xmlns:a16="http://schemas.microsoft.com/office/drawing/2014/main" id="{4B6F99F9-14D1-4D71-8A59-C6C571394EAF}"/>
              </a:ext>
            </a:extLst>
          </p:cNvPr>
          <p:cNvSpPr>
            <a:spLocks/>
          </p:cNvSpPr>
          <p:nvPr userDrawn="1"/>
        </p:nvSpPr>
        <p:spPr bwMode="auto">
          <a:xfrm>
            <a:off x="4537035" y="-389449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1"/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Pink">
            <a:extLst>
              <a:ext uri="{FF2B5EF4-FFF2-40B4-BE49-F238E27FC236}">
                <a16:creationId xmlns:a16="http://schemas.microsoft.com/office/drawing/2014/main" id="{29EBAA7F-D0F5-488D-BC79-0777639A9710}"/>
              </a:ext>
            </a:extLst>
          </p:cNvPr>
          <p:cNvSpPr/>
          <p:nvPr userDrawn="1"/>
        </p:nvSpPr>
        <p:spPr>
          <a:xfrm rot="9000000">
            <a:off x="9900128" y="-3446376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Light Blue">
            <a:extLst>
              <a:ext uri="{FF2B5EF4-FFF2-40B4-BE49-F238E27FC236}">
                <a16:creationId xmlns:a16="http://schemas.microsoft.com/office/drawing/2014/main" id="{EAB68179-1797-4180-8836-59CC551CCF3B}"/>
              </a:ext>
            </a:extLst>
          </p:cNvPr>
          <p:cNvSpPr/>
          <p:nvPr userDrawn="1"/>
        </p:nvSpPr>
        <p:spPr>
          <a:xfrm rot="15300000">
            <a:off x="8482346" y="-110473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Light Blue">
            <a:extLst>
              <a:ext uri="{FF2B5EF4-FFF2-40B4-BE49-F238E27FC236}">
                <a16:creationId xmlns:a16="http://schemas.microsoft.com/office/drawing/2014/main" id="{098A675D-A55B-45D3-BC16-06BC801DA0D9}"/>
              </a:ext>
            </a:extLst>
          </p:cNvPr>
          <p:cNvSpPr/>
          <p:nvPr userDrawn="1"/>
        </p:nvSpPr>
        <p:spPr>
          <a:xfrm rot="19159880">
            <a:off x="10999255" y="39098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E2B1DE4-6297-4FDF-A5B9-D5C7F14134B9}"/>
              </a:ext>
            </a:extLst>
          </p:cNvPr>
          <p:cNvSpPr txBox="1"/>
          <p:nvPr userDrawn="1"/>
        </p:nvSpPr>
        <p:spPr>
          <a:xfrm rot="16200000">
            <a:off x="-441453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98B9757-CF61-4D63-8C41-933243F3334E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38834C11-DFC1-4E6A-BCB9-FB896749BCB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109F37A-6F9B-495D-B5FA-854B26C6E19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5936E488-B0A6-4FEA-A4DB-5B1729322D9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41169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2" dur="1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0" dur="1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8" dur="1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76" dur="1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17" grpId="0" animBg="1"/>
      <p:bldP spid="17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12" grpId="0"/>
    </p:bld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19F45F1-9DEE-4D0A-A75B-55C1983DE2C0}"/>
              </a:ext>
            </a:extLst>
          </p:cNvPr>
          <p:cNvSpPr/>
          <p:nvPr userDrawn="1"/>
        </p:nvSpPr>
        <p:spPr>
          <a:xfrm>
            <a:off x="0" y="0"/>
            <a:ext cx="12355311" cy="68629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1B9894A-9A4E-4BD9-92B8-1564153E68BD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813DC14F-7CE7-417D-9677-91CFB968364B}"/>
              </a:ext>
            </a:extLst>
          </p:cNvPr>
          <p:cNvSpPr>
            <a:spLocks/>
          </p:cNvSpPr>
          <p:nvPr userDrawn="1"/>
        </p:nvSpPr>
        <p:spPr bwMode="auto">
          <a:xfrm rot="6508185">
            <a:off x="5251553" y="3773451"/>
            <a:ext cx="9368137" cy="9370852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506A44C8-D445-41F8-99D9-8CA5ADCFD3F1}"/>
              </a:ext>
            </a:extLst>
          </p:cNvPr>
          <p:cNvSpPr>
            <a:spLocks/>
          </p:cNvSpPr>
          <p:nvPr userDrawn="1"/>
        </p:nvSpPr>
        <p:spPr bwMode="auto">
          <a:xfrm rot="1197163">
            <a:off x="2855214" y="1955710"/>
            <a:ext cx="6852214" cy="6855985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E83F7AA5-FCD9-421D-A371-4B1764FC284E}"/>
              </a:ext>
            </a:extLst>
          </p:cNvPr>
          <p:cNvSpPr>
            <a:spLocks/>
          </p:cNvSpPr>
          <p:nvPr userDrawn="1"/>
        </p:nvSpPr>
        <p:spPr bwMode="auto">
          <a:xfrm>
            <a:off x="6922679" y="-244990"/>
            <a:ext cx="8101352" cy="810581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Light Blue">
            <a:extLst>
              <a:ext uri="{FF2B5EF4-FFF2-40B4-BE49-F238E27FC236}">
                <a16:creationId xmlns:a16="http://schemas.microsoft.com/office/drawing/2014/main" id="{E5238569-59B1-4E30-930D-EF7352386951}"/>
              </a:ext>
            </a:extLst>
          </p:cNvPr>
          <p:cNvSpPr/>
          <p:nvPr userDrawn="1"/>
        </p:nvSpPr>
        <p:spPr>
          <a:xfrm rot="19159880">
            <a:off x="8052270" y="3694421"/>
            <a:ext cx="4822833" cy="4313343"/>
          </a:xfrm>
          <a:prstGeom prst="ellipse">
            <a:avLst/>
          </a:pr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7C829ED6-95FF-4168-B709-EE96EFBBBD15}"/>
              </a:ext>
            </a:extLst>
          </p:cNvPr>
          <p:cNvSpPr>
            <a:spLocks/>
          </p:cNvSpPr>
          <p:nvPr userDrawn="1"/>
        </p:nvSpPr>
        <p:spPr bwMode="auto">
          <a:xfrm>
            <a:off x="6844448" y="-1938201"/>
            <a:ext cx="10878501" cy="1088448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Freeform 5">
            <a:extLst>
              <a:ext uri="{FF2B5EF4-FFF2-40B4-BE49-F238E27FC236}">
                <a16:creationId xmlns:a16="http://schemas.microsoft.com/office/drawing/2014/main" id="{4B6F99F9-14D1-4D71-8A59-C6C571394EAF}"/>
              </a:ext>
            </a:extLst>
          </p:cNvPr>
          <p:cNvSpPr>
            <a:spLocks/>
          </p:cNvSpPr>
          <p:nvPr userDrawn="1"/>
        </p:nvSpPr>
        <p:spPr bwMode="auto">
          <a:xfrm>
            <a:off x="4535916" y="-389449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Pink">
            <a:extLst>
              <a:ext uri="{FF2B5EF4-FFF2-40B4-BE49-F238E27FC236}">
                <a16:creationId xmlns:a16="http://schemas.microsoft.com/office/drawing/2014/main" id="{29EBAA7F-D0F5-488D-BC79-0777639A9710}"/>
              </a:ext>
            </a:extLst>
          </p:cNvPr>
          <p:cNvSpPr/>
          <p:nvPr userDrawn="1"/>
        </p:nvSpPr>
        <p:spPr>
          <a:xfrm rot="9000000">
            <a:off x="9900128" y="-3446376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Light Blue">
            <a:extLst>
              <a:ext uri="{FF2B5EF4-FFF2-40B4-BE49-F238E27FC236}">
                <a16:creationId xmlns:a16="http://schemas.microsoft.com/office/drawing/2014/main" id="{EAB68179-1797-4180-8836-59CC551CCF3B}"/>
              </a:ext>
            </a:extLst>
          </p:cNvPr>
          <p:cNvSpPr/>
          <p:nvPr userDrawn="1"/>
        </p:nvSpPr>
        <p:spPr>
          <a:xfrm rot="15300000">
            <a:off x="8482346" y="-110473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Light Blue">
            <a:extLst>
              <a:ext uri="{FF2B5EF4-FFF2-40B4-BE49-F238E27FC236}">
                <a16:creationId xmlns:a16="http://schemas.microsoft.com/office/drawing/2014/main" id="{098A675D-A55B-45D3-BC16-06BC801DA0D9}"/>
              </a:ext>
            </a:extLst>
          </p:cNvPr>
          <p:cNvSpPr/>
          <p:nvPr userDrawn="1"/>
        </p:nvSpPr>
        <p:spPr>
          <a:xfrm rot="19159880">
            <a:off x="10999255" y="39098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A61F567-E55E-4F93-B11A-03F6DC461C15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2273A79-D377-471B-883E-09342F9E9CE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8B09477-A3BE-4E97-B249-20E361C0327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2F84FFC8-7D56-447E-9B9C-9E0C2B1FCDA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017B4C0E-4138-47EC-8608-3198FA0B923E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FC84F018-AE35-4039-A294-977C3CE9EC5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723639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2" dur="1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0" dur="1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8" dur="1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76" dur="1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17" grpId="0" animBg="1"/>
      <p:bldP spid="17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18" grpId="0"/>
    </p:bld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8B307B85-C967-48CA-A6CE-53A248E2AC77}"/>
              </a:ext>
            </a:extLst>
          </p:cNvPr>
          <p:cNvGrpSpPr/>
          <p:nvPr userDrawn="1"/>
        </p:nvGrpSpPr>
        <p:grpSpPr>
          <a:xfrm rot="13500000">
            <a:off x="4981333" y="2408459"/>
            <a:ext cx="2302531" cy="2214375"/>
            <a:chOff x="17523543" y="137889"/>
            <a:chExt cx="15818181" cy="15214541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62452826-178E-4A12-8E1B-95163B032F75}"/>
                </a:ext>
              </a:extLst>
            </p:cNvPr>
            <p:cNvGrpSpPr/>
            <p:nvPr/>
          </p:nvGrpSpPr>
          <p:grpSpPr>
            <a:xfrm>
              <a:off x="17523543" y="137889"/>
              <a:ext cx="15352394" cy="15214541"/>
              <a:chOff x="17523543" y="137889"/>
              <a:chExt cx="15352394" cy="15214541"/>
            </a:xfrm>
          </p:grpSpPr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9934B42E-C474-46ED-8979-E2FB046160EB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rgbClr val="FFFFFF">
                    <a:alpha val="41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9832B8CF-69BB-45A8-A697-79D1AC5AF3E6}"/>
                  </a:ext>
                </a:extLst>
              </p:cNvPr>
              <p:cNvGrpSpPr/>
              <p:nvPr/>
            </p:nvGrpSpPr>
            <p:grpSpPr>
              <a:xfrm>
                <a:off x="17523543" y="9810554"/>
                <a:ext cx="1423046" cy="1448609"/>
                <a:chOff x="6777009" y="5471972"/>
                <a:chExt cx="2516314" cy="2561515"/>
              </a:xfrm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9B748982-2488-45D1-B663-1B62C3FF535A}"/>
                    </a:ext>
                  </a:extLst>
                </p:cNvPr>
                <p:cNvSpPr/>
                <p:nvPr/>
              </p:nvSpPr>
              <p:spPr>
                <a:xfrm>
                  <a:off x="6908320" y="5682244"/>
                  <a:ext cx="2330285" cy="2315628"/>
                </a:xfrm>
                <a:custGeom>
                  <a:avLst/>
                  <a:gdLst>
                    <a:gd name="connsiteX0" fmla="*/ 6057900 w 6057900"/>
                    <a:gd name="connsiteY0" fmla="*/ 3009900 h 6019800"/>
                    <a:gd name="connsiteX1" fmla="*/ 3028950 w 6057900"/>
                    <a:gd name="connsiteY1" fmla="*/ 6019800 h 6019800"/>
                    <a:gd name="connsiteX2" fmla="*/ 0 w 6057900"/>
                    <a:gd name="connsiteY2" fmla="*/ 3009900 h 6019800"/>
                    <a:gd name="connsiteX3" fmla="*/ 3028950 w 6057900"/>
                    <a:gd name="connsiteY3" fmla="*/ 0 h 6019800"/>
                    <a:gd name="connsiteX4" fmla="*/ 6057900 w 6057900"/>
                    <a:gd name="connsiteY4" fmla="*/ 3009900 h 601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7900" h="6019800">
                      <a:moveTo>
                        <a:pt x="6057900" y="3009900"/>
                      </a:moveTo>
                      <a:cubicBezTo>
                        <a:pt x="6057900" y="4672222"/>
                        <a:pt x="4701793" y="6019800"/>
                        <a:pt x="3028950" y="6019800"/>
                      </a:cubicBezTo>
                      <a:cubicBezTo>
                        <a:pt x="1356107" y="6019800"/>
                        <a:pt x="0" y="4672222"/>
                        <a:pt x="0" y="3009900"/>
                      </a:cubicBezTo>
                      <a:cubicBezTo>
                        <a:pt x="0" y="1347578"/>
                        <a:pt x="1356107" y="0"/>
                        <a:pt x="3028950" y="0"/>
                      </a:cubicBezTo>
                      <a:cubicBezTo>
                        <a:pt x="4701793" y="0"/>
                        <a:pt x="6057900" y="1347578"/>
                        <a:pt x="6057900" y="300990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F2DADF7-2636-4E32-B687-F6170F097003}"/>
                    </a:ext>
                  </a:extLst>
                </p:cNvPr>
                <p:cNvSpPr/>
                <p:nvPr/>
              </p:nvSpPr>
              <p:spPr>
                <a:xfrm>
                  <a:off x="6785159" y="5646624"/>
                  <a:ext cx="2399186" cy="2386863"/>
                </a:xfrm>
                <a:custGeom>
                  <a:avLst/>
                  <a:gdLst>
                    <a:gd name="connsiteX0" fmla="*/ 5568315 w 5562600"/>
                    <a:gd name="connsiteY0" fmla="*/ 2767013 h 5534025"/>
                    <a:gd name="connsiteX1" fmla="*/ 2784158 w 5562600"/>
                    <a:gd name="connsiteY1" fmla="*/ 5534025 h 5534025"/>
                    <a:gd name="connsiteX2" fmla="*/ 0 w 5562600"/>
                    <a:gd name="connsiteY2" fmla="*/ 2767013 h 5534025"/>
                    <a:gd name="connsiteX3" fmla="*/ 2784158 w 5562600"/>
                    <a:gd name="connsiteY3" fmla="*/ 0 h 5534025"/>
                    <a:gd name="connsiteX4" fmla="*/ 5568315 w 5562600"/>
                    <a:gd name="connsiteY4" fmla="*/ 2767013 h 5534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62600" h="5534025">
                      <a:moveTo>
                        <a:pt x="5568315" y="2767013"/>
                      </a:moveTo>
                      <a:cubicBezTo>
                        <a:pt x="5568315" y="4295192"/>
                        <a:pt x="4321805" y="5534025"/>
                        <a:pt x="2784158" y="5534025"/>
                      </a:cubicBezTo>
                      <a:cubicBezTo>
                        <a:pt x="1246510" y="5534025"/>
                        <a:pt x="0" y="4295192"/>
                        <a:pt x="0" y="2767013"/>
                      </a:cubicBezTo>
                      <a:cubicBezTo>
                        <a:pt x="0" y="1238834"/>
                        <a:pt x="1246510" y="0"/>
                        <a:pt x="2784158" y="0"/>
                      </a:cubicBezTo>
                      <a:cubicBezTo>
                        <a:pt x="4321805" y="0"/>
                        <a:pt x="5568315" y="1238834"/>
                        <a:pt x="5568315" y="276701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43000">
                      <a:schemeClr val="accent3">
                        <a:lumMod val="100000"/>
                      </a:schemeClr>
                    </a:gs>
                    <a:gs pos="0">
                      <a:schemeClr val="accent1"/>
                    </a:gs>
                  </a:gsLst>
                  <a:lin ang="16200000" scaled="1"/>
                  <a:tileRect/>
                </a:gradFill>
                <a:ln w="9525" cap="flat">
                  <a:noFill/>
                  <a:prstDash val="solid"/>
                  <a:miter/>
                </a:ln>
                <a:effectLst>
                  <a:softEdge rad="1778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854A1AF9-E6A6-426F-A8D9-D022A4CE9160}"/>
                    </a:ext>
                  </a:extLst>
                </p:cNvPr>
                <p:cNvSpPr/>
                <p:nvPr/>
              </p:nvSpPr>
              <p:spPr>
                <a:xfrm>
                  <a:off x="6777009" y="5471972"/>
                  <a:ext cx="2516314" cy="2501425"/>
                </a:xfrm>
                <a:custGeom>
                  <a:avLst/>
                  <a:gdLst>
                    <a:gd name="connsiteX0" fmla="*/ 4831080 w 4829175"/>
                    <a:gd name="connsiteY0" fmla="*/ 2400300 h 4800600"/>
                    <a:gd name="connsiteX1" fmla="*/ 2415540 w 4829175"/>
                    <a:gd name="connsiteY1" fmla="*/ 4800600 h 4800600"/>
                    <a:gd name="connsiteX2" fmla="*/ 0 w 4829175"/>
                    <a:gd name="connsiteY2" fmla="*/ 2400300 h 4800600"/>
                    <a:gd name="connsiteX3" fmla="*/ 2415540 w 4829175"/>
                    <a:gd name="connsiteY3" fmla="*/ 0 h 4800600"/>
                    <a:gd name="connsiteX4" fmla="*/ 4831080 w 4829175"/>
                    <a:gd name="connsiteY4" fmla="*/ 2400300 h 4800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9175" h="4800600">
                      <a:moveTo>
                        <a:pt x="4831080" y="2400300"/>
                      </a:moveTo>
                      <a:cubicBezTo>
                        <a:pt x="4831080" y="3725949"/>
                        <a:pt x="3749606" y="4800600"/>
                        <a:pt x="2415540" y="4800600"/>
                      </a:cubicBezTo>
                      <a:cubicBezTo>
                        <a:pt x="1081474" y="4800600"/>
                        <a:pt x="0" y="3725949"/>
                        <a:pt x="0" y="2400300"/>
                      </a:cubicBezTo>
                      <a:cubicBezTo>
                        <a:pt x="0" y="1074651"/>
                        <a:pt x="1081474" y="0"/>
                        <a:pt x="2415540" y="0"/>
                      </a:cubicBezTo>
                      <a:cubicBezTo>
                        <a:pt x="3749606" y="0"/>
                        <a:pt x="4831080" y="1074651"/>
                        <a:pt x="4831080" y="2400300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chemeClr val="accent3">
                        <a:lumMod val="75000"/>
                        <a:lumOff val="25000"/>
                      </a:schemeClr>
                    </a:gs>
                    <a:gs pos="0">
                      <a:schemeClr val="accent3">
                        <a:lumMod val="50000"/>
                      </a:schemeClr>
                    </a:gs>
                  </a:gsLst>
                  <a:lin ang="16200000" scaled="1"/>
                </a:gradFill>
                <a:ln w="9525" cap="flat">
                  <a:noFill/>
                  <a:prstDash val="solid"/>
                  <a:miter/>
                </a:ln>
                <a:effectLst>
                  <a:softEdge rad="2667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284E6E11-5FA8-45C8-B9F3-90D91CB621E1}"/>
                    </a:ext>
                  </a:extLst>
                </p:cNvPr>
                <p:cNvSpPr/>
                <p:nvPr/>
              </p:nvSpPr>
              <p:spPr>
                <a:xfrm>
                  <a:off x="7083896" y="5828649"/>
                  <a:ext cx="1933940" cy="1925128"/>
                </a:xfrm>
                <a:custGeom>
                  <a:avLst/>
                  <a:gdLst>
                    <a:gd name="connsiteX0" fmla="*/ 4189095 w 4181475"/>
                    <a:gd name="connsiteY0" fmla="*/ 2081213 h 4162425"/>
                    <a:gd name="connsiteX1" fmla="*/ 2094548 w 4181475"/>
                    <a:gd name="connsiteY1" fmla="*/ 4162425 h 4162425"/>
                    <a:gd name="connsiteX2" fmla="*/ 0 w 4181475"/>
                    <a:gd name="connsiteY2" fmla="*/ 2081213 h 4162425"/>
                    <a:gd name="connsiteX3" fmla="*/ 2094548 w 4181475"/>
                    <a:gd name="connsiteY3" fmla="*/ 0 h 4162425"/>
                    <a:gd name="connsiteX4" fmla="*/ 4189095 w 4181475"/>
                    <a:gd name="connsiteY4" fmla="*/ 2081213 h 4162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1475" h="4162425">
                      <a:moveTo>
                        <a:pt x="4189095" y="2081213"/>
                      </a:moveTo>
                      <a:cubicBezTo>
                        <a:pt x="4189095" y="3230635"/>
                        <a:pt x="3251335" y="4162425"/>
                        <a:pt x="2094548" y="4162425"/>
                      </a:cubicBezTo>
                      <a:cubicBezTo>
                        <a:pt x="937761" y="4162425"/>
                        <a:pt x="0" y="3230635"/>
                        <a:pt x="0" y="2081213"/>
                      </a:cubicBezTo>
                      <a:cubicBezTo>
                        <a:pt x="0" y="931791"/>
                        <a:pt x="937761" y="0"/>
                        <a:pt x="2094548" y="0"/>
                      </a:cubicBezTo>
                      <a:cubicBezTo>
                        <a:pt x="3251335" y="0"/>
                        <a:pt x="4189095" y="931791"/>
                        <a:pt x="4189095" y="2081213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chemeClr val="accent3"/>
                    </a:gs>
                    <a:gs pos="0">
                      <a:schemeClr val="accent1">
                        <a:alpha val="0"/>
                      </a:schemeClr>
                    </a:gs>
                  </a:gsLst>
                  <a:lin ang="16200000" scaled="1"/>
                </a:gradFill>
                <a:ln w="9525" cap="flat">
                  <a:noFill/>
                  <a:prstDash val="solid"/>
                  <a:miter/>
                </a:ln>
                <a:effectLst>
                  <a:softEdge rad="1397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</p:grpSp>
        </p:grp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CBEEF79-D9CE-4891-B03A-536CE8D17598}"/>
                </a:ext>
              </a:extLst>
            </p:cNvPr>
            <p:cNvSpPr/>
            <p:nvPr/>
          </p:nvSpPr>
          <p:spPr>
            <a:xfrm>
              <a:off x="32023883" y="5767468"/>
              <a:ext cx="1317841" cy="1309553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rgbClr val="6B93F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A514E10-AB18-4E94-8408-838C5BAF0157}"/>
              </a:ext>
            </a:extLst>
          </p:cNvPr>
          <p:cNvGrpSpPr/>
          <p:nvPr userDrawn="1"/>
        </p:nvGrpSpPr>
        <p:grpSpPr>
          <a:xfrm rot="14764184">
            <a:off x="4128294" y="1582144"/>
            <a:ext cx="4023581" cy="3849826"/>
            <a:chOff x="17597802" y="137889"/>
            <a:chExt cx="15899152" cy="15214541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196342B7-171F-48DF-8F07-FF8C9BA1830B}"/>
                </a:ext>
              </a:extLst>
            </p:cNvPr>
            <p:cNvGrpSpPr/>
            <p:nvPr/>
          </p:nvGrpSpPr>
          <p:grpSpPr>
            <a:xfrm>
              <a:off x="17597802" y="137889"/>
              <a:ext cx="15278135" cy="15214541"/>
              <a:chOff x="17597802" y="137889"/>
              <a:chExt cx="15278135" cy="15214541"/>
            </a:xfrm>
          </p:grpSpPr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2087CB9F-51A4-47CF-8B09-203F046E4CDE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rgbClr val="FFFFFF">
                    <a:alpha val="41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65476392-8078-453C-8866-B8D1A1E89565}"/>
                  </a:ext>
                </a:extLst>
              </p:cNvPr>
              <p:cNvSpPr/>
              <p:nvPr/>
            </p:nvSpPr>
            <p:spPr>
              <a:xfrm>
                <a:off x="17597802" y="9929470"/>
                <a:ext cx="1317843" cy="1309554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rgbClr val="86DFCE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915E8358-FF04-4465-A81D-6EEA275A31F6}"/>
                </a:ext>
              </a:extLst>
            </p:cNvPr>
            <p:cNvGrpSpPr/>
            <p:nvPr/>
          </p:nvGrpSpPr>
          <p:grpSpPr>
            <a:xfrm>
              <a:off x="31868654" y="5575995"/>
              <a:ext cx="1628300" cy="1618665"/>
              <a:chOff x="6633833" y="5343670"/>
              <a:chExt cx="2879256" cy="2862219"/>
            </a:xfrm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63E217D5-5A0F-4194-9F61-C9CD9E56E35A}"/>
                  </a:ext>
                </a:extLst>
              </p:cNvPr>
              <p:cNvSpPr/>
              <p:nvPr/>
            </p:nvSpPr>
            <p:spPr>
              <a:xfrm>
                <a:off x="6908320" y="5682244"/>
                <a:ext cx="2330285" cy="2315628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7A2666B2-8DFC-48FB-8312-237011EEC3DA}"/>
                  </a:ext>
                </a:extLst>
              </p:cNvPr>
              <p:cNvSpPr/>
              <p:nvPr/>
            </p:nvSpPr>
            <p:spPr>
              <a:xfrm>
                <a:off x="6785159" y="5646624"/>
                <a:ext cx="2399186" cy="2386863"/>
              </a:xfrm>
              <a:custGeom>
                <a:avLst/>
                <a:gdLst>
                  <a:gd name="connsiteX0" fmla="*/ 5568315 w 5562600"/>
                  <a:gd name="connsiteY0" fmla="*/ 2767013 h 5534025"/>
                  <a:gd name="connsiteX1" fmla="*/ 2784158 w 5562600"/>
                  <a:gd name="connsiteY1" fmla="*/ 5534025 h 5534025"/>
                  <a:gd name="connsiteX2" fmla="*/ 0 w 5562600"/>
                  <a:gd name="connsiteY2" fmla="*/ 2767013 h 5534025"/>
                  <a:gd name="connsiteX3" fmla="*/ 2784158 w 5562600"/>
                  <a:gd name="connsiteY3" fmla="*/ 0 h 5534025"/>
                  <a:gd name="connsiteX4" fmla="*/ 5568315 w 5562600"/>
                  <a:gd name="connsiteY4" fmla="*/ 2767013 h 5534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62600" h="5534025">
                    <a:moveTo>
                      <a:pt x="5568315" y="2767013"/>
                    </a:moveTo>
                    <a:cubicBezTo>
                      <a:pt x="5568315" y="4295192"/>
                      <a:pt x="4321805" y="5534025"/>
                      <a:pt x="2784158" y="5534025"/>
                    </a:cubicBezTo>
                    <a:cubicBezTo>
                      <a:pt x="1246510" y="5534025"/>
                      <a:pt x="0" y="4295192"/>
                      <a:pt x="0" y="2767013"/>
                    </a:cubicBezTo>
                    <a:cubicBezTo>
                      <a:pt x="0" y="1238834"/>
                      <a:pt x="1246510" y="0"/>
                      <a:pt x="2784158" y="0"/>
                    </a:cubicBezTo>
                    <a:cubicBezTo>
                      <a:pt x="4321805" y="0"/>
                      <a:pt x="5568315" y="1238834"/>
                      <a:pt x="5568315" y="2767013"/>
                    </a:cubicBezTo>
                    <a:close/>
                  </a:path>
                </a:pathLst>
              </a:custGeom>
              <a:gradFill flip="none" rotWithShape="1">
                <a:gsLst>
                  <a:gs pos="43000">
                    <a:schemeClr val="accent3">
                      <a:lumMod val="100000"/>
                    </a:schemeClr>
                  </a:gs>
                  <a:gs pos="0">
                    <a:schemeClr val="accent1"/>
                  </a:gs>
                </a:gsLst>
                <a:lin ang="16200000" scaled="1"/>
                <a:tileRect/>
              </a:gradFill>
              <a:ln w="9525" cap="flat">
                <a:noFill/>
                <a:prstDash val="solid"/>
                <a:miter/>
              </a:ln>
              <a:effectLst>
                <a:softEdge rad="177800"/>
              </a:effectLst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6F680E81-9C9C-4827-B77C-2D942EF66803}"/>
                  </a:ext>
                </a:extLst>
              </p:cNvPr>
              <p:cNvSpPr/>
              <p:nvPr/>
            </p:nvSpPr>
            <p:spPr>
              <a:xfrm>
                <a:off x="6633833" y="5343670"/>
                <a:ext cx="2879256" cy="2862219"/>
              </a:xfrm>
              <a:custGeom>
                <a:avLst/>
                <a:gdLst>
                  <a:gd name="connsiteX0" fmla="*/ 4831080 w 4829175"/>
                  <a:gd name="connsiteY0" fmla="*/ 2400300 h 4800600"/>
                  <a:gd name="connsiteX1" fmla="*/ 2415540 w 4829175"/>
                  <a:gd name="connsiteY1" fmla="*/ 4800600 h 4800600"/>
                  <a:gd name="connsiteX2" fmla="*/ 0 w 4829175"/>
                  <a:gd name="connsiteY2" fmla="*/ 2400300 h 4800600"/>
                  <a:gd name="connsiteX3" fmla="*/ 2415540 w 4829175"/>
                  <a:gd name="connsiteY3" fmla="*/ 0 h 4800600"/>
                  <a:gd name="connsiteX4" fmla="*/ 4831080 w 4829175"/>
                  <a:gd name="connsiteY4" fmla="*/ 2400300 h 4800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9175" h="4800600">
                    <a:moveTo>
                      <a:pt x="4831080" y="2400300"/>
                    </a:moveTo>
                    <a:cubicBezTo>
                      <a:pt x="4831080" y="3725949"/>
                      <a:pt x="3749606" y="4800600"/>
                      <a:pt x="2415540" y="4800600"/>
                    </a:cubicBezTo>
                    <a:cubicBezTo>
                      <a:pt x="1081474" y="4800600"/>
                      <a:pt x="0" y="3725949"/>
                      <a:pt x="0" y="2400300"/>
                    </a:cubicBezTo>
                    <a:cubicBezTo>
                      <a:pt x="0" y="1074651"/>
                      <a:pt x="1081474" y="0"/>
                      <a:pt x="2415540" y="0"/>
                    </a:cubicBezTo>
                    <a:cubicBezTo>
                      <a:pt x="3749606" y="0"/>
                      <a:pt x="4831080" y="1074651"/>
                      <a:pt x="4831080" y="240030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accent3">
                      <a:lumMod val="75000"/>
                      <a:lumOff val="25000"/>
                    </a:schemeClr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  <a:effectLst>
                <a:softEdge rad="266700"/>
              </a:effectLst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9F570FBA-E736-4E6D-B284-AD5E2620E74F}"/>
                  </a:ext>
                </a:extLst>
              </p:cNvPr>
              <p:cNvSpPr/>
              <p:nvPr/>
            </p:nvSpPr>
            <p:spPr>
              <a:xfrm>
                <a:off x="7192750" y="6172244"/>
                <a:ext cx="1971255" cy="1962274"/>
              </a:xfrm>
              <a:custGeom>
                <a:avLst/>
                <a:gdLst>
                  <a:gd name="connsiteX0" fmla="*/ 4189095 w 4181475"/>
                  <a:gd name="connsiteY0" fmla="*/ 2081213 h 4162425"/>
                  <a:gd name="connsiteX1" fmla="*/ 2094548 w 4181475"/>
                  <a:gd name="connsiteY1" fmla="*/ 4162425 h 4162425"/>
                  <a:gd name="connsiteX2" fmla="*/ 0 w 4181475"/>
                  <a:gd name="connsiteY2" fmla="*/ 2081213 h 4162425"/>
                  <a:gd name="connsiteX3" fmla="*/ 2094548 w 4181475"/>
                  <a:gd name="connsiteY3" fmla="*/ 0 h 4162425"/>
                  <a:gd name="connsiteX4" fmla="*/ 4189095 w 4181475"/>
                  <a:gd name="connsiteY4" fmla="*/ 2081213 h 416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1475" h="4162425">
                    <a:moveTo>
                      <a:pt x="4189095" y="2081213"/>
                    </a:moveTo>
                    <a:cubicBezTo>
                      <a:pt x="4189095" y="3230635"/>
                      <a:pt x="3251335" y="4162425"/>
                      <a:pt x="2094548" y="4162425"/>
                    </a:cubicBezTo>
                    <a:cubicBezTo>
                      <a:pt x="937761" y="4162425"/>
                      <a:pt x="0" y="3230635"/>
                      <a:pt x="0" y="2081213"/>
                    </a:cubicBezTo>
                    <a:cubicBezTo>
                      <a:pt x="0" y="931791"/>
                      <a:pt x="937761" y="0"/>
                      <a:pt x="2094548" y="0"/>
                    </a:cubicBezTo>
                    <a:cubicBezTo>
                      <a:pt x="3251335" y="0"/>
                      <a:pt x="4189095" y="931791"/>
                      <a:pt x="4189095" y="2081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accent3"/>
                  </a:gs>
                  <a:gs pos="0">
                    <a:schemeClr val="accent3">
                      <a:alpha val="0"/>
                    </a:schemeClr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  <a:effectLst>
                <a:softEdge rad="139700"/>
              </a:effectLst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193C036-6158-465B-9297-1D6E4FBDE834}"/>
              </a:ext>
            </a:extLst>
          </p:cNvPr>
          <p:cNvGrpSpPr/>
          <p:nvPr userDrawn="1"/>
        </p:nvGrpSpPr>
        <p:grpSpPr>
          <a:xfrm rot="17986730">
            <a:off x="3277540" y="696228"/>
            <a:ext cx="5753181" cy="5559007"/>
            <a:chOff x="17597802" y="137889"/>
            <a:chExt cx="15743925" cy="15214541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775DA098-34AF-4E47-A81E-8D853D925BD0}"/>
                </a:ext>
              </a:extLst>
            </p:cNvPr>
            <p:cNvGrpSpPr/>
            <p:nvPr/>
          </p:nvGrpSpPr>
          <p:grpSpPr>
            <a:xfrm>
              <a:off x="17597802" y="137889"/>
              <a:ext cx="15278135" cy="15214541"/>
              <a:chOff x="17597802" y="137889"/>
              <a:chExt cx="15278135" cy="15214541"/>
            </a:xfrm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0658D159-EE7C-4E91-9F13-CC6BAA8B90E5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rgbClr val="FFFFFF">
                    <a:alpha val="41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290F1EB9-E349-43BE-8E57-0BB225F64D1C}"/>
                  </a:ext>
                </a:extLst>
              </p:cNvPr>
              <p:cNvSpPr/>
              <p:nvPr/>
            </p:nvSpPr>
            <p:spPr>
              <a:xfrm>
                <a:off x="17597802" y="9929468"/>
                <a:ext cx="1317841" cy="1309554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71D834-D846-4DFC-B29C-6DF5C6D2896B}"/>
                </a:ext>
              </a:extLst>
            </p:cNvPr>
            <p:cNvSpPr/>
            <p:nvPr/>
          </p:nvSpPr>
          <p:spPr>
            <a:xfrm>
              <a:off x="32023885" y="5767468"/>
              <a:ext cx="1317842" cy="1309554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rgbClr val="FD8E5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sp>
        <p:nvSpPr>
          <p:cNvPr id="33" name="Pink">
            <a:extLst>
              <a:ext uri="{FF2B5EF4-FFF2-40B4-BE49-F238E27FC236}">
                <a16:creationId xmlns:a16="http://schemas.microsoft.com/office/drawing/2014/main" id="{2516473C-8E37-4880-8734-99D35CE7D323}"/>
              </a:ext>
            </a:extLst>
          </p:cNvPr>
          <p:cNvSpPr/>
          <p:nvPr userDrawn="1"/>
        </p:nvSpPr>
        <p:spPr>
          <a:xfrm rot="9000000">
            <a:off x="2334031" y="-169697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4" name="Light Blue">
            <a:extLst>
              <a:ext uri="{FF2B5EF4-FFF2-40B4-BE49-F238E27FC236}">
                <a16:creationId xmlns:a16="http://schemas.microsoft.com/office/drawing/2014/main" id="{B184BFF9-4367-4AB8-BF51-91A403000058}"/>
              </a:ext>
            </a:extLst>
          </p:cNvPr>
          <p:cNvSpPr/>
          <p:nvPr userDrawn="1"/>
        </p:nvSpPr>
        <p:spPr>
          <a:xfrm rot="15300000">
            <a:off x="935918" y="1020969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5" name="Light Blue">
            <a:extLst>
              <a:ext uri="{FF2B5EF4-FFF2-40B4-BE49-F238E27FC236}">
                <a16:creationId xmlns:a16="http://schemas.microsoft.com/office/drawing/2014/main" id="{5872E314-99A3-4F80-B73E-F91379114ADB}"/>
              </a:ext>
            </a:extLst>
          </p:cNvPr>
          <p:cNvSpPr/>
          <p:nvPr userDrawn="1"/>
        </p:nvSpPr>
        <p:spPr>
          <a:xfrm rot="19159880">
            <a:off x="3382136" y="2410521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1" name="Picture Placeholder 4">
            <a:extLst>
              <a:ext uri="{FF2B5EF4-FFF2-40B4-BE49-F238E27FC236}">
                <a16:creationId xmlns:a16="http://schemas.microsoft.com/office/drawing/2014/main" id="{CBA6B210-1C73-4F59-ABA7-DC80C3F3C4C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57096" y="0"/>
            <a:ext cx="6134904" cy="6858000"/>
          </a:xfrm>
          <a:custGeom>
            <a:avLst/>
            <a:gdLst>
              <a:gd name="connsiteX0" fmla="*/ 1819646 w 12271405"/>
              <a:gd name="connsiteY0" fmla="*/ 0 h 13716000"/>
              <a:gd name="connsiteX1" fmla="*/ 12271405 w 12271405"/>
              <a:gd name="connsiteY1" fmla="*/ 0 h 13716000"/>
              <a:gd name="connsiteX2" fmla="*/ 12271405 w 12271405"/>
              <a:gd name="connsiteY2" fmla="*/ 13716000 h 13716000"/>
              <a:gd name="connsiteX3" fmla="*/ 707814 w 12271405"/>
              <a:gd name="connsiteY3" fmla="*/ 13716000 h 13716000"/>
              <a:gd name="connsiteX4" fmla="*/ 752442 w 12271405"/>
              <a:gd name="connsiteY4" fmla="*/ 13596128 h 13716000"/>
              <a:gd name="connsiteX5" fmla="*/ 1380793 w 12271405"/>
              <a:gd name="connsiteY5" fmla="*/ 11205468 h 13716000"/>
              <a:gd name="connsiteX6" fmla="*/ 45213 w 12271405"/>
              <a:gd name="connsiteY6" fmla="*/ 6573205 h 13716000"/>
              <a:gd name="connsiteX7" fmla="*/ 1760721 w 12271405"/>
              <a:gd name="connsiteY7" fmla="*/ 13353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271405" h="13716000">
                <a:moveTo>
                  <a:pt x="1819646" y="0"/>
                </a:moveTo>
                <a:lnTo>
                  <a:pt x="12271405" y="0"/>
                </a:lnTo>
                <a:lnTo>
                  <a:pt x="12271405" y="13716000"/>
                </a:lnTo>
                <a:lnTo>
                  <a:pt x="707814" y="13716000"/>
                </a:lnTo>
                <a:lnTo>
                  <a:pt x="752442" y="13596128"/>
                </a:lnTo>
                <a:cubicBezTo>
                  <a:pt x="1074685" y="12702428"/>
                  <a:pt x="1316987" y="11871828"/>
                  <a:pt x="1380793" y="11205468"/>
                </a:cubicBezTo>
                <a:cubicBezTo>
                  <a:pt x="1600042" y="8940772"/>
                  <a:pt x="405804" y="8995740"/>
                  <a:pt x="45213" y="6573205"/>
                </a:cubicBezTo>
                <a:cubicBezTo>
                  <a:pt x="-230709" y="4719523"/>
                  <a:pt x="807816" y="2201707"/>
                  <a:pt x="1760721" y="133534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7277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9" dur="59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3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4" dur="59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9" dur="59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7" dur="1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5" dur="1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3" dur="1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" presetID="2" presetClass="entr" presetSubtype="2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1" grpId="0" animBg="1"/>
    </p:bld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3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37">
            <a:extLst>
              <a:ext uri="{FF2B5EF4-FFF2-40B4-BE49-F238E27FC236}">
                <a16:creationId xmlns:a16="http://schemas.microsoft.com/office/drawing/2014/main" id="{08AC5762-D7B8-409F-B75D-48FFA85468D9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33" name="Pink">
            <a:extLst>
              <a:ext uri="{FF2B5EF4-FFF2-40B4-BE49-F238E27FC236}">
                <a16:creationId xmlns:a16="http://schemas.microsoft.com/office/drawing/2014/main" id="{2516473C-8E37-4880-8734-99D35CE7D323}"/>
              </a:ext>
            </a:extLst>
          </p:cNvPr>
          <p:cNvSpPr/>
          <p:nvPr userDrawn="1"/>
        </p:nvSpPr>
        <p:spPr>
          <a:xfrm rot="9000000">
            <a:off x="2401128" y="-1475554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4" name="Light Blue">
            <a:extLst>
              <a:ext uri="{FF2B5EF4-FFF2-40B4-BE49-F238E27FC236}">
                <a16:creationId xmlns:a16="http://schemas.microsoft.com/office/drawing/2014/main" id="{B184BFF9-4367-4AB8-BF51-91A403000058}"/>
              </a:ext>
            </a:extLst>
          </p:cNvPr>
          <p:cNvSpPr/>
          <p:nvPr userDrawn="1"/>
        </p:nvSpPr>
        <p:spPr>
          <a:xfrm rot="15300000">
            <a:off x="935918" y="1020969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B307B85-C967-48CA-A6CE-53A248E2AC77}"/>
              </a:ext>
            </a:extLst>
          </p:cNvPr>
          <p:cNvGrpSpPr/>
          <p:nvPr userDrawn="1"/>
        </p:nvGrpSpPr>
        <p:grpSpPr>
          <a:xfrm rot="13500000">
            <a:off x="4981333" y="2408459"/>
            <a:ext cx="2302531" cy="2214375"/>
            <a:chOff x="17523543" y="137889"/>
            <a:chExt cx="15818181" cy="15214541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62452826-178E-4A12-8E1B-95163B032F75}"/>
                </a:ext>
              </a:extLst>
            </p:cNvPr>
            <p:cNvGrpSpPr/>
            <p:nvPr/>
          </p:nvGrpSpPr>
          <p:grpSpPr>
            <a:xfrm>
              <a:off x="17523543" y="137889"/>
              <a:ext cx="15352394" cy="15214541"/>
              <a:chOff x="17523543" y="137889"/>
              <a:chExt cx="15352394" cy="15214541"/>
            </a:xfrm>
          </p:grpSpPr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9934B42E-C474-46ED-8979-E2FB046160EB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chemeClr val="tx2">
                    <a:alpha val="41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9832B8CF-69BB-45A8-A697-79D1AC5AF3E6}"/>
                  </a:ext>
                </a:extLst>
              </p:cNvPr>
              <p:cNvGrpSpPr/>
              <p:nvPr/>
            </p:nvGrpSpPr>
            <p:grpSpPr>
              <a:xfrm>
                <a:off x="17523543" y="9810554"/>
                <a:ext cx="1423046" cy="1448609"/>
                <a:chOff x="6777009" y="5471972"/>
                <a:chExt cx="2516314" cy="2561515"/>
              </a:xfrm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9B748982-2488-45D1-B663-1B62C3FF535A}"/>
                    </a:ext>
                  </a:extLst>
                </p:cNvPr>
                <p:cNvSpPr/>
                <p:nvPr/>
              </p:nvSpPr>
              <p:spPr>
                <a:xfrm>
                  <a:off x="6908320" y="5682244"/>
                  <a:ext cx="2330285" cy="2315628"/>
                </a:xfrm>
                <a:custGeom>
                  <a:avLst/>
                  <a:gdLst>
                    <a:gd name="connsiteX0" fmla="*/ 6057900 w 6057900"/>
                    <a:gd name="connsiteY0" fmla="*/ 3009900 h 6019800"/>
                    <a:gd name="connsiteX1" fmla="*/ 3028950 w 6057900"/>
                    <a:gd name="connsiteY1" fmla="*/ 6019800 h 6019800"/>
                    <a:gd name="connsiteX2" fmla="*/ 0 w 6057900"/>
                    <a:gd name="connsiteY2" fmla="*/ 3009900 h 6019800"/>
                    <a:gd name="connsiteX3" fmla="*/ 3028950 w 6057900"/>
                    <a:gd name="connsiteY3" fmla="*/ 0 h 6019800"/>
                    <a:gd name="connsiteX4" fmla="*/ 6057900 w 6057900"/>
                    <a:gd name="connsiteY4" fmla="*/ 3009900 h 601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7900" h="6019800">
                      <a:moveTo>
                        <a:pt x="6057900" y="3009900"/>
                      </a:moveTo>
                      <a:cubicBezTo>
                        <a:pt x="6057900" y="4672222"/>
                        <a:pt x="4701793" y="6019800"/>
                        <a:pt x="3028950" y="6019800"/>
                      </a:cubicBezTo>
                      <a:cubicBezTo>
                        <a:pt x="1356107" y="6019800"/>
                        <a:pt x="0" y="4672222"/>
                        <a:pt x="0" y="3009900"/>
                      </a:cubicBezTo>
                      <a:cubicBezTo>
                        <a:pt x="0" y="1347578"/>
                        <a:pt x="1356107" y="0"/>
                        <a:pt x="3028950" y="0"/>
                      </a:cubicBezTo>
                      <a:cubicBezTo>
                        <a:pt x="4701793" y="0"/>
                        <a:pt x="6057900" y="1347578"/>
                        <a:pt x="6057900" y="300990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F2DADF7-2636-4E32-B687-F6170F097003}"/>
                    </a:ext>
                  </a:extLst>
                </p:cNvPr>
                <p:cNvSpPr/>
                <p:nvPr/>
              </p:nvSpPr>
              <p:spPr>
                <a:xfrm>
                  <a:off x="6785159" y="5646624"/>
                  <a:ext cx="2399186" cy="2386863"/>
                </a:xfrm>
                <a:custGeom>
                  <a:avLst/>
                  <a:gdLst>
                    <a:gd name="connsiteX0" fmla="*/ 5568315 w 5562600"/>
                    <a:gd name="connsiteY0" fmla="*/ 2767013 h 5534025"/>
                    <a:gd name="connsiteX1" fmla="*/ 2784158 w 5562600"/>
                    <a:gd name="connsiteY1" fmla="*/ 5534025 h 5534025"/>
                    <a:gd name="connsiteX2" fmla="*/ 0 w 5562600"/>
                    <a:gd name="connsiteY2" fmla="*/ 2767013 h 5534025"/>
                    <a:gd name="connsiteX3" fmla="*/ 2784158 w 5562600"/>
                    <a:gd name="connsiteY3" fmla="*/ 0 h 5534025"/>
                    <a:gd name="connsiteX4" fmla="*/ 5568315 w 5562600"/>
                    <a:gd name="connsiteY4" fmla="*/ 2767013 h 5534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62600" h="5534025">
                      <a:moveTo>
                        <a:pt x="5568315" y="2767013"/>
                      </a:moveTo>
                      <a:cubicBezTo>
                        <a:pt x="5568315" y="4295192"/>
                        <a:pt x="4321805" y="5534025"/>
                        <a:pt x="2784158" y="5534025"/>
                      </a:cubicBezTo>
                      <a:cubicBezTo>
                        <a:pt x="1246510" y="5534025"/>
                        <a:pt x="0" y="4295192"/>
                        <a:pt x="0" y="2767013"/>
                      </a:cubicBezTo>
                      <a:cubicBezTo>
                        <a:pt x="0" y="1238834"/>
                        <a:pt x="1246510" y="0"/>
                        <a:pt x="2784158" y="0"/>
                      </a:cubicBezTo>
                      <a:cubicBezTo>
                        <a:pt x="4321805" y="0"/>
                        <a:pt x="5568315" y="1238834"/>
                        <a:pt x="5568315" y="276701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43000">
                      <a:schemeClr val="accent3">
                        <a:lumMod val="100000"/>
                      </a:schemeClr>
                    </a:gs>
                    <a:gs pos="0">
                      <a:schemeClr val="accent1"/>
                    </a:gs>
                  </a:gsLst>
                  <a:lin ang="16200000" scaled="1"/>
                  <a:tileRect/>
                </a:gradFill>
                <a:ln w="9525" cap="flat">
                  <a:noFill/>
                  <a:prstDash val="solid"/>
                  <a:miter/>
                </a:ln>
                <a:effectLst>
                  <a:softEdge rad="1778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854A1AF9-E6A6-426F-A8D9-D022A4CE9160}"/>
                    </a:ext>
                  </a:extLst>
                </p:cNvPr>
                <p:cNvSpPr/>
                <p:nvPr/>
              </p:nvSpPr>
              <p:spPr>
                <a:xfrm>
                  <a:off x="6777009" y="5471972"/>
                  <a:ext cx="2516314" cy="2501425"/>
                </a:xfrm>
                <a:custGeom>
                  <a:avLst/>
                  <a:gdLst>
                    <a:gd name="connsiteX0" fmla="*/ 4831080 w 4829175"/>
                    <a:gd name="connsiteY0" fmla="*/ 2400300 h 4800600"/>
                    <a:gd name="connsiteX1" fmla="*/ 2415540 w 4829175"/>
                    <a:gd name="connsiteY1" fmla="*/ 4800600 h 4800600"/>
                    <a:gd name="connsiteX2" fmla="*/ 0 w 4829175"/>
                    <a:gd name="connsiteY2" fmla="*/ 2400300 h 4800600"/>
                    <a:gd name="connsiteX3" fmla="*/ 2415540 w 4829175"/>
                    <a:gd name="connsiteY3" fmla="*/ 0 h 4800600"/>
                    <a:gd name="connsiteX4" fmla="*/ 4831080 w 4829175"/>
                    <a:gd name="connsiteY4" fmla="*/ 2400300 h 4800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9175" h="4800600">
                      <a:moveTo>
                        <a:pt x="4831080" y="2400300"/>
                      </a:moveTo>
                      <a:cubicBezTo>
                        <a:pt x="4831080" y="3725949"/>
                        <a:pt x="3749606" y="4800600"/>
                        <a:pt x="2415540" y="4800600"/>
                      </a:cubicBezTo>
                      <a:cubicBezTo>
                        <a:pt x="1081474" y="4800600"/>
                        <a:pt x="0" y="3725949"/>
                        <a:pt x="0" y="2400300"/>
                      </a:cubicBezTo>
                      <a:cubicBezTo>
                        <a:pt x="0" y="1074651"/>
                        <a:pt x="1081474" y="0"/>
                        <a:pt x="2415540" y="0"/>
                      </a:cubicBezTo>
                      <a:cubicBezTo>
                        <a:pt x="3749606" y="0"/>
                        <a:pt x="4831080" y="1074651"/>
                        <a:pt x="4831080" y="2400300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chemeClr val="accent3">
                        <a:lumMod val="75000"/>
                        <a:lumOff val="25000"/>
                      </a:schemeClr>
                    </a:gs>
                    <a:gs pos="0">
                      <a:schemeClr val="accent3">
                        <a:lumMod val="50000"/>
                      </a:schemeClr>
                    </a:gs>
                  </a:gsLst>
                  <a:lin ang="16200000" scaled="1"/>
                </a:gradFill>
                <a:ln w="9525" cap="flat">
                  <a:noFill/>
                  <a:prstDash val="solid"/>
                  <a:miter/>
                </a:ln>
                <a:effectLst>
                  <a:softEdge rad="2667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284E6E11-5FA8-45C8-B9F3-90D91CB621E1}"/>
                    </a:ext>
                  </a:extLst>
                </p:cNvPr>
                <p:cNvSpPr/>
                <p:nvPr/>
              </p:nvSpPr>
              <p:spPr>
                <a:xfrm>
                  <a:off x="7083896" y="5828649"/>
                  <a:ext cx="1933940" cy="1925128"/>
                </a:xfrm>
                <a:custGeom>
                  <a:avLst/>
                  <a:gdLst>
                    <a:gd name="connsiteX0" fmla="*/ 4189095 w 4181475"/>
                    <a:gd name="connsiteY0" fmla="*/ 2081213 h 4162425"/>
                    <a:gd name="connsiteX1" fmla="*/ 2094548 w 4181475"/>
                    <a:gd name="connsiteY1" fmla="*/ 4162425 h 4162425"/>
                    <a:gd name="connsiteX2" fmla="*/ 0 w 4181475"/>
                    <a:gd name="connsiteY2" fmla="*/ 2081213 h 4162425"/>
                    <a:gd name="connsiteX3" fmla="*/ 2094548 w 4181475"/>
                    <a:gd name="connsiteY3" fmla="*/ 0 h 4162425"/>
                    <a:gd name="connsiteX4" fmla="*/ 4189095 w 4181475"/>
                    <a:gd name="connsiteY4" fmla="*/ 2081213 h 4162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1475" h="4162425">
                      <a:moveTo>
                        <a:pt x="4189095" y="2081213"/>
                      </a:moveTo>
                      <a:cubicBezTo>
                        <a:pt x="4189095" y="3230635"/>
                        <a:pt x="3251335" y="4162425"/>
                        <a:pt x="2094548" y="4162425"/>
                      </a:cubicBezTo>
                      <a:cubicBezTo>
                        <a:pt x="937761" y="4162425"/>
                        <a:pt x="0" y="3230635"/>
                        <a:pt x="0" y="2081213"/>
                      </a:cubicBezTo>
                      <a:cubicBezTo>
                        <a:pt x="0" y="931791"/>
                        <a:pt x="937761" y="0"/>
                        <a:pt x="2094548" y="0"/>
                      </a:cubicBezTo>
                      <a:cubicBezTo>
                        <a:pt x="3251335" y="0"/>
                        <a:pt x="4189095" y="931791"/>
                        <a:pt x="4189095" y="2081213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chemeClr val="accent3"/>
                    </a:gs>
                    <a:gs pos="0">
                      <a:schemeClr val="accent1">
                        <a:alpha val="0"/>
                      </a:schemeClr>
                    </a:gs>
                  </a:gsLst>
                  <a:lin ang="16200000" scaled="1"/>
                </a:gradFill>
                <a:ln w="9525" cap="flat">
                  <a:noFill/>
                  <a:prstDash val="solid"/>
                  <a:miter/>
                </a:ln>
                <a:effectLst>
                  <a:softEdge rad="1397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</p:grpSp>
        </p:grp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CBEEF79-D9CE-4891-B03A-536CE8D17598}"/>
                </a:ext>
              </a:extLst>
            </p:cNvPr>
            <p:cNvSpPr/>
            <p:nvPr/>
          </p:nvSpPr>
          <p:spPr>
            <a:xfrm>
              <a:off x="32023883" y="5767468"/>
              <a:ext cx="1317841" cy="1309553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rgbClr val="6B93F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A514E10-AB18-4E94-8408-838C5BAF0157}"/>
              </a:ext>
            </a:extLst>
          </p:cNvPr>
          <p:cNvGrpSpPr/>
          <p:nvPr userDrawn="1"/>
        </p:nvGrpSpPr>
        <p:grpSpPr>
          <a:xfrm rot="14764184">
            <a:off x="4155902" y="1537751"/>
            <a:ext cx="3984297" cy="3849826"/>
            <a:chOff x="17597802" y="137889"/>
            <a:chExt cx="15743921" cy="15214541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196342B7-171F-48DF-8F07-FF8C9BA1830B}"/>
                </a:ext>
              </a:extLst>
            </p:cNvPr>
            <p:cNvGrpSpPr/>
            <p:nvPr/>
          </p:nvGrpSpPr>
          <p:grpSpPr>
            <a:xfrm>
              <a:off x="17597802" y="137889"/>
              <a:ext cx="15278135" cy="15214541"/>
              <a:chOff x="17597802" y="137889"/>
              <a:chExt cx="15278135" cy="15214541"/>
            </a:xfrm>
          </p:grpSpPr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2087CB9F-51A4-47CF-8B09-203F046E4CDE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chemeClr val="tx2">
                    <a:alpha val="41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65476392-8078-453C-8866-B8D1A1E89565}"/>
                  </a:ext>
                </a:extLst>
              </p:cNvPr>
              <p:cNvSpPr/>
              <p:nvPr/>
            </p:nvSpPr>
            <p:spPr>
              <a:xfrm>
                <a:off x="17597802" y="9929470"/>
                <a:ext cx="1317843" cy="1309554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rgbClr val="86DFCE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3E217D5-5A0F-4194-9F61-C9CD9E56E35A}"/>
                </a:ext>
              </a:extLst>
            </p:cNvPr>
            <p:cNvSpPr/>
            <p:nvPr/>
          </p:nvSpPr>
          <p:spPr>
            <a:xfrm>
              <a:off x="32023882" y="5767467"/>
              <a:ext cx="1317841" cy="1309553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193C036-6158-465B-9297-1D6E4FBDE834}"/>
              </a:ext>
            </a:extLst>
          </p:cNvPr>
          <p:cNvGrpSpPr/>
          <p:nvPr userDrawn="1"/>
        </p:nvGrpSpPr>
        <p:grpSpPr>
          <a:xfrm rot="17986730">
            <a:off x="3277540" y="696228"/>
            <a:ext cx="5753181" cy="5559007"/>
            <a:chOff x="17597802" y="137889"/>
            <a:chExt cx="15743925" cy="15214541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775DA098-34AF-4E47-A81E-8D853D925BD0}"/>
                </a:ext>
              </a:extLst>
            </p:cNvPr>
            <p:cNvGrpSpPr/>
            <p:nvPr/>
          </p:nvGrpSpPr>
          <p:grpSpPr>
            <a:xfrm>
              <a:off x="17597802" y="137889"/>
              <a:ext cx="15278135" cy="15214541"/>
              <a:chOff x="17597802" y="137889"/>
              <a:chExt cx="15278135" cy="15214541"/>
            </a:xfrm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0658D159-EE7C-4E91-9F13-CC6BAA8B90E5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chemeClr val="tx2">
                    <a:alpha val="41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290F1EB9-E349-43BE-8E57-0BB225F64D1C}"/>
                  </a:ext>
                </a:extLst>
              </p:cNvPr>
              <p:cNvSpPr/>
              <p:nvPr/>
            </p:nvSpPr>
            <p:spPr>
              <a:xfrm>
                <a:off x="17597802" y="9929468"/>
                <a:ext cx="1317841" cy="1309554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71D834-D846-4DFC-B29C-6DF5C6D2896B}"/>
                </a:ext>
              </a:extLst>
            </p:cNvPr>
            <p:cNvSpPr/>
            <p:nvPr/>
          </p:nvSpPr>
          <p:spPr>
            <a:xfrm>
              <a:off x="32023885" y="5767468"/>
              <a:ext cx="1317842" cy="1309554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rgbClr val="FD8E5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sp>
        <p:nvSpPr>
          <p:cNvPr id="35" name="Light Blue">
            <a:extLst>
              <a:ext uri="{FF2B5EF4-FFF2-40B4-BE49-F238E27FC236}">
                <a16:creationId xmlns:a16="http://schemas.microsoft.com/office/drawing/2014/main" id="{5872E314-99A3-4F80-B73E-F91379114ADB}"/>
              </a:ext>
            </a:extLst>
          </p:cNvPr>
          <p:cNvSpPr/>
          <p:nvPr userDrawn="1"/>
        </p:nvSpPr>
        <p:spPr>
          <a:xfrm rot="19159880">
            <a:off x="3382136" y="3254583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1" name="Picture Placeholder 4">
            <a:extLst>
              <a:ext uri="{FF2B5EF4-FFF2-40B4-BE49-F238E27FC236}">
                <a16:creationId xmlns:a16="http://schemas.microsoft.com/office/drawing/2014/main" id="{CBA6B210-1C73-4F59-ABA7-DC80C3F3C4C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57096" y="0"/>
            <a:ext cx="6134904" cy="6858000"/>
          </a:xfrm>
          <a:custGeom>
            <a:avLst/>
            <a:gdLst>
              <a:gd name="connsiteX0" fmla="*/ 1819646 w 12271405"/>
              <a:gd name="connsiteY0" fmla="*/ 0 h 13716000"/>
              <a:gd name="connsiteX1" fmla="*/ 12271405 w 12271405"/>
              <a:gd name="connsiteY1" fmla="*/ 0 h 13716000"/>
              <a:gd name="connsiteX2" fmla="*/ 12271405 w 12271405"/>
              <a:gd name="connsiteY2" fmla="*/ 13716000 h 13716000"/>
              <a:gd name="connsiteX3" fmla="*/ 707814 w 12271405"/>
              <a:gd name="connsiteY3" fmla="*/ 13716000 h 13716000"/>
              <a:gd name="connsiteX4" fmla="*/ 752442 w 12271405"/>
              <a:gd name="connsiteY4" fmla="*/ 13596128 h 13716000"/>
              <a:gd name="connsiteX5" fmla="*/ 1380793 w 12271405"/>
              <a:gd name="connsiteY5" fmla="*/ 11205468 h 13716000"/>
              <a:gd name="connsiteX6" fmla="*/ 45213 w 12271405"/>
              <a:gd name="connsiteY6" fmla="*/ 6573205 h 13716000"/>
              <a:gd name="connsiteX7" fmla="*/ 1760721 w 12271405"/>
              <a:gd name="connsiteY7" fmla="*/ 13353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271405" h="13716000">
                <a:moveTo>
                  <a:pt x="1819646" y="0"/>
                </a:moveTo>
                <a:lnTo>
                  <a:pt x="12271405" y="0"/>
                </a:lnTo>
                <a:lnTo>
                  <a:pt x="12271405" y="13716000"/>
                </a:lnTo>
                <a:lnTo>
                  <a:pt x="707814" y="13716000"/>
                </a:lnTo>
                <a:lnTo>
                  <a:pt x="752442" y="13596128"/>
                </a:lnTo>
                <a:cubicBezTo>
                  <a:pt x="1074685" y="12702428"/>
                  <a:pt x="1316987" y="11871828"/>
                  <a:pt x="1380793" y="11205468"/>
                </a:cubicBezTo>
                <a:cubicBezTo>
                  <a:pt x="1600042" y="8940772"/>
                  <a:pt x="405804" y="8995740"/>
                  <a:pt x="45213" y="6573205"/>
                </a:cubicBezTo>
                <a:cubicBezTo>
                  <a:pt x="-230709" y="4719523"/>
                  <a:pt x="807816" y="2201707"/>
                  <a:pt x="1760721" y="133534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343F4438-3890-4301-9DBE-5E5683801DE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5DE3FB2-0B65-4293-BEFC-36B912DBEDF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048BFD94-9530-46FD-B6A2-A10EA9C7A89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BD0D7BA-550B-4130-83A4-4D3C3852262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74EFA5F4-A328-42B4-9E93-18AD1E3EC33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449840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9" dur="59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3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4" dur="59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9" dur="59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7" dur="1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5" dur="1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3" dur="1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" presetID="2" presetClass="entr" presetSubtype="2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1" grpId="0" animBg="1"/>
      <p:bldP spid="46" grpId="0"/>
    </p:bld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9343D21-4025-4A34-9942-A3AC78576B2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07092" y="1192344"/>
            <a:ext cx="3683612" cy="3229287"/>
          </a:xfrm>
          <a:custGeom>
            <a:avLst/>
            <a:gdLst>
              <a:gd name="connsiteX0" fmla="*/ 0 w 7368184"/>
              <a:gd name="connsiteY0" fmla="*/ 0 h 6458574"/>
              <a:gd name="connsiteX1" fmla="*/ 7368184 w 7368184"/>
              <a:gd name="connsiteY1" fmla="*/ 0 h 6458574"/>
              <a:gd name="connsiteX2" fmla="*/ 7368184 w 7368184"/>
              <a:gd name="connsiteY2" fmla="*/ 2287531 h 6458574"/>
              <a:gd name="connsiteX3" fmla="*/ 6289138 w 7368184"/>
              <a:gd name="connsiteY3" fmla="*/ 3905060 h 6458574"/>
              <a:gd name="connsiteX4" fmla="*/ 6048679 w 7368184"/>
              <a:gd name="connsiteY4" fmla="*/ 4040759 h 6458574"/>
              <a:gd name="connsiteX5" fmla="*/ 6048679 w 7368184"/>
              <a:gd name="connsiteY5" fmla="*/ 4171043 h 6458574"/>
              <a:gd name="connsiteX6" fmla="*/ 3761148 w 7368184"/>
              <a:gd name="connsiteY6" fmla="*/ 6458574 h 6458574"/>
              <a:gd name="connsiteX7" fmla="*/ 1473617 w 7368184"/>
              <a:gd name="connsiteY7" fmla="*/ 4171043 h 6458574"/>
              <a:gd name="connsiteX8" fmla="*/ 1473617 w 7368184"/>
              <a:gd name="connsiteY8" fmla="*/ 4114432 h 6458574"/>
              <a:gd name="connsiteX9" fmla="*/ 1340667 w 7368184"/>
              <a:gd name="connsiteY9" fmla="*/ 4052701 h 6458574"/>
              <a:gd name="connsiteX10" fmla="*/ 0 w 7368184"/>
              <a:gd name="connsiteY10" fmla="*/ 2287531 h 6458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368184" h="6458574">
                <a:moveTo>
                  <a:pt x="0" y="0"/>
                </a:moveTo>
                <a:lnTo>
                  <a:pt x="7368184" y="0"/>
                </a:lnTo>
                <a:lnTo>
                  <a:pt x="7368184" y="2287531"/>
                </a:lnTo>
                <a:cubicBezTo>
                  <a:pt x="7368184" y="2919215"/>
                  <a:pt x="6955828" y="3491098"/>
                  <a:pt x="6289138" y="3905060"/>
                </a:cubicBezTo>
                <a:lnTo>
                  <a:pt x="6048679" y="4040759"/>
                </a:lnTo>
                <a:lnTo>
                  <a:pt x="6048679" y="4171043"/>
                </a:lnTo>
                <a:cubicBezTo>
                  <a:pt x="6048679" y="5434411"/>
                  <a:pt x="5024516" y="6458574"/>
                  <a:pt x="3761148" y="6458574"/>
                </a:cubicBezTo>
                <a:cubicBezTo>
                  <a:pt x="2497780" y="6458574"/>
                  <a:pt x="1473617" y="5434411"/>
                  <a:pt x="1473617" y="4171043"/>
                </a:cubicBezTo>
                <a:lnTo>
                  <a:pt x="1473617" y="4114432"/>
                </a:lnTo>
                <a:lnTo>
                  <a:pt x="1340667" y="4052701"/>
                </a:lnTo>
                <a:cubicBezTo>
                  <a:pt x="521888" y="3633134"/>
                  <a:pt x="0" y="2998176"/>
                  <a:pt x="0" y="2287531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A99A3F7-93AA-4ED2-9F5D-7CE2BAE3EBE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267932" y="5432055"/>
            <a:ext cx="522447" cy="522515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A351BA2A-17E5-4DEF-B546-E7100299AE0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81553" y="4783595"/>
            <a:ext cx="1496096" cy="1496291"/>
          </a:xfrm>
          <a:custGeom>
            <a:avLst/>
            <a:gdLst>
              <a:gd name="connsiteX0" fmla="*/ 1496291 w 2992582"/>
              <a:gd name="connsiteY0" fmla="*/ 0 h 2992582"/>
              <a:gd name="connsiteX1" fmla="*/ 2992582 w 2992582"/>
              <a:gd name="connsiteY1" fmla="*/ 1496291 h 2992582"/>
              <a:gd name="connsiteX2" fmla="*/ 1496291 w 2992582"/>
              <a:gd name="connsiteY2" fmla="*/ 2992582 h 2992582"/>
              <a:gd name="connsiteX3" fmla="*/ 0 w 2992582"/>
              <a:gd name="connsiteY3" fmla="*/ 1496291 h 2992582"/>
              <a:gd name="connsiteX4" fmla="*/ 1496291 w 2992582"/>
              <a:gd name="connsiteY4" fmla="*/ 0 h 299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2582" h="2992582">
                <a:moveTo>
                  <a:pt x="1496291" y="0"/>
                </a:moveTo>
                <a:cubicBezTo>
                  <a:pt x="2322670" y="0"/>
                  <a:pt x="2992582" y="669912"/>
                  <a:pt x="2992582" y="1496291"/>
                </a:cubicBezTo>
                <a:cubicBezTo>
                  <a:pt x="2992582" y="2322670"/>
                  <a:pt x="2322670" y="2992582"/>
                  <a:pt x="1496291" y="2992582"/>
                </a:cubicBezTo>
                <a:cubicBezTo>
                  <a:pt x="669912" y="2992582"/>
                  <a:pt x="0" y="2322670"/>
                  <a:pt x="0" y="1496291"/>
                </a:cubicBezTo>
                <a:cubicBezTo>
                  <a:pt x="0" y="669912"/>
                  <a:pt x="669912" y="0"/>
                  <a:pt x="1496291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27045F4B-5D40-42B3-A9AE-EA40F948672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284629" y="1178185"/>
            <a:ext cx="1496096" cy="1496291"/>
          </a:xfrm>
          <a:custGeom>
            <a:avLst/>
            <a:gdLst>
              <a:gd name="connsiteX0" fmla="*/ 1496291 w 2992582"/>
              <a:gd name="connsiteY0" fmla="*/ 0 h 2992582"/>
              <a:gd name="connsiteX1" fmla="*/ 2992582 w 2992582"/>
              <a:gd name="connsiteY1" fmla="*/ 1496291 h 2992582"/>
              <a:gd name="connsiteX2" fmla="*/ 1496291 w 2992582"/>
              <a:gd name="connsiteY2" fmla="*/ 2992582 h 2992582"/>
              <a:gd name="connsiteX3" fmla="*/ 0 w 2992582"/>
              <a:gd name="connsiteY3" fmla="*/ 1496291 h 2992582"/>
              <a:gd name="connsiteX4" fmla="*/ 1496291 w 2992582"/>
              <a:gd name="connsiteY4" fmla="*/ 0 h 299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2582" h="2992582">
                <a:moveTo>
                  <a:pt x="1496291" y="0"/>
                </a:moveTo>
                <a:cubicBezTo>
                  <a:pt x="2322670" y="0"/>
                  <a:pt x="2992582" y="669912"/>
                  <a:pt x="2992582" y="1496291"/>
                </a:cubicBezTo>
                <a:cubicBezTo>
                  <a:pt x="2992582" y="2322670"/>
                  <a:pt x="2322670" y="2992582"/>
                  <a:pt x="1496291" y="2992582"/>
                </a:cubicBezTo>
                <a:cubicBezTo>
                  <a:pt x="669912" y="2992582"/>
                  <a:pt x="0" y="2322670"/>
                  <a:pt x="0" y="1496291"/>
                </a:cubicBezTo>
                <a:cubicBezTo>
                  <a:pt x="0" y="669912"/>
                  <a:pt x="669912" y="0"/>
                  <a:pt x="1496291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60E46ED-2BEF-4DD6-8ACD-7859F0FAAA0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003434" y="3011423"/>
            <a:ext cx="2287232" cy="3162627"/>
          </a:xfrm>
          <a:custGeom>
            <a:avLst/>
            <a:gdLst>
              <a:gd name="connsiteX0" fmla="*/ 2287530 w 4575060"/>
              <a:gd name="connsiteY0" fmla="*/ 0 h 6325254"/>
              <a:gd name="connsiteX1" fmla="*/ 4575060 w 4575060"/>
              <a:gd name="connsiteY1" fmla="*/ 2287531 h 6325254"/>
              <a:gd name="connsiteX2" fmla="*/ 4575060 w 4575060"/>
              <a:gd name="connsiteY2" fmla="*/ 4575062 h 6325254"/>
              <a:gd name="connsiteX3" fmla="*/ 4575060 w 4575060"/>
              <a:gd name="connsiteY3" fmla="*/ 6325254 h 6325254"/>
              <a:gd name="connsiteX4" fmla="*/ 0 w 4575060"/>
              <a:gd name="connsiteY4" fmla="*/ 6325254 h 6325254"/>
              <a:gd name="connsiteX5" fmla="*/ 0 w 4575060"/>
              <a:gd name="connsiteY5" fmla="*/ 4575062 h 6325254"/>
              <a:gd name="connsiteX6" fmla="*/ 0 w 4575060"/>
              <a:gd name="connsiteY6" fmla="*/ 3101032 h 6325254"/>
              <a:gd name="connsiteX7" fmla="*/ 0 w 4575060"/>
              <a:gd name="connsiteY7" fmla="*/ 2287531 h 6325254"/>
              <a:gd name="connsiteX8" fmla="*/ 2287530 w 4575060"/>
              <a:gd name="connsiteY8" fmla="*/ 0 h 6325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75060" h="6325254">
                <a:moveTo>
                  <a:pt x="2287530" y="0"/>
                </a:moveTo>
                <a:cubicBezTo>
                  <a:pt x="3550898" y="0"/>
                  <a:pt x="4575060" y="1024163"/>
                  <a:pt x="4575060" y="2287531"/>
                </a:cubicBezTo>
                <a:lnTo>
                  <a:pt x="4575060" y="4575062"/>
                </a:lnTo>
                <a:lnTo>
                  <a:pt x="4575060" y="6325254"/>
                </a:lnTo>
                <a:lnTo>
                  <a:pt x="0" y="6325254"/>
                </a:lnTo>
                <a:lnTo>
                  <a:pt x="0" y="4575062"/>
                </a:lnTo>
                <a:lnTo>
                  <a:pt x="0" y="3101032"/>
                </a:lnTo>
                <a:lnTo>
                  <a:pt x="0" y="2287531"/>
                </a:lnTo>
                <a:cubicBezTo>
                  <a:pt x="0" y="1024163"/>
                  <a:pt x="1024162" y="0"/>
                  <a:pt x="2287530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604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1" grpId="0" animBg="1"/>
      <p:bldP spid="12" grpId="0" animBg="1"/>
      <p:bldP spid="9" grpId="0" animBg="1"/>
    </p:bld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6D4D8337-D91D-41F4-98BA-B1AEBC158952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9343D21-4025-4A34-9942-A3AC78576B2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07092" y="1192344"/>
            <a:ext cx="3683612" cy="3229287"/>
          </a:xfrm>
          <a:custGeom>
            <a:avLst/>
            <a:gdLst>
              <a:gd name="connsiteX0" fmla="*/ 0 w 7368184"/>
              <a:gd name="connsiteY0" fmla="*/ 0 h 6458574"/>
              <a:gd name="connsiteX1" fmla="*/ 7368184 w 7368184"/>
              <a:gd name="connsiteY1" fmla="*/ 0 h 6458574"/>
              <a:gd name="connsiteX2" fmla="*/ 7368184 w 7368184"/>
              <a:gd name="connsiteY2" fmla="*/ 2287531 h 6458574"/>
              <a:gd name="connsiteX3" fmla="*/ 6289138 w 7368184"/>
              <a:gd name="connsiteY3" fmla="*/ 3905060 h 6458574"/>
              <a:gd name="connsiteX4" fmla="*/ 6048679 w 7368184"/>
              <a:gd name="connsiteY4" fmla="*/ 4040759 h 6458574"/>
              <a:gd name="connsiteX5" fmla="*/ 6048679 w 7368184"/>
              <a:gd name="connsiteY5" fmla="*/ 4171043 h 6458574"/>
              <a:gd name="connsiteX6" fmla="*/ 3761148 w 7368184"/>
              <a:gd name="connsiteY6" fmla="*/ 6458574 h 6458574"/>
              <a:gd name="connsiteX7" fmla="*/ 1473617 w 7368184"/>
              <a:gd name="connsiteY7" fmla="*/ 4171043 h 6458574"/>
              <a:gd name="connsiteX8" fmla="*/ 1473617 w 7368184"/>
              <a:gd name="connsiteY8" fmla="*/ 4114432 h 6458574"/>
              <a:gd name="connsiteX9" fmla="*/ 1340667 w 7368184"/>
              <a:gd name="connsiteY9" fmla="*/ 4052701 h 6458574"/>
              <a:gd name="connsiteX10" fmla="*/ 0 w 7368184"/>
              <a:gd name="connsiteY10" fmla="*/ 2287531 h 6458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368184" h="6458574">
                <a:moveTo>
                  <a:pt x="0" y="0"/>
                </a:moveTo>
                <a:lnTo>
                  <a:pt x="7368184" y="0"/>
                </a:lnTo>
                <a:lnTo>
                  <a:pt x="7368184" y="2287531"/>
                </a:lnTo>
                <a:cubicBezTo>
                  <a:pt x="7368184" y="2919215"/>
                  <a:pt x="6955828" y="3491098"/>
                  <a:pt x="6289138" y="3905060"/>
                </a:cubicBezTo>
                <a:lnTo>
                  <a:pt x="6048679" y="4040759"/>
                </a:lnTo>
                <a:lnTo>
                  <a:pt x="6048679" y="4171043"/>
                </a:lnTo>
                <a:cubicBezTo>
                  <a:pt x="6048679" y="5434411"/>
                  <a:pt x="5024516" y="6458574"/>
                  <a:pt x="3761148" y="6458574"/>
                </a:cubicBezTo>
                <a:cubicBezTo>
                  <a:pt x="2497780" y="6458574"/>
                  <a:pt x="1473617" y="5434411"/>
                  <a:pt x="1473617" y="4171043"/>
                </a:cubicBezTo>
                <a:lnTo>
                  <a:pt x="1473617" y="4114432"/>
                </a:lnTo>
                <a:lnTo>
                  <a:pt x="1340667" y="4052701"/>
                </a:lnTo>
                <a:cubicBezTo>
                  <a:pt x="521888" y="3633134"/>
                  <a:pt x="0" y="2998176"/>
                  <a:pt x="0" y="2287531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A99A3F7-93AA-4ED2-9F5D-7CE2BAE3EBE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267932" y="5432055"/>
            <a:ext cx="522447" cy="522515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A351BA2A-17E5-4DEF-B546-E7100299AE0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81553" y="4783595"/>
            <a:ext cx="1496096" cy="1496291"/>
          </a:xfrm>
          <a:custGeom>
            <a:avLst/>
            <a:gdLst>
              <a:gd name="connsiteX0" fmla="*/ 1496291 w 2992582"/>
              <a:gd name="connsiteY0" fmla="*/ 0 h 2992582"/>
              <a:gd name="connsiteX1" fmla="*/ 2992582 w 2992582"/>
              <a:gd name="connsiteY1" fmla="*/ 1496291 h 2992582"/>
              <a:gd name="connsiteX2" fmla="*/ 1496291 w 2992582"/>
              <a:gd name="connsiteY2" fmla="*/ 2992582 h 2992582"/>
              <a:gd name="connsiteX3" fmla="*/ 0 w 2992582"/>
              <a:gd name="connsiteY3" fmla="*/ 1496291 h 2992582"/>
              <a:gd name="connsiteX4" fmla="*/ 1496291 w 2992582"/>
              <a:gd name="connsiteY4" fmla="*/ 0 h 299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2582" h="2992582">
                <a:moveTo>
                  <a:pt x="1496291" y="0"/>
                </a:moveTo>
                <a:cubicBezTo>
                  <a:pt x="2322670" y="0"/>
                  <a:pt x="2992582" y="669912"/>
                  <a:pt x="2992582" y="1496291"/>
                </a:cubicBezTo>
                <a:cubicBezTo>
                  <a:pt x="2992582" y="2322670"/>
                  <a:pt x="2322670" y="2992582"/>
                  <a:pt x="1496291" y="2992582"/>
                </a:cubicBezTo>
                <a:cubicBezTo>
                  <a:pt x="669912" y="2992582"/>
                  <a:pt x="0" y="2322670"/>
                  <a:pt x="0" y="1496291"/>
                </a:cubicBezTo>
                <a:cubicBezTo>
                  <a:pt x="0" y="669912"/>
                  <a:pt x="669912" y="0"/>
                  <a:pt x="1496291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27045F4B-5D40-42B3-A9AE-EA40F948672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284629" y="1178185"/>
            <a:ext cx="1496096" cy="1496291"/>
          </a:xfrm>
          <a:custGeom>
            <a:avLst/>
            <a:gdLst>
              <a:gd name="connsiteX0" fmla="*/ 1496291 w 2992582"/>
              <a:gd name="connsiteY0" fmla="*/ 0 h 2992582"/>
              <a:gd name="connsiteX1" fmla="*/ 2992582 w 2992582"/>
              <a:gd name="connsiteY1" fmla="*/ 1496291 h 2992582"/>
              <a:gd name="connsiteX2" fmla="*/ 1496291 w 2992582"/>
              <a:gd name="connsiteY2" fmla="*/ 2992582 h 2992582"/>
              <a:gd name="connsiteX3" fmla="*/ 0 w 2992582"/>
              <a:gd name="connsiteY3" fmla="*/ 1496291 h 2992582"/>
              <a:gd name="connsiteX4" fmla="*/ 1496291 w 2992582"/>
              <a:gd name="connsiteY4" fmla="*/ 0 h 299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2582" h="2992582">
                <a:moveTo>
                  <a:pt x="1496291" y="0"/>
                </a:moveTo>
                <a:cubicBezTo>
                  <a:pt x="2322670" y="0"/>
                  <a:pt x="2992582" y="669912"/>
                  <a:pt x="2992582" y="1496291"/>
                </a:cubicBezTo>
                <a:cubicBezTo>
                  <a:pt x="2992582" y="2322670"/>
                  <a:pt x="2322670" y="2992582"/>
                  <a:pt x="1496291" y="2992582"/>
                </a:cubicBezTo>
                <a:cubicBezTo>
                  <a:pt x="669912" y="2992582"/>
                  <a:pt x="0" y="2322670"/>
                  <a:pt x="0" y="1496291"/>
                </a:cubicBezTo>
                <a:cubicBezTo>
                  <a:pt x="0" y="669912"/>
                  <a:pt x="669912" y="0"/>
                  <a:pt x="1496291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60E46ED-2BEF-4DD6-8ACD-7859F0FAAA0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003434" y="3011423"/>
            <a:ext cx="2287232" cy="3162627"/>
          </a:xfrm>
          <a:custGeom>
            <a:avLst/>
            <a:gdLst>
              <a:gd name="connsiteX0" fmla="*/ 2287530 w 4575060"/>
              <a:gd name="connsiteY0" fmla="*/ 0 h 6325254"/>
              <a:gd name="connsiteX1" fmla="*/ 4575060 w 4575060"/>
              <a:gd name="connsiteY1" fmla="*/ 2287531 h 6325254"/>
              <a:gd name="connsiteX2" fmla="*/ 4575060 w 4575060"/>
              <a:gd name="connsiteY2" fmla="*/ 4575062 h 6325254"/>
              <a:gd name="connsiteX3" fmla="*/ 4575060 w 4575060"/>
              <a:gd name="connsiteY3" fmla="*/ 6325254 h 6325254"/>
              <a:gd name="connsiteX4" fmla="*/ 0 w 4575060"/>
              <a:gd name="connsiteY4" fmla="*/ 6325254 h 6325254"/>
              <a:gd name="connsiteX5" fmla="*/ 0 w 4575060"/>
              <a:gd name="connsiteY5" fmla="*/ 4575062 h 6325254"/>
              <a:gd name="connsiteX6" fmla="*/ 0 w 4575060"/>
              <a:gd name="connsiteY6" fmla="*/ 3101032 h 6325254"/>
              <a:gd name="connsiteX7" fmla="*/ 0 w 4575060"/>
              <a:gd name="connsiteY7" fmla="*/ 2287531 h 6325254"/>
              <a:gd name="connsiteX8" fmla="*/ 2287530 w 4575060"/>
              <a:gd name="connsiteY8" fmla="*/ 0 h 6325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75060" h="6325254">
                <a:moveTo>
                  <a:pt x="2287530" y="0"/>
                </a:moveTo>
                <a:cubicBezTo>
                  <a:pt x="3550898" y="0"/>
                  <a:pt x="4575060" y="1024163"/>
                  <a:pt x="4575060" y="2287531"/>
                </a:cubicBezTo>
                <a:lnTo>
                  <a:pt x="4575060" y="4575062"/>
                </a:lnTo>
                <a:lnTo>
                  <a:pt x="4575060" y="6325254"/>
                </a:lnTo>
                <a:lnTo>
                  <a:pt x="0" y="6325254"/>
                </a:lnTo>
                <a:lnTo>
                  <a:pt x="0" y="4575062"/>
                </a:lnTo>
                <a:lnTo>
                  <a:pt x="0" y="3101032"/>
                </a:lnTo>
                <a:lnTo>
                  <a:pt x="0" y="2287531"/>
                </a:lnTo>
                <a:cubicBezTo>
                  <a:pt x="0" y="1024163"/>
                  <a:pt x="1024162" y="0"/>
                  <a:pt x="2287530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89127D8-3382-4D5E-9E4C-AF5336A31C0D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E6D8E08-4B56-4303-9326-06D9A42C20D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0539562-7C73-4599-AC0B-A459F56A830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EC8D74B-76D8-4182-B2DE-D4FA79A6314E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6FF72490-4D9C-468E-AD66-28DFE81859CB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C64F8868-9E68-4640-B0BD-6BE9C207E215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643109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1" grpId="0" animBg="1"/>
      <p:bldP spid="12" grpId="0" animBg="1"/>
      <p:bldP spid="9" grpId="0" animBg="1"/>
      <p:bldP spid="16" grpId="0"/>
    </p:bld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2998A020-2A03-4D9E-A455-238251B632F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666750"/>
            <a:ext cx="4814288" cy="27622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8989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2998A020-2A03-4D9E-A455-238251B632F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666750"/>
            <a:ext cx="4814288" cy="27622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182F34C-9ABA-40CD-89C0-DDBE603D7108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4FA7734E-E302-475E-A5B9-43B4D99C381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4E1DCC56-59F6-465B-B8FE-396214EFF46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D9A2A3C-F948-4EAF-A6ED-21AD963EF90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769945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8CC61D14-4E8D-4DD9-9E1C-2C0D7B955FE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0228562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8">
            <a:extLst>
              <a:ext uri="{FF2B5EF4-FFF2-40B4-BE49-F238E27FC236}">
                <a16:creationId xmlns:a16="http://schemas.microsoft.com/office/drawing/2014/main" id="{C757EC86-B4D3-49C8-88D8-BE93207C2C1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615430" y="0"/>
            <a:ext cx="357657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4B063BED-4468-49BB-BA5E-622D9655FEC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357657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59022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BC391B51-DE95-4505-9777-11E9651692C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2781300"/>
            <a:ext cx="5314258" cy="40767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3592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BC391B51-DE95-4505-9777-11E9651692C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2781300"/>
            <a:ext cx="5314258" cy="40767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30BF367-3164-4EE1-AA7A-902BC54C819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D7BCE4D1-1F22-40E6-A6D3-DB73A2910173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5B72B1F-27BB-4E82-A51D-B49AB52BC9C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0ACF6E4-EC36-4A64-87B4-DBD0CDD60D7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2D8E3FFC-76CC-49B0-ACE6-D45A2F92D97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9774634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5534084-5DFA-4EDF-8A5C-94B4F16FDA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5944638"/>
          </a:xfrm>
          <a:custGeom>
            <a:avLst/>
            <a:gdLst>
              <a:gd name="connsiteX0" fmla="*/ 0 w 12193588"/>
              <a:gd name="connsiteY0" fmla="*/ 0 h 11889276"/>
              <a:gd name="connsiteX1" fmla="*/ 2843 w 12193588"/>
              <a:gd name="connsiteY1" fmla="*/ 0 h 11889276"/>
              <a:gd name="connsiteX2" fmla="*/ 9595 w 12193588"/>
              <a:gd name="connsiteY2" fmla="*/ 0 h 11889276"/>
              <a:gd name="connsiteX3" fmla="*/ 22743 w 12193588"/>
              <a:gd name="connsiteY3" fmla="*/ 0 h 11889276"/>
              <a:gd name="connsiteX4" fmla="*/ 44420 w 12193588"/>
              <a:gd name="connsiteY4" fmla="*/ 0 h 11889276"/>
              <a:gd name="connsiteX5" fmla="*/ 76757 w 12193588"/>
              <a:gd name="connsiteY5" fmla="*/ 0 h 11889276"/>
              <a:gd name="connsiteX6" fmla="*/ 121887 w 12193588"/>
              <a:gd name="connsiteY6" fmla="*/ 0 h 11889276"/>
              <a:gd name="connsiteX7" fmla="*/ 181942 w 12193588"/>
              <a:gd name="connsiteY7" fmla="*/ 0 h 11889276"/>
              <a:gd name="connsiteX8" fmla="*/ 259054 w 12193588"/>
              <a:gd name="connsiteY8" fmla="*/ 0 h 11889276"/>
              <a:gd name="connsiteX9" fmla="*/ 355355 w 12193588"/>
              <a:gd name="connsiteY9" fmla="*/ 0 h 11889276"/>
              <a:gd name="connsiteX10" fmla="*/ 472978 w 12193588"/>
              <a:gd name="connsiteY10" fmla="*/ 0 h 11889276"/>
              <a:gd name="connsiteX11" fmla="*/ 614053 w 12193588"/>
              <a:gd name="connsiteY11" fmla="*/ 0 h 11889276"/>
              <a:gd name="connsiteX12" fmla="*/ 780715 w 12193588"/>
              <a:gd name="connsiteY12" fmla="*/ 0 h 11889276"/>
              <a:gd name="connsiteX13" fmla="*/ 975094 w 12193588"/>
              <a:gd name="connsiteY13" fmla="*/ 0 h 11889276"/>
              <a:gd name="connsiteX14" fmla="*/ 1083344 w 12193588"/>
              <a:gd name="connsiteY14" fmla="*/ 0 h 11889276"/>
              <a:gd name="connsiteX15" fmla="*/ 1199323 w 12193588"/>
              <a:gd name="connsiteY15" fmla="*/ 0 h 11889276"/>
              <a:gd name="connsiteX16" fmla="*/ 1323298 w 12193588"/>
              <a:gd name="connsiteY16" fmla="*/ 0 h 11889276"/>
              <a:gd name="connsiteX17" fmla="*/ 1455534 w 12193588"/>
              <a:gd name="connsiteY17" fmla="*/ 0 h 11889276"/>
              <a:gd name="connsiteX18" fmla="*/ 1596299 w 12193588"/>
              <a:gd name="connsiteY18" fmla="*/ 0 h 11889276"/>
              <a:gd name="connsiteX19" fmla="*/ 1745859 w 12193588"/>
              <a:gd name="connsiteY19" fmla="*/ 0 h 11889276"/>
              <a:gd name="connsiteX20" fmla="*/ 1904481 w 12193588"/>
              <a:gd name="connsiteY20" fmla="*/ 0 h 11889276"/>
              <a:gd name="connsiteX21" fmla="*/ 2072430 w 12193588"/>
              <a:gd name="connsiteY21" fmla="*/ 0 h 11889276"/>
              <a:gd name="connsiteX22" fmla="*/ 2249975 w 12193588"/>
              <a:gd name="connsiteY22" fmla="*/ 0 h 11889276"/>
              <a:gd name="connsiteX23" fmla="*/ 2437380 w 12193588"/>
              <a:gd name="connsiteY23" fmla="*/ 0 h 11889276"/>
              <a:gd name="connsiteX24" fmla="*/ 2634913 w 12193588"/>
              <a:gd name="connsiteY24" fmla="*/ 0 h 11889276"/>
              <a:gd name="connsiteX25" fmla="*/ 2842840 w 12193588"/>
              <a:gd name="connsiteY25" fmla="*/ 0 h 11889276"/>
              <a:gd name="connsiteX26" fmla="*/ 3061428 w 12193588"/>
              <a:gd name="connsiteY26" fmla="*/ 0 h 11889276"/>
              <a:gd name="connsiteX27" fmla="*/ 3290943 w 12193588"/>
              <a:gd name="connsiteY27" fmla="*/ 0 h 11889276"/>
              <a:gd name="connsiteX28" fmla="*/ 3531651 w 12193588"/>
              <a:gd name="connsiteY28" fmla="*/ 0 h 11889276"/>
              <a:gd name="connsiteX29" fmla="*/ 3783820 w 12193588"/>
              <a:gd name="connsiteY29" fmla="*/ 0 h 11889276"/>
              <a:gd name="connsiteX30" fmla="*/ 4047715 w 12193588"/>
              <a:gd name="connsiteY30" fmla="*/ 0 h 11889276"/>
              <a:gd name="connsiteX31" fmla="*/ 4323604 w 12193588"/>
              <a:gd name="connsiteY31" fmla="*/ 0 h 11889276"/>
              <a:gd name="connsiteX32" fmla="*/ 4611752 w 12193588"/>
              <a:gd name="connsiteY32" fmla="*/ 0 h 11889276"/>
              <a:gd name="connsiteX33" fmla="*/ 4912428 w 12193588"/>
              <a:gd name="connsiteY33" fmla="*/ 0 h 11889276"/>
              <a:gd name="connsiteX34" fmla="*/ 5225894 w 12193588"/>
              <a:gd name="connsiteY34" fmla="*/ 0 h 11889276"/>
              <a:gd name="connsiteX35" fmla="*/ 5552422 w 12193588"/>
              <a:gd name="connsiteY35" fmla="*/ 0 h 11889276"/>
              <a:gd name="connsiteX36" fmla="*/ 5892274 w 12193588"/>
              <a:gd name="connsiteY36" fmla="*/ 0 h 11889276"/>
              <a:gd name="connsiteX37" fmla="*/ 6245720 w 12193588"/>
              <a:gd name="connsiteY37" fmla="*/ 0 h 11889276"/>
              <a:gd name="connsiteX38" fmla="*/ 6613024 w 12193588"/>
              <a:gd name="connsiteY38" fmla="*/ 0 h 11889276"/>
              <a:gd name="connsiteX39" fmla="*/ 6994452 w 12193588"/>
              <a:gd name="connsiteY39" fmla="*/ 0 h 11889276"/>
              <a:gd name="connsiteX40" fmla="*/ 7390274 w 12193588"/>
              <a:gd name="connsiteY40" fmla="*/ 0 h 11889276"/>
              <a:gd name="connsiteX41" fmla="*/ 7800752 w 12193588"/>
              <a:gd name="connsiteY41" fmla="*/ 0 h 11889276"/>
              <a:gd name="connsiteX42" fmla="*/ 8226156 w 12193588"/>
              <a:gd name="connsiteY42" fmla="*/ 0 h 11889276"/>
              <a:gd name="connsiteX43" fmla="*/ 8666752 w 12193588"/>
              <a:gd name="connsiteY43" fmla="*/ 0 h 11889276"/>
              <a:gd name="connsiteX44" fmla="*/ 9122806 w 12193588"/>
              <a:gd name="connsiteY44" fmla="*/ 0 h 11889276"/>
              <a:gd name="connsiteX45" fmla="*/ 9594584 w 12193588"/>
              <a:gd name="connsiteY45" fmla="*/ 0 h 11889276"/>
              <a:gd name="connsiteX46" fmla="*/ 10082354 w 12193588"/>
              <a:gd name="connsiteY46" fmla="*/ 0 h 11889276"/>
              <a:gd name="connsiteX47" fmla="*/ 10586380 w 12193588"/>
              <a:gd name="connsiteY47" fmla="*/ 0 h 11889276"/>
              <a:gd name="connsiteX48" fmla="*/ 11106930 w 12193588"/>
              <a:gd name="connsiteY48" fmla="*/ 0 h 11889276"/>
              <a:gd name="connsiteX49" fmla="*/ 11644272 w 12193588"/>
              <a:gd name="connsiteY49" fmla="*/ 0 h 11889276"/>
              <a:gd name="connsiteX50" fmla="*/ 12193588 w 12193588"/>
              <a:gd name="connsiteY50" fmla="*/ 0 h 11889276"/>
              <a:gd name="connsiteX51" fmla="*/ 12193588 w 12193588"/>
              <a:gd name="connsiteY51" fmla="*/ 11548995 h 11889276"/>
              <a:gd name="connsiteX52" fmla="*/ 12155496 w 12193588"/>
              <a:gd name="connsiteY52" fmla="*/ 11514125 h 11889276"/>
              <a:gd name="connsiteX53" fmla="*/ 11507360 w 12193588"/>
              <a:gd name="connsiteY53" fmla="*/ 11156386 h 11889276"/>
              <a:gd name="connsiteX54" fmla="*/ 7591244 w 12193588"/>
              <a:gd name="connsiteY54" fmla="*/ 11156386 h 11889276"/>
              <a:gd name="connsiteX55" fmla="*/ 9504116 w 12193588"/>
              <a:gd name="connsiteY55" fmla="*/ 6972742 h 11889276"/>
              <a:gd name="connsiteX56" fmla="*/ 7651492 w 12193588"/>
              <a:gd name="connsiteY56" fmla="*/ 7643537 h 11889276"/>
              <a:gd name="connsiteX57" fmla="*/ 5813928 w 12193588"/>
              <a:gd name="connsiteY57" fmla="*/ 6354905 h 11889276"/>
              <a:gd name="connsiteX58" fmla="*/ 2620786 w 12193588"/>
              <a:gd name="connsiteY58" fmla="*/ 7784757 h 11889276"/>
              <a:gd name="connsiteX59" fmla="*/ 2394856 w 12193588"/>
              <a:gd name="connsiteY59" fmla="*/ 5701762 h 11889276"/>
              <a:gd name="connsiteX60" fmla="*/ 2394856 w 12193588"/>
              <a:gd name="connsiteY60" fmla="*/ 3389282 h 11889276"/>
              <a:gd name="connsiteX61" fmla="*/ 1604102 w 12193588"/>
              <a:gd name="connsiteY61" fmla="*/ 2669942 h 11889276"/>
              <a:gd name="connsiteX62" fmla="*/ 0 w 12193588"/>
              <a:gd name="connsiteY62" fmla="*/ 0 h 11889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193588" h="11889276">
                <a:moveTo>
                  <a:pt x="0" y="0"/>
                </a:moveTo>
                <a:lnTo>
                  <a:pt x="2843" y="0"/>
                </a:lnTo>
                <a:lnTo>
                  <a:pt x="9595" y="0"/>
                </a:lnTo>
                <a:lnTo>
                  <a:pt x="22743" y="0"/>
                </a:lnTo>
                <a:lnTo>
                  <a:pt x="44420" y="0"/>
                </a:lnTo>
                <a:lnTo>
                  <a:pt x="76757" y="0"/>
                </a:lnTo>
                <a:lnTo>
                  <a:pt x="121887" y="0"/>
                </a:lnTo>
                <a:lnTo>
                  <a:pt x="181942" y="0"/>
                </a:lnTo>
                <a:lnTo>
                  <a:pt x="259054" y="0"/>
                </a:lnTo>
                <a:lnTo>
                  <a:pt x="355355" y="0"/>
                </a:lnTo>
                <a:lnTo>
                  <a:pt x="472978" y="0"/>
                </a:lnTo>
                <a:lnTo>
                  <a:pt x="614053" y="0"/>
                </a:lnTo>
                <a:lnTo>
                  <a:pt x="780715" y="0"/>
                </a:lnTo>
                <a:lnTo>
                  <a:pt x="975094" y="0"/>
                </a:lnTo>
                <a:lnTo>
                  <a:pt x="1083344" y="0"/>
                </a:lnTo>
                <a:lnTo>
                  <a:pt x="1199323" y="0"/>
                </a:lnTo>
                <a:lnTo>
                  <a:pt x="1323298" y="0"/>
                </a:lnTo>
                <a:lnTo>
                  <a:pt x="1455534" y="0"/>
                </a:lnTo>
                <a:lnTo>
                  <a:pt x="1596299" y="0"/>
                </a:lnTo>
                <a:lnTo>
                  <a:pt x="1745859" y="0"/>
                </a:lnTo>
                <a:lnTo>
                  <a:pt x="1904481" y="0"/>
                </a:lnTo>
                <a:lnTo>
                  <a:pt x="2072430" y="0"/>
                </a:lnTo>
                <a:lnTo>
                  <a:pt x="2249975" y="0"/>
                </a:lnTo>
                <a:lnTo>
                  <a:pt x="2437380" y="0"/>
                </a:lnTo>
                <a:lnTo>
                  <a:pt x="2634913" y="0"/>
                </a:lnTo>
                <a:lnTo>
                  <a:pt x="2842840" y="0"/>
                </a:lnTo>
                <a:lnTo>
                  <a:pt x="3061428" y="0"/>
                </a:lnTo>
                <a:lnTo>
                  <a:pt x="3290943" y="0"/>
                </a:lnTo>
                <a:lnTo>
                  <a:pt x="3531651" y="0"/>
                </a:lnTo>
                <a:lnTo>
                  <a:pt x="3783820" y="0"/>
                </a:lnTo>
                <a:lnTo>
                  <a:pt x="4047715" y="0"/>
                </a:lnTo>
                <a:lnTo>
                  <a:pt x="4323604" y="0"/>
                </a:lnTo>
                <a:lnTo>
                  <a:pt x="4611752" y="0"/>
                </a:lnTo>
                <a:lnTo>
                  <a:pt x="4912428" y="0"/>
                </a:lnTo>
                <a:lnTo>
                  <a:pt x="5225894" y="0"/>
                </a:lnTo>
                <a:lnTo>
                  <a:pt x="5552422" y="0"/>
                </a:lnTo>
                <a:lnTo>
                  <a:pt x="5892274" y="0"/>
                </a:lnTo>
                <a:lnTo>
                  <a:pt x="6245720" y="0"/>
                </a:lnTo>
                <a:lnTo>
                  <a:pt x="6613024" y="0"/>
                </a:lnTo>
                <a:lnTo>
                  <a:pt x="6994452" y="0"/>
                </a:lnTo>
                <a:lnTo>
                  <a:pt x="7390274" y="0"/>
                </a:lnTo>
                <a:lnTo>
                  <a:pt x="7800752" y="0"/>
                </a:lnTo>
                <a:lnTo>
                  <a:pt x="8226156" y="0"/>
                </a:lnTo>
                <a:lnTo>
                  <a:pt x="8666752" y="0"/>
                </a:lnTo>
                <a:lnTo>
                  <a:pt x="9122806" y="0"/>
                </a:lnTo>
                <a:lnTo>
                  <a:pt x="9594584" y="0"/>
                </a:lnTo>
                <a:lnTo>
                  <a:pt x="10082354" y="0"/>
                </a:lnTo>
                <a:lnTo>
                  <a:pt x="10586380" y="0"/>
                </a:lnTo>
                <a:lnTo>
                  <a:pt x="11106930" y="0"/>
                </a:lnTo>
                <a:lnTo>
                  <a:pt x="11644272" y="0"/>
                </a:lnTo>
                <a:lnTo>
                  <a:pt x="12193588" y="0"/>
                </a:lnTo>
                <a:lnTo>
                  <a:pt x="12193588" y="11548995"/>
                </a:lnTo>
                <a:lnTo>
                  <a:pt x="12155496" y="11514125"/>
                </a:lnTo>
                <a:cubicBezTo>
                  <a:pt x="11984638" y="11373733"/>
                  <a:pt x="11770944" y="11257888"/>
                  <a:pt x="11507360" y="11156386"/>
                </a:cubicBezTo>
                <a:cubicBezTo>
                  <a:pt x="10453020" y="10750378"/>
                  <a:pt x="8630520" y="12992247"/>
                  <a:pt x="7591244" y="11156386"/>
                </a:cubicBezTo>
                <a:cubicBezTo>
                  <a:pt x="6551966" y="9320525"/>
                  <a:pt x="8811264" y="8190765"/>
                  <a:pt x="9504116" y="6972742"/>
                </a:cubicBezTo>
                <a:cubicBezTo>
                  <a:pt x="9790294" y="6372556"/>
                  <a:pt x="8464840" y="7643537"/>
                  <a:pt x="7651492" y="7643537"/>
                </a:cubicBezTo>
                <a:cubicBezTo>
                  <a:pt x="6838144" y="7643537"/>
                  <a:pt x="6747772" y="7043352"/>
                  <a:pt x="5813928" y="6354905"/>
                </a:cubicBezTo>
                <a:cubicBezTo>
                  <a:pt x="4880084" y="5666456"/>
                  <a:pt x="3494382" y="8367290"/>
                  <a:pt x="2620786" y="7784757"/>
                </a:cubicBezTo>
                <a:cubicBezTo>
                  <a:pt x="1747191" y="7202224"/>
                  <a:pt x="2394856" y="5701762"/>
                  <a:pt x="2394856" y="5701762"/>
                </a:cubicBezTo>
                <a:cubicBezTo>
                  <a:pt x="2394856" y="5701762"/>
                  <a:pt x="2906964" y="4519043"/>
                  <a:pt x="2394856" y="3389282"/>
                </a:cubicBezTo>
                <a:cubicBezTo>
                  <a:pt x="2232940" y="3031819"/>
                  <a:pt x="1935466" y="2811162"/>
                  <a:pt x="1604102" y="2669942"/>
                </a:cubicBezTo>
                <a:cubicBezTo>
                  <a:pt x="640135" y="2272761"/>
                  <a:pt x="0" y="1195958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2696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5534084-5DFA-4EDF-8A5C-94B4F16FDA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5944638"/>
          </a:xfrm>
          <a:custGeom>
            <a:avLst/>
            <a:gdLst>
              <a:gd name="connsiteX0" fmla="*/ 0 w 12193588"/>
              <a:gd name="connsiteY0" fmla="*/ 0 h 11889276"/>
              <a:gd name="connsiteX1" fmla="*/ 2843 w 12193588"/>
              <a:gd name="connsiteY1" fmla="*/ 0 h 11889276"/>
              <a:gd name="connsiteX2" fmla="*/ 9595 w 12193588"/>
              <a:gd name="connsiteY2" fmla="*/ 0 h 11889276"/>
              <a:gd name="connsiteX3" fmla="*/ 22743 w 12193588"/>
              <a:gd name="connsiteY3" fmla="*/ 0 h 11889276"/>
              <a:gd name="connsiteX4" fmla="*/ 44420 w 12193588"/>
              <a:gd name="connsiteY4" fmla="*/ 0 h 11889276"/>
              <a:gd name="connsiteX5" fmla="*/ 76757 w 12193588"/>
              <a:gd name="connsiteY5" fmla="*/ 0 h 11889276"/>
              <a:gd name="connsiteX6" fmla="*/ 121887 w 12193588"/>
              <a:gd name="connsiteY6" fmla="*/ 0 h 11889276"/>
              <a:gd name="connsiteX7" fmla="*/ 181942 w 12193588"/>
              <a:gd name="connsiteY7" fmla="*/ 0 h 11889276"/>
              <a:gd name="connsiteX8" fmla="*/ 259054 w 12193588"/>
              <a:gd name="connsiteY8" fmla="*/ 0 h 11889276"/>
              <a:gd name="connsiteX9" fmla="*/ 355355 w 12193588"/>
              <a:gd name="connsiteY9" fmla="*/ 0 h 11889276"/>
              <a:gd name="connsiteX10" fmla="*/ 472978 w 12193588"/>
              <a:gd name="connsiteY10" fmla="*/ 0 h 11889276"/>
              <a:gd name="connsiteX11" fmla="*/ 614053 w 12193588"/>
              <a:gd name="connsiteY11" fmla="*/ 0 h 11889276"/>
              <a:gd name="connsiteX12" fmla="*/ 780715 w 12193588"/>
              <a:gd name="connsiteY12" fmla="*/ 0 h 11889276"/>
              <a:gd name="connsiteX13" fmla="*/ 975094 w 12193588"/>
              <a:gd name="connsiteY13" fmla="*/ 0 h 11889276"/>
              <a:gd name="connsiteX14" fmla="*/ 1083344 w 12193588"/>
              <a:gd name="connsiteY14" fmla="*/ 0 h 11889276"/>
              <a:gd name="connsiteX15" fmla="*/ 1199323 w 12193588"/>
              <a:gd name="connsiteY15" fmla="*/ 0 h 11889276"/>
              <a:gd name="connsiteX16" fmla="*/ 1323298 w 12193588"/>
              <a:gd name="connsiteY16" fmla="*/ 0 h 11889276"/>
              <a:gd name="connsiteX17" fmla="*/ 1455534 w 12193588"/>
              <a:gd name="connsiteY17" fmla="*/ 0 h 11889276"/>
              <a:gd name="connsiteX18" fmla="*/ 1596299 w 12193588"/>
              <a:gd name="connsiteY18" fmla="*/ 0 h 11889276"/>
              <a:gd name="connsiteX19" fmla="*/ 1745859 w 12193588"/>
              <a:gd name="connsiteY19" fmla="*/ 0 h 11889276"/>
              <a:gd name="connsiteX20" fmla="*/ 1904481 w 12193588"/>
              <a:gd name="connsiteY20" fmla="*/ 0 h 11889276"/>
              <a:gd name="connsiteX21" fmla="*/ 2072430 w 12193588"/>
              <a:gd name="connsiteY21" fmla="*/ 0 h 11889276"/>
              <a:gd name="connsiteX22" fmla="*/ 2249975 w 12193588"/>
              <a:gd name="connsiteY22" fmla="*/ 0 h 11889276"/>
              <a:gd name="connsiteX23" fmla="*/ 2437380 w 12193588"/>
              <a:gd name="connsiteY23" fmla="*/ 0 h 11889276"/>
              <a:gd name="connsiteX24" fmla="*/ 2634913 w 12193588"/>
              <a:gd name="connsiteY24" fmla="*/ 0 h 11889276"/>
              <a:gd name="connsiteX25" fmla="*/ 2842840 w 12193588"/>
              <a:gd name="connsiteY25" fmla="*/ 0 h 11889276"/>
              <a:gd name="connsiteX26" fmla="*/ 3061428 w 12193588"/>
              <a:gd name="connsiteY26" fmla="*/ 0 h 11889276"/>
              <a:gd name="connsiteX27" fmla="*/ 3290943 w 12193588"/>
              <a:gd name="connsiteY27" fmla="*/ 0 h 11889276"/>
              <a:gd name="connsiteX28" fmla="*/ 3531651 w 12193588"/>
              <a:gd name="connsiteY28" fmla="*/ 0 h 11889276"/>
              <a:gd name="connsiteX29" fmla="*/ 3783820 w 12193588"/>
              <a:gd name="connsiteY29" fmla="*/ 0 h 11889276"/>
              <a:gd name="connsiteX30" fmla="*/ 4047715 w 12193588"/>
              <a:gd name="connsiteY30" fmla="*/ 0 h 11889276"/>
              <a:gd name="connsiteX31" fmla="*/ 4323604 w 12193588"/>
              <a:gd name="connsiteY31" fmla="*/ 0 h 11889276"/>
              <a:gd name="connsiteX32" fmla="*/ 4611752 w 12193588"/>
              <a:gd name="connsiteY32" fmla="*/ 0 h 11889276"/>
              <a:gd name="connsiteX33" fmla="*/ 4912428 w 12193588"/>
              <a:gd name="connsiteY33" fmla="*/ 0 h 11889276"/>
              <a:gd name="connsiteX34" fmla="*/ 5225894 w 12193588"/>
              <a:gd name="connsiteY34" fmla="*/ 0 h 11889276"/>
              <a:gd name="connsiteX35" fmla="*/ 5552422 w 12193588"/>
              <a:gd name="connsiteY35" fmla="*/ 0 h 11889276"/>
              <a:gd name="connsiteX36" fmla="*/ 5892274 w 12193588"/>
              <a:gd name="connsiteY36" fmla="*/ 0 h 11889276"/>
              <a:gd name="connsiteX37" fmla="*/ 6245720 w 12193588"/>
              <a:gd name="connsiteY37" fmla="*/ 0 h 11889276"/>
              <a:gd name="connsiteX38" fmla="*/ 6613024 w 12193588"/>
              <a:gd name="connsiteY38" fmla="*/ 0 h 11889276"/>
              <a:gd name="connsiteX39" fmla="*/ 6994452 w 12193588"/>
              <a:gd name="connsiteY39" fmla="*/ 0 h 11889276"/>
              <a:gd name="connsiteX40" fmla="*/ 7390274 w 12193588"/>
              <a:gd name="connsiteY40" fmla="*/ 0 h 11889276"/>
              <a:gd name="connsiteX41" fmla="*/ 7800752 w 12193588"/>
              <a:gd name="connsiteY41" fmla="*/ 0 h 11889276"/>
              <a:gd name="connsiteX42" fmla="*/ 8226156 w 12193588"/>
              <a:gd name="connsiteY42" fmla="*/ 0 h 11889276"/>
              <a:gd name="connsiteX43" fmla="*/ 8666752 w 12193588"/>
              <a:gd name="connsiteY43" fmla="*/ 0 h 11889276"/>
              <a:gd name="connsiteX44" fmla="*/ 9122806 w 12193588"/>
              <a:gd name="connsiteY44" fmla="*/ 0 h 11889276"/>
              <a:gd name="connsiteX45" fmla="*/ 9594584 w 12193588"/>
              <a:gd name="connsiteY45" fmla="*/ 0 h 11889276"/>
              <a:gd name="connsiteX46" fmla="*/ 10082354 w 12193588"/>
              <a:gd name="connsiteY46" fmla="*/ 0 h 11889276"/>
              <a:gd name="connsiteX47" fmla="*/ 10586380 w 12193588"/>
              <a:gd name="connsiteY47" fmla="*/ 0 h 11889276"/>
              <a:gd name="connsiteX48" fmla="*/ 11106930 w 12193588"/>
              <a:gd name="connsiteY48" fmla="*/ 0 h 11889276"/>
              <a:gd name="connsiteX49" fmla="*/ 11644272 w 12193588"/>
              <a:gd name="connsiteY49" fmla="*/ 0 h 11889276"/>
              <a:gd name="connsiteX50" fmla="*/ 12193588 w 12193588"/>
              <a:gd name="connsiteY50" fmla="*/ 0 h 11889276"/>
              <a:gd name="connsiteX51" fmla="*/ 12193588 w 12193588"/>
              <a:gd name="connsiteY51" fmla="*/ 11548995 h 11889276"/>
              <a:gd name="connsiteX52" fmla="*/ 12155496 w 12193588"/>
              <a:gd name="connsiteY52" fmla="*/ 11514125 h 11889276"/>
              <a:gd name="connsiteX53" fmla="*/ 11507360 w 12193588"/>
              <a:gd name="connsiteY53" fmla="*/ 11156386 h 11889276"/>
              <a:gd name="connsiteX54" fmla="*/ 7591244 w 12193588"/>
              <a:gd name="connsiteY54" fmla="*/ 11156386 h 11889276"/>
              <a:gd name="connsiteX55" fmla="*/ 9504116 w 12193588"/>
              <a:gd name="connsiteY55" fmla="*/ 6972742 h 11889276"/>
              <a:gd name="connsiteX56" fmla="*/ 7651492 w 12193588"/>
              <a:gd name="connsiteY56" fmla="*/ 7643537 h 11889276"/>
              <a:gd name="connsiteX57" fmla="*/ 5813928 w 12193588"/>
              <a:gd name="connsiteY57" fmla="*/ 6354905 h 11889276"/>
              <a:gd name="connsiteX58" fmla="*/ 2620786 w 12193588"/>
              <a:gd name="connsiteY58" fmla="*/ 7784757 h 11889276"/>
              <a:gd name="connsiteX59" fmla="*/ 2394856 w 12193588"/>
              <a:gd name="connsiteY59" fmla="*/ 5701762 h 11889276"/>
              <a:gd name="connsiteX60" fmla="*/ 2394856 w 12193588"/>
              <a:gd name="connsiteY60" fmla="*/ 3389282 h 11889276"/>
              <a:gd name="connsiteX61" fmla="*/ 1604102 w 12193588"/>
              <a:gd name="connsiteY61" fmla="*/ 2669942 h 11889276"/>
              <a:gd name="connsiteX62" fmla="*/ 0 w 12193588"/>
              <a:gd name="connsiteY62" fmla="*/ 0 h 11889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193588" h="11889276">
                <a:moveTo>
                  <a:pt x="0" y="0"/>
                </a:moveTo>
                <a:lnTo>
                  <a:pt x="2843" y="0"/>
                </a:lnTo>
                <a:lnTo>
                  <a:pt x="9595" y="0"/>
                </a:lnTo>
                <a:lnTo>
                  <a:pt x="22743" y="0"/>
                </a:lnTo>
                <a:lnTo>
                  <a:pt x="44420" y="0"/>
                </a:lnTo>
                <a:lnTo>
                  <a:pt x="76757" y="0"/>
                </a:lnTo>
                <a:lnTo>
                  <a:pt x="121887" y="0"/>
                </a:lnTo>
                <a:lnTo>
                  <a:pt x="181942" y="0"/>
                </a:lnTo>
                <a:lnTo>
                  <a:pt x="259054" y="0"/>
                </a:lnTo>
                <a:lnTo>
                  <a:pt x="355355" y="0"/>
                </a:lnTo>
                <a:lnTo>
                  <a:pt x="472978" y="0"/>
                </a:lnTo>
                <a:lnTo>
                  <a:pt x="614053" y="0"/>
                </a:lnTo>
                <a:lnTo>
                  <a:pt x="780715" y="0"/>
                </a:lnTo>
                <a:lnTo>
                  <a:pt x="975094" y="0"/>
                </a:lnTo>
                <a:lnTo>
                  <a:pt x="1083344" y="0"/>
                </a:lnTo>
                <a:lnTo>
                  <a:pt x="1199323" y="0"/>
                </a:lnTo>
                <a:lnTo>
                  <a:pt x="1323298" y="0"/>
                </a:lnTo>
                <a:lnTo>
                  <a:pt x="1455534" y="0"/>
                </a:lnTo>
                <a:lnTo>
                  <a:pt x="1596299" y="0"/>
                </a:lnTo>
                <a:lnTo>
                  <a:pt x="1745859" y="0"/>
                </a:lnTo>
                <a:lnTo>
                  <a:pt x="1904481" y="0"/>
                </a:lnTo>
                <a:lnTo>
                  <a:pt x="2072430" y="0"/>
                </a:lnTo>
                <a:lnTo>
                  <a:pt x="2249975" y="0"/>
                </a:lnTo>
                <a:lnTo>
                  <a:pt x="2437380" y="0"/>
                </a:lnTo>
                <a:lnTo>
                  <a:pt x="2634913" y="0"/>
                </a:lnTo>
                <a:lnTo>
                  <a:pt x="2842840" y="0"/>
                </a:lnTo>
                <a:lnTo>
                  <a:pt x="3061428" y="0"/>
                </a:lnTo>
                <a:lnTo>
                  <a:pt x="3290943" y="0"/>
                </a:lnTo>
                <a:lnTo>
                  <a:pt x="3531651" y="0"/>
                </a:lnTo>
                <a:lnTo>
                  <a:pt x="3783820" y="0"/>
                </a:lnTo>
                <a:lnTo>
                  <a:pt x="4047715" y="0"/>
                </a:lnTo>
                <a:lnTo>
                  <a:pt x="4323604" y="0"/>
                </a:lnTo>
                <a:lnTo>
                  <a:pt x="4611752" y="0"/>
                </a:lnTo>
                <a:lnTo>
                  <a:pt x="4912428" y="0"/>
                </a:lnTo>
                <a:lnTo>
                  <a:pt x="5225894" y="0"/>
                </a:lnTo>
                <a:lnTo>
                  <a:pt x="5552422" y="0"/>
                </a:lnTo>
                <a:lnTo>
                  <a:pt x="5892274" y="0"/>
                </a:lnTo>
                <a:lnTo>
                  <a:pt x="6245720" y="0"/>
                </a:lnTo>
                <a:lnTo>
                  <a:pt x="6613024" y="0"/>
                </a:lnTo>
                <a:lnTo>
                  <a:pt x="6994452" y="0"/>
                </a:lnTo>
                <a:lnTo>
                  <a:pt x="7390274" y="0"/>
                </a:lnTo>
                <a:lnTo>
                  <a:pt x="7800752" y="0"/>
                </a:lnTo>
                <a:lnTo>
                  <a:pt x="8226156" y="0"/>
                </a:lnTo>
                <a:lnTo>
                  <a:pt x="8666752" y="0"/>
                </a:lnTo>
                <a:lnTo>
                  <a:pt x="9122806" y="0"/>
                </a:lnTo>
                <a:lnTo>
                  <a:pt x="9594584" y="0"/>
                </a:lnTo>
                <a:lnTo>
                  <a:pt x="10082354" y="0"/>
                </a:lnTo>
                <a:lnTo>
                  <a:pt x="10586380" y="0"/>
                </a:lnTo>
                <a:lnTo>
                  <a:pt x="11106930" y="0"/>
                </a:lnTo>
                <a:lnTo>
                  <a:pt x="11644272" y="0"/>
                </a:lnTo>
                <a:lnTo>
                  <a:pt x="12193588" y="0"/>
                </a:lnTo>
                <a:lnTo>
                  <a:pt x="12193588" y="11548995"/>
                </a:lnTo>
                <a:lnTo>
                  <a:pt x="12155496" y="11514125"/>
                </a:lnTo>
                <a:cubicBezTo>
                  <a:pt x="11984638" y="11373733"/>
                  <a:pt x="11770944" y="11257888"/>
                  <a:pt x="11507360" y="11156386"/>
                </a:cubicBezTo>
                <a:cubicBezTo>
                  <a:pt x="10453020" y="10750378"/>
                  <a:pt x="8630520" y="12992247"/>
                  <a:pt x="7591244" y="11156386"/>
                </a:cubicBezTo>
                <a:cubicBezTo>
                  <a:pt x="6551966" y="9320525"/>
                  <a:pt x="8811264" y="8190765"/>
                  <a:pt x="9504116" y="6972742"/>
                </a:cubicBezTo>
                <a:cubicBezTo>
                  <a:pt x="9790294" y="6372556"/>
                  <a:pt x="8464840" y="7643537"/>
                  <a:pt x="7651492" y="7643537"/>
                </a:cubicBezTo>
                <a:cubicBezTo>
                  <a:pt x="6838144" y="7643537"/>
                  <a:pt x="6747772" y="7043352"/>
                  <a:pt x="5813928" y="6354905"/>
                </a:cubicBezTo>
                <a:cubicBezTo>
                  <a:pt x="4880084" y="5666456"/>
                  <a:pt x="3494382" y="8367290"/>
                  <a:pt x="2620786" y="7784757"/>
                </a:cubicBezTo>
                <a:cubicBezTo>
                  <a:pt x="1747191" y="7202224"/>
                  <a:pt x="2394856" y="5701762"/>
                  <a:pt x="2394856" y="5701762"/>
                </a:cubicBezTo>
                <a:cubicBezTo>
                  <a:pt x="2394856" y="5701762"/>
                  <a:pt x="2906964" y="4519043"/>
                  <a:pt x="2394856" y="3389282"/>
                </a:cubicBezTo>
                <a:cubicBezTo>
                  <a:pt x="2232940" y="3031819"/>
                  <a:pt x="1935466" y="2811162"/>
                  <a:pt x="1604102" y="2669942"/>
                </a:cubicBezTo>
                <a:cubicBezTo>
                  <a:pt x="640135" y="2272761"/>
                  <a:pt x="0" y="1195958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316E347-3E5D-445F-8821-F2C7D826FFC3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E80325F4-06C1-42F0-AE74-27D8F878ED1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3187E331-A73C-4AB4-9805-DBF74C041A1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1A477F-4276-49BA-9101-A74A477B393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C804E5D-3EA1-4A91-8C72-AE717DCD65FF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63C6E85D-22D7-4D0C-9BFC-3A7BF6371D5D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18280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5" grpId="0"/>
    </p:bld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5534084-5DFA-4EDF-8A5C-94B4F16FDA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 flipV="1">
            <a:off x="0" y="0"/>
            <a:ext cx="6096000" cy="5944638"/>
          </a:xfrm>
          <a:custGeom>
            <a:avLst/>
            <a:gdLst>
              <a:gd name="connsiteX0" fmla="*/ 0 w 12193588"/>
              <a:gd name="connsiteY0" fmla="*/ 0 h 11889276"/>
              <a:gd name="connsiteX1" fmla="*/ 2843 w 12193588"/>
              <a:gd name="connsiteY1" fmla="*/ 0 h 11889276"/>
              <a:gd name="connsiteX2" fmla="*/ 9595 w 12193588"/>
              <a:gd name="connsiteY2" fmla="*/ 0 h 11889276"/>
              <a:gd name="connsiteX3" fmla="*/ 22743 w 12193588"/>
              <a:gd name="connsiteY3" fmla="*/ 0 h 11889276"/>
              <a:gd name="connsiteX4" fmla="*/ 44420 w 12193588"/>
              <a:gd name="connsiteY4" fmla="*/ 0 h 11889276"/>
              <a:gd name="connsiteX5" fmla="*/ 76757 w 12193588"/>
              <a:gd name="connsiteY5" fmla="*/ 0 h 11889276"/>
              <a:gd name="connsiteX6" fmla="*/ 121887 w 12193588"/>
              <a:gd name="connsiteY6" fmla="*/ 0 h 11889276"/>
              <a:gd name="connsiteX7" fmla="*/ 181942 w 12193588"/>
              <a:gd name="connsiteY7" fmla="*/ 0 h 11889276"/>
              <a:gd name="connsiteX8" fmla="*/ 259054 w 12193588"/>
              <a:gd name="connsiteY8" fmla="*/ 0 h 11889276"/>
              <a:gd name="connsiteX9" fmla="*/ 355355 w 12193588"/>
              <a:gd name="connsiteY9" fmla="*/ 0 h 11889276"/>
              <a:gd name="connsiteX10" fmla="*/ 472978 w 12193588"/>
              <a:gd name="connsiteY10" fmla="*/ 0 h 11889276"/>
              <a:gd name="connsiteX11" fmla="*/ 614053 w 12193588"/>
              <a:gd name="connsiteY11" fmla="*/ 0 h 11889276"/>
              <a:gd name="connsiteX12" fmla="*/ 780715 w 12193588"/>
              <a:gd name="connsiteY12" fmla="*/ 0 h 11889276"/>
              <a:gd name="connsiteX13" fmla="*/ 975094 w 12193588"/>
              <a:gd name="connsiteY13" fmla="*/ 0 h 11889276"/>
              <a:gd name="connsiteX14" fmla="*/ 1083344 w 12193588"/>
              <a:gd name="connsiteY14" fmla="*/ 0 h 11889276"/>
              <a:gd name="connsiteX15" fmla="*/ 1199323 w 12193588"/>
              <a:gd name="connsiteY15" fmla="*/ 0 h 11889276"/>
              <a:gd name="connsiteX16" fmla="*/ 1323298 w 12193588"/>
              <a:gd name="connsiteY16" fmla="*/ 0 h 11889276"/>
              <a:gd name="connsiteX17" fmla="*/ 1455534 w 12193588"/>
              <a:gd name="connsiteY17" fmla="*/ 0 h 11889276"/>
              <a:gd name="connsiteX18" fmla="*/ 1596299 w 12193588"/>
              <a:gd name="connsiteY18" fmla="*/ 0 h 11889276"/>
              <a:gd name="connsiteX19" fmla="*/ 1745859 w 12193588"/>
              <a:gd name="connsiteY19" fmla="*/ 0 h 11889276"/>
              <a:gd name="connsiteX20" fmla="*/ 1904481 w 12193588"/>
              <a:gd name="connsiteY20" fmla="*/ 0 h 11889276"/>
              <a:gd name="connsiteX21" fmla="*/ 2072430 w 12193588"/>
              <a:gd name="connsiteY21" fmla="*/ 0 h 11889276"/>
              <a:gd name="connsiteX22" fmla="*/ 2249975 w 12193588"/>
              <a:gd name="connsiteY22" fmla="*/ 0 h 11889276"/>
              <a:gd name="connsiteX23" fmla="*/ 2437380 w 12193588"/>
              <a:gd name="connsiteY23" fmla="*/ 0 h 11889276"/>
              <a:gd name="connsiteX24" fmla="*/ 2634913 w 12193588"/>
              <a:gd name="connsiteY24" fmla="*/ 0 h 11889276"/>
              <a:gd name="connsiteX25" fmla="*/ 2842840 w 12193588"/>
              <a:gd name="connsiteY25" fmla="*/ 0 h 11889276"/>
              <a:gd name="connsiteX26" fmla="*/ 3061428 w 12193588"/>
              <a:gd name="connsiteY26" fmla="*/ 0 h 11889276"/>
              <a:gd name="connsiteX27" fmla="*/ 3290943 w 12193588"/>
              <a:gd name="connsiteY27" fmla="*/ 0 h 11889276"/>
              <a:gd name="connsiteX28" fmla="*/ 3531651 w 12193588"/>
              <a:gd name="connsiteY28" fmla="*/ 0 h 11889276"/>
              <a:gd name="connsiteX29" fmla="*/ 3783820 w 12193588"/>
              <a:gd name="connsiteY29" fmla="*/ 0 h 11889276"/>
              <a:gd name="connsiteX30" fmla="*/ 4047715 w 12193588"/>
              <a:gd name="connsiteY30" fmla="*/ 0 h 11889276"/>
              <a:gd name="connsiteX31" fmla="*/ 4323604 w 12193588"/>
              <a:gd name="connsiteY31" fmla="*/ 0 h 11889276"/>
              <a:gd name="connsiteX32" fmla="*/ 4611752 w 12193588"/>
              <a:gd name="connsiteY32" fmla="*/ 0 h 11889276"/>
              <a:gd name="connsiteX33" fmla="*/ 4912428 w 12193588"/>
              <a:gd name="connsiteY33" fmla="*/ 0 h 11889276"/>
              <a:gd name="connsiteX34" fmla="*/ 5225894 w 12193588"/>
              <a:gd name="connsiteY34" fmla="*/ 0 h 11889276"/>
              <a:gd name="connsiteX35" fmla="*/ 5552422 w 12193588"/>
              <a:gd name="connsiteY35" fmla="*/ 0 h 11889276"/>
              <a:gd name="connsiteX36" fmla="*/ 5892274 w 12193588"/>
              <a:gd name="connsiteY36" fmla="*/ 0 h 11889276"/>
              <a:gd name="connsiteX37" fmla="*/ 6245720 w 12193588"/>
              <a:gd name="connsiteY37" fmla="*/ 0 h 11889276"/>
              <a:gd name="connsiteX38" fmla="*/ 6613024 w 12193588"/>
              <a:gd name="connsiteY38" fmla="*/ 0 h 11889276"/>
              <a:gd name="connsiteX39" fmla="*/ 6994452 w 12193588"/>
              <a:gd name="connsiteY39" fmla="*/ 0 h 11889276"/>
              <a:gd name="connsiteX40" fmla="*/ 7390274 w 12193588"/>
              <a:gd name="connsiteY40" fmla="*/ 0 h 11889276"/>
              <a:gd name="connsiteX41" fmla="*/ 7800752 w 12193588"/>
              <a:gd name="connsiteY41" fmla="*/ 0 h 11889276"/>
              <a:gd name="connsiteX42" fmla="*/ 8226156 w 12193588"/>
              <a:gd name="connsiteY42" fmla="*/ 0 h 11889276"/>
              <a:gd name="connsiteX43" fmla="*/ 8666752 w 12193588"/>
              <a:gd name="connsiteY43" fmla="*/ 0 h 11889276"/>
              <a:gd name="connsiteX44" fmla="*/ 9122806 w 12193588"/>
              <a:gd name="connsiteY44" fmla="*/ 0 h 11889276"/>
              <a:gd name="connsiteX45" fmla="*/ 9594584 w 12193588"/>
              <a:gd name="connsiteY45" fmla="*/ 0 h 11889276"/>
              <a:gd name="connsiteX46" fmla="*/ 10082354 w 12193588"/>
              <a:gd name="connsiteY46" fmla="*/ 0 h 11889276"/>
              <a:gd name="connsiteX47" fmla="*/ 10586380 w 12193588"/>
              <a:gd name="connsiteY47" fmla="*/ 0 h 11889276"/>
              <a:gd name="connsiteX48" fmla="*/ 11106930 w 12193588"/>
              <a:gd name="connsiteY48" fmla="*/ 0 h 11889276"/>
              <a:gd name="connsiteX49" fmla="*/ 11644272 w 12193588"/>
              <a:gd name="connsiteY49" fmla="*/ 0 h 11889276"/>
              <a:gd name="connsiteX50" fmla="*/ 12193588 w 12193588"/>
              <a:gd name="connsiteY50" fmla="*/ 0 h 11889276"/>
              <a:gd name="connsiteX51" fmla="*/ 12193588 w 12193588"/>
              <a:gd name="connsiteY51" fmla="*/ 11548995 h 11889276"/>
              <a:gd name="connsiteX52" fmla="*/ 12155496 w 12193588"/>
              <a:gd name="connsiteY52" fmla="*/ 11514125 h 11889276"/>
              <a:gd name="connsiteX53" fmla="*/ 11507360 w 12193588"/>
              <a:gd name="connsiteY53" fmla="*/ 11156386 h 11889276"/>
              <a:gd name="connsiteX54" fmla="*/ 7591244 w 12193588"/>
              <a:gd name="connsiteY54" fmla="*/ 11156386 h 11889276"/>
              <a:gd name="connsiteX55" fmla="*/ 9504116 w 12193588"/>
              <a:gd name="connsiteY55" fmla="*/ 6972742 h 11889276"/>
              <a:gd name="connsiteX56" fmla="*/ 7651492 w 12193588"/>
              <a:gd name="connsiteY56" fmla="*/ 7643537 h 11889276"/>
              <a:gd name="connsiteX57" fmla="*/ 5813928 w 12193588"/>
              <a:gd name="connsiteY57" fmla="*/ 6354905 h 11889276"/>
              <a:gd name="connsiteX58" fmla="*/ 2620786 w 12193588"/>
              <a:gd name="connsiteY58" fmla="*/ 7784757 h 11889276"/>
              <a:gd name="connsiteX59" fmla="*/ 2394856 w 12193588"/>
              <a:gd name="connsiteY59" fmla="*/ 5701762 h 11889276"/>
              <a:gd name="connsiteX60" fmla="*/ 2394856 w 12193588"/>
              <a:gd name="connsiteY60" fmla="*/ 3389282 h 11889276"/>
              <a:gd name="connsiteX61" fmla="*/ 1604102 w 12193588"/>
              <a:gd name="connsiteY61" fmla="*/ 2669942 h 11889276"/>
              <a:gd name="connsiteX62" fmla="*/ 0 w 12193588"/>
              <a:gd name="connsiteY62" fmla="*/ 0 h 11889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193588" h="11889276">
                <a:moveTo>
                  <a:pt x="0" y="0"/>
                </a:moveTo>
                <a:lnTo>
                  <a:pt x="2843" y="0"/>
                </a:lnTo>
                <a:lnTo>
                  <a:pt x="9595" y="0"/>
                </a:lnTo>
                <a:lnTo>
                  <a:pt x="22743" y="0"/>
                </a:lnTo>
                <a:lnTo>
                  <a:pt x="44420" y="0"/>
                </a:lnTo>
                <a:lnTo>
                  <a:pt x="76757" y="0"/>
                </a:lnTo>
                <a:lnTo>
                  <a:pt x="121887" y="0"/>
                </a:lnTo>
                <a:lnTo>
                  <a:pt x="181942" y="0"/>
                </a:lnTo>
                <a:lnTo>
                  <a:pt x="259054" y="0"/>
                </a:lnTo>
                <a:lnTo>
                  <a:pt x="355355" y="0"/>
                </a:lnTo>
                <a:lnTo>
                  <a:pt x="472978" y="0"/>
                </a:lnTo>
                <a:lnTo>
                  <a:pt x="614053" y="0"/>
                </a:lnTo>
                <a:lnTo>
                  <a:pt x="780715" y="0"/>
                </a:lnTo>
                <a:lnTo>
                  <a:pt x="975094" y="0"/>
                </a:lnTo>
                <a:lnTo>
                  <a:pt x="1083344" y="0"/>
                </a:lnTo>
                <a:lnTo>
                  <a:pt x="1199323" y="0"/>
                </a:lnTo>
                <a:lnTo>
                  <a:pt x="1323298" y="0"/>
                </a:lnTo>
                <a:lnTo>
                  <a:pt x="1455534" y="0"/>
                </a:lnTo>
                <a:lnTo>
                  <a:pt x="1596299" y="0"/>
                </a:lnTo>
                <a:lnTo>
                  <a:pt x="1745859" y="0"/>
                </a:lnTo>
                <a:lnTo>
                  <a:pt x="1904481" y="0"/>
                </a:lnTo>
                <a:lnTo>
                  <a:pt x="2072430" y="0"/>
                </a:lnTo>
                <a:lnTo>
                  <a:pt x="2249975" y="0"/>
                </a:lnTo>
                <a:lnTo>
                  <a:pt x="2437380" y="0"/>
                </a:lnTo>
                <a:lnTo>
                  <a:pt x="2634913" y="0"/>
                </a:lnTo>
                <a:lnTo>
                  <a:pt x="2842840" y="0"/>
                </a:lnTo>
                <a:lnTo>
                  <a:pt x="3061428" y="0"/>
                </a:lnTo>
                <a:lnTo>
                  <a:pt x="3290943" y="0"/>
                </a:lnTo>
                <a:lnTo>
                  <a:pt x="3531651" y="0"/>
                </a:lnTo>
                <a:lnTo>
                  <a:pt x="3783820" y="0"/>
                </a:lnTo>
                <a:lnTo>
                  <a:pt x="4047715" y="0"/>
                </a:lnTo>
                <a:lnTo>
                  <a:pt x="4323604" y="0"/>
                </a:lnTo>
                <a:lnTo>
                  <a:pt x="4611752" y="0"/>
                </a:lnTo>
                <a:lnTo>
                  <a:pt x="4912428" y="0"/>
                </a:lnTo>
                <a:lnTo>
                  <a:pt x="5225894" y="0"/>
                </a:lnTo>
                <a:lnTo>
                  <a:pt x="5552422" y="0"/>
                </a:lnTo>
                <a:lnTo>
                  <a:pt x="5892274" y="0"/>
                </a:lnTo>
                <a:lnTo>
                  <a:pt x="6245720" y="0"/>
                </a:lnTo>
                <a:lnTo>
                  <a:pt x="6613024" y="0"/>
                </a:lnTo>
                <a:lnTo>
                  <a:pt x="6994452" y="0"/>
                </a:lnTo>
                <a:lnTo>
                  <a:pt x="7390274" y="0"/>
                </a:lnTo>
                <a:lnTo>
                  <a:pt x="7800752" y="0"/>
                </a:lnTo>
                <a:lnTo>
                  <a:pt x="8226156" y="0"/>
                </a:lnTo>
                <a:lnTo>
                  <a:pt x="8666752" y="0"/>
                </a:lnTo>
                <a:lnTo>
                  <a:pt x="9122806" y="0"/>
                </a:lnTo>
                <a:lnTo>
                  <a:pt x="9594584" y="0"/>
                </a:lnTo>
                <a:lnTo>
                  <a:pt x="10082354" y="0"/>
                </a:lnTo>
                <a:lnTo>
                  <a:pt x="10586380" y="0"/>
                </a:lnTo>
                <a:lnTo>
                  <a:pt x="11106930" y="0"/>
                </a:lnTo>
                <a:lnTo>
                  <a:pt x="11644272" y="0"/>
                </a:lnTo>
                <a:lnTo>
                  <a:pt x="12193588" y="0"/>
                </a:lnTo>
                <a:lnTo>
                  <a:pt x="12193588" y="11548995"/>
                </a:lnTo>
                <a:lnTo>
                  <a:pt x="12155496" y="11514125"/>
                </a:lnTo>
                <a:cubicBezTo>
                  <a:pt x="11984638" y="11373733"/>
                  <a:pt x="11770944" y="11257888"/>
                  <a:pt x="11507360" y="11156386"/>
                </a:cubicBezTo>
                <a:cubicBezTo>
                  <a:pt x="10453020" y="10750378"/>
                  <a:pt x="8630520" y="12992247"/>
                  <a:pt x="7591244" y="11156386"/>
                </a:cubicBezTo>
                <a:cubicBezTo>
                  <a:pt x="6551966" y="9320525"/>
                  <a:pt x="8811264" y="8190765"/>
                  <a:pt x="9504116" y="6972742"/>
                </a:cubicBezTo>
                <a:cubicBezTo>
                  <a:pt x="9790294" y="6372556"/>
                  <a:pt x="8464840" y="7643537"/>
                  <a:pt x="7651492" y="7643537"/>
                </a:cubicBezTo>
                <a:cubicBezTo>
                  <a:pt x="6838144" y="7643537"/>
                  <a:pt x="6747772" y="7043352"/>
                  <a:pt x="5813928" y="6354905"/>
                </a:cubicBezTo>
                <a:cubicBezTo>
                  <a:pt x="4880084" y="5666456"/>
                  <a:pt x="3494382" y="8367290"/>
                  <a:pt x="2620786" y="7784757"/>
                </a:cubicBezTo>
                <a:cubicBezTo>
                  <a:pt x="1747191" y="7202224"/>
                  <a:pt x="2394856" y="5701762"/>
                  <a:pt x="2394856" y="5701762"/>
                </a:cubicBezTo>
                <a:cubicBezTo>
                  <a:pt x="2394856" y="5701762"/>
                  <a:pt x="2906964" y="4519043"/>
                  <a:pt x="2394856" y="3389282"/>
                </a:cubicBezTo>
                <a:cubicBezTo>
                  <a:pt x="2232940" y="3031819"/>
                  <a:pt x="1935466" y="2811162"/>
                  <a:pt x="1604102" y="2669942"/>
                </a:cubicBezTo>
                <a:cubicBezTo>
                  <a:pt x="640135" y="2272761"/>
                  <a:pt x="0" y="1195958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7718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5534084-5DFA-4EDF-8A5C-94B4F16FDA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 flipV="1">
            <a:off x="0" y="0"/>
            <a:ext cx="6096000" cy="5944638"/>
          </a:xfrm>
          <a:custGeom>
            <a:avLst/>
            <a:gdLst>
              <a:gd name="connsiteX0" fmla="*/ 0 w 12193588"/>
              <a:gd name="connsiteY0" fmla="*/ 0 h 11889276"/>
              <a:gd name="connsiteX1" fmla="*/ 2843 w 12193588"/>
              <a:gd name="connsiteY1" fmla="*/ 0 h 11889276"/>
              <a:gd name="connsiteX2" fmla="*/ 9595 w 12193588"/>
              <a:gd name="connsiteY2" fmla="*/ 0 h 11889276"/>
              <a:gd name="connsiteX3" fmla="*/ 22743 w 12193588"/>
              <a:gd name="connsiteY3" fmla="*/ 0 h 11889276"/>
              <a:gd name="connsiteX4" fmla="*/ 44420 w 12193588"/>
              <a:gd name="connsiteY4" fmla="*/ 0 h 11889276"/>
              <a:gd name="connsiteX5" fmla="*/ 76757 w 12193588"/>
              <a:gd name="connsiteY5" fmla="*/ 0 h 11889276"/>
              <a:gd name="connsiteX6" fmla="*/ 121887 w 12193588"/>
              <a:gd name="connsiteY6" fmla="*/ 0 h 11889276"/>
              <a:gd name="connsiteX7" fmla="*/ 181942 w 12193588"/>
              <a:gd name="connsiteY7" fmla="*/ 0 h 11889276"/>
              <a:gd name="connsiteX8" fmla="*/ 259054 w 12193588"/>
              <a:gd name="connsiteY8" fmla="*/ 0 h 11889276"/>
              <a:gd name="connsiteX9" fmla="*/ 355355 w 12193588"/>
              <a:gd name="connsiteY9" fmla="*/ 0 h 11889276"/>
              <a:gd name="connsiteX10" fmla="*/ 472978 w 12193588"/>
              <a:gd name="connsiteY10" fmla="*/ 0 h 11889276"/>
              <a:gd name="connsiteX11" fmla="*/ 614053 w 12193588"/>
              <a:gd name="connsiteY11" fmla="*/ 0 h 11889276"/>
              <a:gd name="connsiteX12" fmla="*/ 780715 w 12193588"/>
              <a:gd name="connsiteY12" fmla="*/ 0 h 11889276"/>
              <a:gd name="connsiteX13" fmla="*/ 975094 w 12193588"/>
              <a:gd name="connsiteY13" fmla="*/ 0 h 11889276"/>
              <a:gd name="connsiteX14" fmla="*/ 1083344 w 12193588"/>
              <a:gd name="connsiteY14" fmla="*/ 0 h 11889276"/>
              <a:gd name="connsiteX15" fmla="*/ 1199323 w 12193588"/>
              <a:gd name="connsiteY15" fmla="*/ 0 h 11889276"/>
              <a:gd name="connsiteX16" fmla="*/ 1323298 w 12193588"/>
              <a:gd name="connsiteY16" fmla="*/ 0 h 11889276"/>
              <a:gd name="connsiteX17" fmla="*/ 1455534 w 12193588"/>
              <a:gd name="connsiteY17" fmla="*/ 0 h 11889276"/>
              <a:gd name="connsiteX18" fmla="*/ 1596299 w 12193588"/>
              <a:gd name="connsiteY18" fmla="*/ 0 h 11889276"/>
              <a:gd name="connsiteX19" fmla="*/ 1745859 w 12193588"/>
              <a:gd name="connsiteY19" fmla="*/ 0 h 11889276"/>
              <a:gd name="connsiteX20" fmla="*/ 1904481 w 12193588"/>
              <a:gd name="connsiteY20" fmla="*/ 0 h 11889276"/>
              <a:gd name="connsiteX21" fmla="*/ 2072430 w 12193588"/>
              <a:gd name="connsiteY21" fmla="*/ 0 h 11889276"/>
              <a:gd name="connsiteX22" fmla="*/ 2249975 w 12193588"/>
              <a:gd name="connsiteY22" fmla="*/ 0 h 11889276"/>
              <a:gd name="connsiteX23" fmla="*/ 2437380 w 12193588"/>
              <a:gd name="connsiteY23" fmla="*/ 0 h 11889276"/>
              <a:gd name="connsiteX24" fmla="*/ 2634913 w 12193588"/>
              <a:gd name="connsiteY24" fmla="*/ 0 h 11889276"/>
              <a:gd name="connsiteX25" fmla="*/ 2842840 w 12193588"/>
              <a:gd name="connsiteY25" fmla="*/ 0 h 11889276"/>
              <a:gd name="connsiteX26" fmla="*/ 3061428 w 12193588"/>
              <a:gd name="connsiteY26" fmla="*/ 0 h 11889276"/>
              <a:gd name="connsiteX27" fmla="*/ 3290943 w 12193588"/>
              <a:gd name="connsiteY27" fmla="*/ 0 h 11889276"/>
              <a:gd name="connsiteX28" fmla="*/ 3531651 w 12193588"/>
              <a:gd name="connsiteY28" fmla="*/ 0 h 11889276"/>
              <a:gd name="connsiteX29" fmla="*/ 3783820 w 12193588"/>
              <a:gd name="connsiteY29" fmla="*/ 0 h 11889276"/>
              <a:gd name="connsiteX30" fmla="*/ 4047715 w 12193588"/>
              <a:gd name="connsiteY30" fmla="*/ 0 h 11889276"/>
              <a:gd name="connsiteX31" fmla="*/ 4323604 w 12193588"/>
              <a:gd name="connsiteY31" fmla="*/ 0 h 11889276"/>
              <a:gd name="connsiteX32" fmla="*/ 4611752 w 12193588"/>
              <a:gd name="connsiteY32" fmla="*/ 0 h 11889276"/>
              <a:gd name="connsiteX33" fmla="*/ 4912428 w 12193588"/>
              <a:gd name="connsiteY33" fmla="*/ 0 h 11889276"/>
              <a:gd name="connsiteX34" fmla="*/ 5225894 w 12193588"/>
              <a:gd name="connsiteY34" fmla="*/ 0 h 11889276"/>
              <a:gd name="connsiteX35" fmla="*/ 5552422 w 12193588"/>
              <a:gd name="connsiteY35" fmla="*/ 0 h 11889276"/>
              <a:gd name="connsiteX36" fmla="*/ 5892274 w 12193588"/>
              <a:gd name="connsiteY36" fmla="*/ 0 h 11889276"/>
              <a:gd name="connsiteX37" fmla="*/ 6245720 w 12193588"/>
              <a:gd name="connsiteY37" fmla="*/ 0 h 11889276"/>
              <a:gd name="connsiteX38" fmla="*/ 6613024 w 12193588"/>
              <a:gd name="connsiteY38" fmla="*/ 0 h 11889276"/>
              <a:gd name="connsiteX39" fmla="*/ 6994452 w 12193588"/>
              <a:gd name="connsiteY39" fmla="*/ 0 h 11889276"/>
              <a:gd name="connsiteX40" fmla="*/ 7390274 w 12193588"/>
              <a:gd name="connsiteY40" fmla="*/ 0 h 11889276"/>
              <a:gd name="connsiteX41" fmla="*/ 7800752 w 12193588"/>
              <a:gd name="connsiteY41" fmla="*/ 0 h 11889276"/>
              <a:gd name="connsiteX42" fmla="*/ 8226156 w 12193588"/>
              <a:gd name="connsiteY42" fmla="*/ 0 h 11889276"/>
              <a:gd name="connsiteX43" fmla="*/ 8666752 w 12193588"/>
              <a:gd name="connsiteY43" fmla="*/ 0 h 11889276"/>
              <a:gd name="connsiteX44" fmla="*/ 9122806 w 12193588"/>
              <a:gd name="connsiteY44" fmla="*/ 0 h 11889276"/>
              <a:gd name="connsiteX45" fmla="*/ 9594584 w 12193588"/>
              <a:gd name="connsiteY45" fmla="*/ 0 h 11889276"/>
              <a:gd name="connsiteX46" fmla="*/ 10082354 w 12193588"/>
              <a:gd name="connsiteY46" fmla="*/ 0 h 11889276"/>
              <a:gd name="connsiteX47" fmla="*/ 10586380 w 12193588"/>
              <a:gd name="connsiteY47" fmla="*/ 0 h 11889276"/>
              <a:gd name="connsiteX48" fmla="*/ 11106930 w 12193588"/>
              <a:gd name="connsiteY48" fmla="*/ 0 h 11889276"/>
              <a:gd name="connsiteX49" fmla="*/ 11644272 w 12193588"/>
              <a:gd name="connsiteY49" fmla="*/ 0 h 11889276"/>
              <a:gd name="connsiteX50" fmla="*/ 12193588 w 12193588"/>
              <a:gd name="connsiteY50" fmla="*/ 0 h 11889276"/>
              <a:gd name="connsiteX51" fmla="*/ 12193588 w 12193588"/>
              <a:gd name="connsiteY51" fmla="*/ 11548995 h 11889276"/>
              <a:gd name="connsiteX52" fmla="*/ 12155496 w 12193588"/>
              <a:gd name="connsiteY52" fmla="*/ 11514125 h 11889276"/>
              <a:gd name="connsiteX53" fmla="*/ 11507360 w 12193588"/>
              <a:gd name="connsiteY53" fmla="*/ 11156386 h 11889276"/>
              <a:gd name="connsiteX54" fmla="*/ 7591244 w 12193588"/>
              <a:gd name="connsiteY54" fmla="*/ 11156386 h 11889276"/>
              <a:gd name="connsiteX55" fmla="*/ 9504116 w 12193588"/>
              <a:gd name="connsiteY55" fmla="*/ 6972742 h 11889276"/>
              <a:gd name="connsiteX56" fmla="*/ 7651492 w 12193588"/>
              <a:gd name="connsiteY56" fmla="*/ 7643537 h 11889276"/>
              <a:gd name="connsiteX57" fmla="*/ 5813928 w 12193588"/>
              <a:gd name="connsiteY57" fmla="*/ 6354905 h 11889276"/>
              <a:gd name="connsiteX58" fmla="*/ 2620786 w 12193588"/>
              <a:gd name="connsiteY58" fmla="*/ 7784757 h 11889276"/>
              <a:gd name="connsiteX59" fmla="*/ 2394856 w 12193588"/>
              <a:gd name="connsiteY59" fmla="*/ 5701762 h 11889276"/>
              <a:gd name="connsiteX60" fmla="*/ 2394856 w 12193588"/>
              <a:gd name="connsiteY60" fmla="*/ 3389282 h 11889276"/>
              <a:gd name="connsiteX61" fmla="*/ 1604102 w 12193588"/>
              <a:gd name="connsiteY61" fmla="*/ 2669942 h 11889276"/>
              <a:gd name="connsiteX62" fmla="*/ 0 w 12193588"/>
              <a:gd name="connsiteY62" fmla="*/ 0 h 11889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193588" h="11889276">
                <a:moveTo>
                  <a:pt x="0" y="0"/>
                </a:moveTo>
                <a:lnTo>
                  <a:pt x="2843" y="0"/>
                </a:lnTo>
                <a:lnTo>
                  <a:pt x="9595" y="0"/>
                </a:lnTo>
                <a:lnTo>
                  <a:pt x="22743" y="0"/>
                </a:lnTo>
                <a:lnTo>
                  <a:pt x="44420" y="0"/>
                </a:lnTo>
                <a:lnTo>
                  <a:pt x="76757" y="0"/>
                </a:lnTo>
                <a:lnTo>
                  <a:pt x="121887" y="0"/>
                </a:lnTo>
                <a:lnTo>
                  <a:pt x="181942" y="0"/>
                </a:lnTo>
                <a:lnTo>
                  <a:pt x="259054" y="0"/>
                </a:lnTo>
                <a:lnTo>
                  <a:pt x="355355" y="0"/>
                </a:lnTo>
                <a:lnTo>
                  <a:pt x="472978" y="0"/>
                </a:lnTo>
                <a:lnTo>
                  <a:pt x="614053" y="0"/>
                </a:lnTo>
                <a:lnTo>
                  <a:pt x="780715" y="0"/>
                </a:lnTo>
                <a:lnTo>
                  <a:pt x="975094" y="0"/>
                </a:lnTo>
                <a:lnTo>
                  <a:pt x="1083344" y="0"/>
                </a:lnTo>
                <a:lnTo>
                  <a:pt x="1199323" y="0"/>
                </a:lnTo>
                <a:lnTo>
                  <a:pt x="1323298" y="0"/>
                </a:lnTo>
                <a:lnTo>
                  <a:pt x="1455534" y="0"/>
                </a:lnTo>
                <a:lnTo>
                  <a:pt x="1596299" y="0"/>
                </a:lnTo>
                <a:lnTo>
                  <a:pt x="1745859" y="0"/>
                </a:lnTo>
                <a:lnTo>
                  <a:pt x="1904481" y="0"/>
                </a:lnTo>
                <a:lnTo>
                  <a:pt x="2072430" y="0"/>
                </a:lnTo>
                <a:lnTo>
                  <a:pt x="2249975" y="0"/>
                </a:lnTo>
                <a:lnTo>
                  <a:pt x="2437380" y="0"/>
                </a:lnTo>
                <a:lnTo>
                  <a:pt x="2634913" y="0"/>
                </a:lnTo>
                <a:lnTo>
                  <a:pt x="2842840" y="0"/>
                </a:lnTo>
                <a:lnTo>
                  <a:pt x="3061428" y="0"/>
                </a:lnTo>
                <a:lnTo>
                  <a:pt x="3290943" y="0"/>
                </a:lnTo>
                <a:lnTo>
                  <a:pt x="3531651" y="0"/>
                </a:lnTo>
                <a:lnTo>
                  <a:pt x="3783820" y="0"/>
                </a:lnTo>
                <a:lnTo>
                  <a:pt x="4047715" y="0"/>
                </a:lnTo>
                <a:lnTo>
                  <a:pt x="4323604" y="0"/>
                </a:lnTo>
                <a:lnTo>
                  <a:pt x="4611752" y="0"/>
                </a:lnTo>
                <a:lnTo>
                  <a:pt x="4912428" y="0"/>
                </a:lnTo>
                <a:lnTo>
                  <a:pt x="5225894" y="0"/>
                </a:lnTo>
                <a:lnTo>
                  <a:pt x="5552422" y="0"/>
                </a:lnTo>
                <a:lnTo>
                  <a:pt x="5892274" y="0"/>
                </a:lnTo>
                <a:lnTo>
                  <a:pt x="6245720" y="0"/>
                </a:lnTo>
                <a:lnTo>
                  <a:pt x="6613024" y="0"/>
                </a:lnTo>
                <a:lnTo>
                  <a:pt x="6994452" y="0"/>
                </a:lnTo>
                <a:lnTo>
                  <a:pt x="7390274" y="0"/>
                </a:lnTo>
                <a:lnTo>
                  <a:pt x="7800752" y="0"/>
                </a:lnTo>
                <a:lnTo>
                  <a:pt x="8226156" y="0"/>
                </a:lnTo>
                <a:lnTo>
                  <a:pt x="8666752" y="0"/>
                </a:lnTo>
                <a:lnTo>
                  <a:pt x="9122806" y="0"/>
                </a:lnTo>
                <a:lnTo>
                  <a:pt x="9594584" y="0"/>
                </a:lnTo>
                <a:lnTo>
                  <a:pt x="10082354" y="0"/>
                </a:lnTo>
                <a:lnTo>
                  <a:pt x="10586380" y="0"/>
                </a:lnTo>
                <a:lnTo>
                  <a:pt x="11106930" y="0"/>
                </a:lnTo>
                <a:lnTo>
                  <a:pt x="11644272" y="0"/>
                </a:lnTo>
                <a:lnTo>
                  <a:pt x="12193588" y="0"/>
                </a:lnTo>
                <a:lnTo>
                  <a:pt x="12193588" y="11548995"/>
                </a:lnTo>
                <a:lnTo>
                  <a:pt x="12155496" y="11514125"/>
                </a:lnTo>
                <a:cubicBezTo>
                  <a:pt x="11984638" y="11373733"/>
                  <a:pt x="11770944" y="11257888"/>
                  <a:pt x="11507360" y="11156386"/>
                </a:cubicBezTo>
                <a:cubicBezTo>
                  <a:pt x="10453020" y="10750378"/>
                  <a:pt x="8630520" y="12992247"/>
                  <a:pt x="7591244" y="11156386"/>
                </a:cubicBezTo>
                <a:cubicBezTo>
                  <a:pt x="6551966" y="9320525"/>
                  <a:pt x="8811264" y="8190765"/>
                  <a:pt x="9504116" y="6972742"/>
                </a:cubicBezTo>
                <a:cubicBezTo>
                  <a:pt x="9790294" y="6372556"/>
                  <a:pt x="8464840" y="7643537"/>
                  <a:pt x="7651492" y="7643537"/>
                </a:cubicBezTo>
                <a:cubicBezTo>
                  <a:pt x="6838144" y="7643537"/>
                  <a:pt x="6747772" y="7043352"/>
                  <a:pt x="5813928" y="6354905"/>
                </a:cubicBezTo>
                <a:cubicBezTo>
                  <a:pt x="4880084" y="5666456"/>
                  <a:pt x="3494382" y="8367290"/>
                  <a:pt x="2620786" y="7784757"/>
                </a:cubicBezTo>
                <a:cubicBezTo>
                  <a:pt x="1747191" y="7202224"/>
                  <a:pt x="2394856" y="5701762"/>
                  <a:pt x="2394856" y="5701762"/>
                </a:cubicBezTo>
                <a:cubicBezTo>
                  <a:pt x="2394856" y="5701762"/>
                  <a:pt x="2906964" y="4519043"/>
                  <a:pt x="2394856" y="3389282"/>
                </a:cubicBezTo>
                <a:cubicBezTo>
                  <a:pt x="2232940" y="3031819"/>
                  <a:pt x="1935466" y="2811162"/>
                  <a:pt x="1604102" y="2669942"/>
                </a:cubicBezTo>
                <a:cubicBezTo>
                  <a:pt x="640135" y="2272761"/>
                  <a:pt x="0" y="1195958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BAD3E067-737D-4A02-BA08-C1FD43A12971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254912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7E42E07-B1E5-49D3-A4AF-1F04E674A9C6}"/>
              </a:ext>
            </a:extLst>
          </p:cNvPr>
          <p:cNvSpPr/>
          <p:nvPr userDrawn="1"/>
        </p:nvSpPr>
        <p:spPr>
          <a:xfrm>
            <a:off x="4015552" y="71823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4135394" y="376752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19037963" y="2491172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-2149100" y="2970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3062531" y="14132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18956014" y="77688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16098263" y="137770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1108270" y="2403835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1982229" y="1597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94CFF8F-79A6-423B-81B1-AB2967DA8790}"/>
              </a:ext>
            </a:extLst>
          </p:cNvPr>
          <p:cNvSpPr/>
          <p:nvPr userDrawn="1"/>
        </p:nvSpPr>
        <p:spPr>
          <a:xfrm>
            <a:off x="5215941" y="303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4DD05E28-DB8F-4C4F-8249-6FF7DF78D078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0 w 24387176"/>
              <a:gd name="connsiteY0" fmla="*/ 0 h 13716000"/>
              <a:gd name="connsiteX1" fmla="*/ 12193588 w 24387176"/>
              <a:gd name="connsiteY1" fmla="*/ 0 h 13716000"/>
              <a:gd name="connsiteX2" fmla="*/ 13797690 w 24387176"/>
              <a:gd name="connsiteY2" fmla="*/ 2669942 h 13716000"/>
              <a:gd name="connsiteX3" fmla="*/ 14588444 w 24387176"/>
              <a:gd name="connsiteY3" fmla="*/ 3389282 h 13716000"/>
              <a:gd name="connsiteX4" fmla="*/ 14588444 w 24387176"/>
              <a:gd name="connsiteY4" fmla="*/ 5701763 h 13716000"/>
              <a:gd name="connsiteX5" fmla="*/ 14814374 w 24387176"/>
              <a:gd name="connsiteY5" fmla="*/ 7784757 h 13716000"/>
              <a:gd name="connsiteX6" fmla="*/ 18007516 w 24387176"/>
              <a:gd name="connsiteY6" fmla="*/ 6354905 h 13716000"/>
              <a:gd name="connsiteX7" fmla="*/ 19845080 w 24387176"/>
              <a:gd name="connsiteY7" fmla="*/ 7643537 h 13716000"/>
              <a:gd name="connsiteX8" fmla="*/ 21697704 w 24387176"/>
              <a:gd name="connsiteY8" fmla="*/ 6972742 h 13716000"/>
              <a:gd name="connsiteX9" fmla="*/ 19784832 w 24387176"/>
              <a:gd name="connsiteY9" fmla="*/ 11156386 h 13716000"/>
              <a:gd name="connsiteX10" fmla="*/ 23700948 w 24387176"/>
              <a:gd name="connsiteY10" fmla="*/ 11156386 h 13716000"/>
              <a:gd name="connsiteX11" fmla="*/ 24349084 w 24387176"/>
              <a:gd name="connsiteY11" fmla="*/ 11514125 h 13716000"/>
              <a:gd name="connsiteX12" fmla="*/ 24387176 w 24387176"/>
              <a:gd name="connsiteY12" fmla="*/ 11548995 h 13716000"/>
              <a:gd name="connsiteX13" fmla="*/ 24387176 w 24387176"/>
              <a:gd name="connsiteY13" fmla="*/ 13716000 h 13716000"/>
              <a:gd name="connsiteX14" fmla="*/ 0 w 24387176"/>
              <a:gd name="connsiteY1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12193588" y="0"/>
                </a:lnTo>
                <a:cubicBezTo>
                  <a:pt x="12193588" y="1195958"/>
                  <a:pt x="12833723" y="2272761"/>
                  <a:pt x="13797690" y="2669942"/>
                </a:cubicBezTo>
                <a:cubicBezTo>
                  <a:pt x="14129054" y="2811162"/>
                  <a:pt x="14426528" y="3031819"/>
                  <a:pt x="14588444" y="3389282"/>
                </a:cubicBezTo>
                <a:cubicBezTo>
                  <a:pt x="15100552" y="4519043"/>
                  <a:pt x="14588444" y="5701763"/>
                  <a:pt x="14588444" y="5701763"/>
                </a:cubicBezTo>
                <a:cubicBezTo>
                  <a:pt x="14588444" y="5701763"/>
                  <a:pt x="13940779" y="7202224"/>
                  <a:pt x="14814374" y="7784757"/>
                </a:cubicBezTo>
                <a:cubicBezTo>
                  <a:pt x="15687970" y="8367290"/>
                  <a:pt x="17073672" y="5666456"/>
                  <a:pt x="18007516" y="6354905"/>
                </a:cubicBezTo>
                <a:cubicBezTo>
                  <a:pt x="18941360" y="7043352"/>
                  <a:pt x="19031732" y="7643537"/>
                  <a:pt x="19845080" y="7643537"/>
                </a:cubicBezTo>
                <a:cubicBezTo>
                  <a:pt x="20658428" y="7643537"/>
                  <a:pt x="21983882" y="6372556"/>
                  <a:pt x="21697704" y="6972742"/>
                </a:cubicBezTo>
                <a:cubicBezTo>
                  <a:pt x="21004852" y="8190765"/>
                  <a:pt x="18745554" y="9320525"/>
                  <a:pt x="19784832" y="11156386"/>
                </a:cubicBezTo>
                <a:cubicBezTo>
                  <a:pt x="20824108" y="12992247"/>
                  <a:pt x="22646608" y="10750378"/>
                  <a:pt x="23700948" y="11156386"/>
                </a:cubicBezTo>
                <a:cubicBezTo>
                  <a:pt x="23964532" y="11257888"/>
                  <a:pt x="24178226" y="11373733"/>
                  <a:pt x="24349084" y="11514125"/>
                </a:cubicBezTo>
                <a:lnTo>
                  <a:pt x="24387176" y="11548995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1036917-AED3-4C02-9BFC-711121A21592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E60429BB-8CB5-4303-A5D2-3F1B4DB0C59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25E10F0F-368F-4903-9D9B-F02B94DC29C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377B411-9B4E-434F-AF40-5C4DAEA0145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12DEE187-E2B6-4D9D-8BEA-17866E13CB60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4" name="Slide Number Placeholder 5">
            <a:extLst>
              <a:ext uri="{FF2B5EF4-FFF2-40B4-BE49-F238E27FC236}">
                <a16:creationId xmlns:a16="http://schemas.microsoft.com/office/drawing/2014/main" id="{A6FCA149-A954-41B0-9001-67087FE49930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702398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1739E-6 3.14815E-6 L -2.00391 3.14815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302E-6 2.59259E-6 L -1.99558 2.59259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7029E-6 -7.40741E-7 L -2.00391 -7.40741E-7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14751E-7 4.44444E-6 L 2.00794 4.44444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4821E-6 -3.88889E-6 L -2.0039 -3.88889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4139E-6 -1.2963E-6 L 2.00795 -1.2963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1679E-6 3.7037E-7 L -2.00391 3.7037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9198E-6 2.03704E-6 L -2.0039 2.03704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9231E-6 2.77778E-6 L -1.99557 2.77778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9" grpId="0" animBg="1"/>
      <p:bldP spid="6" grpId="0" animBg="1"/>
      <p:bldP spid="7" grpId="0" animBg="1"/>
      <p:bldP spid="3" grpId="0" animBg="1"/>
      <p:bldP spid="4" grpId="0" animBg="1"/>
      <p:bldP spid="5" grpId="0" animBg="1"/>
      <p:bldP spid="8" grpId="0" animBg="1"/>
      <p:bldP spid="10" grpId="0" animBg="1"/>
      <p:bldP spid="27" grpId="0" animBg="1"/>
      <p:bldP spid="33" grpId="0"/>
    </p:bld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7E42E07-B1E5-49D3-A4AF-1F04E674A9C6}"/>
              </a:ext>
            </a:extLst>
          </p:cNvPr>
          <p:cNvSpPr/>
          <p:nvPr userDrawn="1"/>
        </p:nvSpPr>
        <p:spPr>
          <a:xfrm>
            <a:off x="-4238373" y="97223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-4118532" y="402152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27291888" y="2745172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-10403025" y="3224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-5191394" y="39532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27209939" y="103088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7844338" y="163170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-7145656" y="2657834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-6271696" y="1851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DB48E-21F5-4CCF-8FCE-0E8F15FE914D}"/>
              </a:ext>
            </a:extLst>
          </p:cNvPr>
          <p:cNvSpPr txBox="1">
            <a:spLocks/>
          </p:cNvSpPr>
          <p:nvPr userDrawn="1"/>
        </p:nvSpPr>
        <p:spPr>
          <a:xfrm>
            <a:off x="8258122" y="6558468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94CFF8F-79A6-423B-81B1-AB2967DA8790}"/>
              </a:ext>
            </a:extLst>
          </p:cNvPr>
          <p:cNvSpPr/>
          <p:nvPr userDrawn="1"/>
        </p:nvSpPr>
        <p:spPr>
          <a:xfrm>
            <a:off x="-3037984" y="557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B1FFBB8-F404-4EF5-97CD-2CE594170B67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2193588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11548995 h 13716000"/>
              <a:gd name="connsiteX5" fmla="*/ 38092 w 24387176"/>
              <a:gd name="connsiteY5" fmla="*/ 11514125 h 13716000"/>
              <a:gd name="connsiteX6" fmla="*/ 686228 w 24387176"/>
              <a:gd name="connsiteY6" fmla="*/ 11156386 h 13716000"/>
              <a:gd name="connsiteX7" fmla="*/ 4602345 w 24387176"/>
              <a:gd name="connsiteY7" fmla="*/ 11156386 h 13716000"/>
              <a:gd name="connsiteX8" fmla="*/ 2689473 w 24387176"/>
              <a:gd name="connsiteY8" fmla="*/ 6972742 h 13716000"/>
              <a:gd name="connsiteX9" fmla="*/ 4542097 w 24387176"/>
              <a:gd name="connsiteY9" fmla="*/ 7643537 h 13716000"/>
              <a:gd name="connsiteX10" fmla="*/ 6379660 w 24387176"/>
              <a:gd name="connsiteY10" fmla="*/ 6354905 h 13716000"/>
              <a:gd name="connsiteX11" fmla="*/ 9572802 w 24387176"/>
              <a:gd name="connsiteY11" fmla="*/ 7784757 h 13716000"/>
              <a:gd name="connsiteX12" fmla="*/ 9798732 w 24387176"/>
              <a:gd name="connsiteY12" fmla="*/ 5701763 h 13716000"/>
              <a:gd name="connsiteX13" fmla="*/ 9798732 w 24387176"/>
              <a:gd name="connsiteY13" fmla="*/ 3389282 h 13716000"/>
              <a:gd name="connsiteX14" fmla="*/ 10589486 w 24387176"/>
              <a:gd name="connsiteY14" fmla="*/ 2669942 h 13716000"/>
              <a:gd name="connsiteX15" fmla="*/ 12193588 w 24387176"/>
              <a:gd name="connsiteY15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387176" h="13716000">
                <a:moveTo>
                  <a:pt x="12193588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11548995"/>
                </a:lnTo>
                <a:lnTo>
                  <a:pt x="38092" y="11514125"/>
                </a:lnTo>
                <a:cubicBezTo>
                  <a:pt x="208951" y="11373733"/>
                  <a:pt x="422644" y="11257888"/>
                  <a:pt x="686228" y="11156386"/>
                </a:cubicBezTo>
                <a:cubicBezTo>
                  <a:pt x="1740569" y="10750378"/>
                  <a:pt x="3563069" y="12992247"/>
                  <a:pt x="4602345" y="11156386"/>
                </a:cubicBezTo>
                <a:cubicBezTo>
                  <a:pt x="5641622" y="9320525"/>
                  <a:pt x="3382325" y="8190765"/>
                  <a:pt x="2689473" y="6972742"/>
                </a:cubicBezTo>
                <a:cubicBezTo>
                  <a:pt x="2403294" y="6372556"/>
                  <a:pt x="3728748" y="7643537"/>
                  <a:pt x="4542097" y="7643537"/>
                </a:cubicBezTo>
                <a:cubicBezTo>
                  <a:pt x="5355445" y="7643537"/>
                  <a:pt x="5445817" y="7043352"/>
                  <a:pt x="6379660" y="6354905"/>
                </a:cubicBezTo>
                <a:cubicBezTo>
                  <a:pt x="7313505" y="5666456"/>
                  <a:pt x="8699206" y="8367290"/>
                  <a:pt x="9572802" y="7784757"/>
                </a:cubicBezTo>
                <a:cubicBezTo>
                  <a:pt x="10446397" y="7202224"/>
                  <a:pt x="9798732" y="5701763"/>
                  <a:pt x="9798732" y="5701763"/>
                </a:cubicBezTo>
                <a:cubicBezTo>
                  <a:pt x="9798732" y="5701763"/>
                  <a:pt x="9286624" y="4519043"/>
                  <a:pt x="9798732" y="3389282"/>
                </a:cubicBezTo>
                <a:cubicBezTo>
                  <a:pt x="9960648" y="3031819"/>
                  <a:pt x="10258122" y="2811162"/>
                  <a:pt x="10589486" y="2669942"/>
                </a:cubicBezTo>
                <a:cubicBezTo>
                  <a:pt x="11553453" y="2272761"/>
                  <a:pt x="12193588" y="1195958"/>
                  <a:pt x="12193588" y="0"/>
                </a:cubicBez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C76B9DD-A6E5-4FAB-B52E-7DC2640E95A7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2965976A-1D9C-41BA-890F-0561E97D086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306595A8-0CC8-4F07-95C7-370F9D66FDE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2994BBAE-D0E2-4641-9568-E29A13D3F94C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98354E02-9C7B-4E7F-A534-E74938285A4C}"/>
              </a:ext>
            </a:extLst>
          </p:cNvPr>
          <p:cNvSpPr txBox="1"/>
          <p:nvPr userDrawn="1"/>
        </p:nvSpPr>
        <p:spPr>
          <a:xfrm rot="16200000">
            <a:off x="-487301" y="338108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0" name="Slide Number Placeholder 5">
            <a:extLst>
              <a:ext uri="{FF2B5EF4-FFF2-40B4-BE49-F238E27FC236}">
                <a16:creationId xmlns:a16="http://schemas.microsoft.com/office/drawing/2014/main" id="{0DE79CC6-76C2-42B4-A257-F99D7383776D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673056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688E-7 -3.88889E-6 L -2.00391 -3.88889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7407E-6 -4.44444E-6 L -1.99557 -4.44444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1418E-6 2.22222E-6 L -2.0039 2.22222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0233E-6 -2.59259E-6 L 2.00795 -2.59259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3471E-6 -9.25926E-7 L -2.00391 -9.25926E-7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53E-6 1.66667E-6 L 2.00794 1.66667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0029E-6 3.33333E-6 L -2.0039 3.33333E-6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9094E-6 5E-6 L -2.00391 5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2478E-6 -4.25926E-6 L -1.99557 -4.25926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9" grpId="0" animBg="1"/>
      <p:bldP spid="6" grpId="0" animBg="1"/>
      <p:bldP spid="7" grpId="0" animBg="1"/>
      <p:bldP spid="3" grpId="0" animBg="1"/>
      <p:bldP spid="4" grpId="0" animBg="1"/>
      <p:bldP spid="5" grpId="0" animBg="1"/>
      <p:bldP spid="8" grpId="0" animBg="1"/>
      <p:bldP spid="10" grpId="0" animBg="1"/>
      <p:bldP spid="27" grpId="0" animBg="1"/>
      <p:bldP spid="19" grpId="0"/>
    </p:bldLst>
  </p:timing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7E42E07-B1E5-49D3-A4AF-1F04E674A9C6}"/>
              </a:ext>
            </a:extLst>
          </p:cNvPr>
          <p:cNvSpPr/>
          <p:nvPr userDrawn="1"/>
        </p:nvSpPr>
        <p:spPr>
          <a:xfrm>
            <a:off x="4015552" y="71823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4135394" y="376752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19037963" y="2491172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-2149100" y="2970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3062531" y="14132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18956014" y="77688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16098263" y="137770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1108270" y="2403835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1982229" y="1597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94CFF8F-79A6-423B-81B1-AB2967DA8790}"/>
              </a:ext>
            </a:extLst>
          </p:cNvPr>
          <p:cNvSpPr/>
          <p:nvPr userDrawn="1"/>
        </p:nvSpPr>
        <p:spPr>
          <a:xfrm>
            <a:off x="5215941" y="303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DF61E642-B7FD-480F-BCFB-8BED05522FCA}"/>
              </a:ext>
            </a:extLst>
          </p:cNvPr>
          <p:cNvSpPr/>
          <p:nvPr userDrawn="1"/>
        </p:nvSpPr>
        <p:spPr bwMode="auto">
          <a:xfrm>
            <a:off x="-10404" y="0"/>
            <a:ext cx="12192000" cy="6858000"/>
          </a:xfrm>
          <a:custGeom>
            <a:avLst/>
            <a:gdLst>
              <a:gd name="connsiteX0" fmla="*/ 0 w 24387176"/>
              <a:gd name="connsiteY0" fmla="*/ 0 h 13716000"/>
              <a:gd name="connsiteX1" fmla="*/ 12193588 w 24387176"/>
              <a:gd name="connsiteY1" fmla="*/ 0 h 13716000"/>
              <a:gd name="connsiteX2" fmla="*/ 13797690 w 24387176"/>
              <a:gd name="connsiteY2" fmla="*/ 2669942 h 13716000"/>
              <a:gd name="connsiteX3" fmla="*/ 14588444 w 24387176"/>
              <a:gd name="connsiteY3" fmla="*/ 3389282 h 13716000"/>
              <a:gd name="connsiteX4" fmla="*/ 14588444 w 24387176"/>
              <a:gd name="connsiteY4" fmla="*/ 5701763 h 13716000"/>
              <a:gd name="connsiteX5" fmla="*/ 14814374 w 24387176"/>
              <a:gd name="connsiteY5" fmla="*/ 7784757 h 13716000"/>
              <a:gd name="connsiteX6" fmla="*/ 18007516 w 24387176"/>
              <a:gd name="connsiteY6" fmla="*/ 6354905 h 13716000"/>
              <a:gd name="connsiteX7" fmla="*/ 19845080 w 24387176"/>
              <a:gd name="connsiteY7" fmla="*/ 7643537 h 13716000"/>
              <a:gd name="connsiteX8" fmla="*/ 21697704 w 24387176"/>
              <a:gd name="connsiteY8" fmla="*/ 6972742 h 13716000"/>
              <a:gd name="connsiteX9" fmla="*/ 19784832 w 24387176"/>
              <a:gd name="connsiteY9" fmla="*/ 11156386 h 13716000"/>
              <a:gd name="connsiteX10" fmla="*/ 23700948 w 24387176"/>
              <a:gd name="connsiteY10" fmla="*/ 11156386 h 13716000"/>
              <a:gd name="connsiteX11" fmla="*/ 24349084 w 24387176"/>
              <a:gd name="connsiteY11" fmla="*/ 11514125 h 13716000"/>
              <a:gd name="connsiteX12" fmla="*/ 24387176 w 24387176"/>
              <a:gd name="connsiteY12" fmla="*/ 11548995 h 13716000"/>
              <a:gd name="connsiteX13" fmla="*/ 24387176 w 24387176"/>
              <a:gd name="connsiteY13" fmla="*/ 13716000 h 13716000"/>
              <a:gd name="connsiteX14" fmla="*/ 0 w 24387176"/>
              <a:gd name="connsiteY1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12193588" y="0"/>
                </a:lnTo>
                <a:cubicBezTo>
                  <a:pt x="12193588" y="1195958"/>
                  <a:pt x="12833723" y="2272761"/>
                  <a:pt x="13797690" y="2669942"/>
                </a:cubicBezTo>
                <a:cubicBezTo>
                  <a:pt x="14129054" y="2811162"/>
                  <a:pt x="14426528" y="3031819"/>
                  <a:pt x="14588444" y="3389282"/>
                </a:cubicBezTo>
                <a:cubicBezTo>
                  <a:pt x="15100552" y="4519043"/>
                  <a:pt x="14588444" y="5701763"/>
                  <a:pt x="14588444" y="5701763"/>
                </a:cubicBezTo>
                <a:cubicBezTo>
                  <a:pt x="14588444" y="5701763"/>
                  <a:pt x="13940779" y="7202224"/>
                  <a:pt x="14814374" y="7784757"/>
                </a:cubicBezTo>
                <a:cubicBezTo>
                  <a:pt x="15687970" y="8367290"/>
                  <a:pt x="17073672" y="5666456"/>
                  <a:pt x="18007516" y="6354905"/>
                </a:cubicBezTo>
                <a:cubicBezTo>
                  <a:pt x="18941360" y="7043352"/>
                  <a:pt x="19031732" y="7643537"/>
                  <a:pt x="19845080" y="7643537"/>
                </a:cubicBezTo>
                <a:cubicBezTo>
                  <a:pt x="20658428" y="7643537"/>
                  <a:pt x="21983882" y="6372556"/>
                  <a:pt x="21697704" y="6972742"/>
                </a:cubicBezTo>
                <a:cubicBezTo>
                  <a:pt x="21004852" y="8190765"/>
                  <a:pt x="18745554" y="9320525"/>
                  <a:pt x="19784832" y="11156386"/>
                </a:cubicBezTo>
                <a:cubicBezTo>
                  <a:pt x="20824108" y="12992247"/>
                  <a:pt x="22646608" y="10750378"/>
                  <a:pt x="23700948" y="11156386"/>
                </a:cubicBezTo>
                <a:cubicBezTo>
                  <a:pt x="23964532" y="11257888"/>
                  <a:pt x="24178226" y="11373733"/>
                  <a:pt x="24349084" y="11514125"/>
                </a:cubicBezTo>
                <a:lnTo>
                  <a:pt x="24387176" y="11548995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93EF87EA-3792-42A6-8590-4C592AA3EE13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custGeom>
            <a:avLst/>
            <a:gdLst>
              <a:gd name="connsiteX0" fmla="*/ 0 w 21259800"/>
              <a:gd name="connsiteY0" fmla="*/ 0 h 11010900"/>
              <a:gd name="connsiteX1" fmla="*/ 10914823 w 21259800"/>
              <a:gd name="connsiteY1" fmla="*/ 0 h 11010900"/>
              <a:gd name="connsiteX2" fmla="*/ 10970990 w 21259800"/>
              <a:gd name="connsiteY2" fmla="*/ 120840 h 11010900"/>
              <a:gd name="connsiteX3" fmla="*/ 12234001 w 21259800"/>
              <a:gd name="connsiteY3" fmla="*/ 1336442 h 11010900"/>
              <a:gd name="connsiteX4" fmla="*/ 13024755 w 21259800"/>
              <a:gd name="connsiteY4" fmla="*/ 2055782 h 11010900"/>
              <a:gd name="connsiteX5" fmla="*/ 13024755 w 21259800"/>
              <a:gd name="connsiteY5" fmla="*/ 4368263 h 11010900"/>
              <a:gd name="connsiteX6" fmla="*/ 13250685 w 21259800"/>
              <a:gd name="connsiteY6" fmla="*/ 6451257 h 11010900"/>
              <a:gd name="connsiteX7" fmla="*/ 16443828 w 21259800"/>
              <a:gd name="connsiteY7" fmla="*/ 5021405 h 11010900"/>
              <a:gd name="connsiteX8" fmla="*/ 18281392 w 21259800"/>
              <a:gd name="connsiteY8" fmla="*/ 6310037 h 11010900"/>
              <a:gd name="connsiteX9" fmla="*/ 20134016 w 21259800"/>
              <a:gd name="connsiteY9" fmla="*/ 5639242 h 11010900"/>
              <a:gd name="connsiteX10" fmla="*/ 18221144 w 21259800"/>
              <a:gd name="connsiteY10" fmla="*/ 9822886 h 11010900"/>
              <a:gd name="connsiteX11" fmla="*/ 21226716 w 21259800"/>
              <a:gd name="connsiteY11" fmla="*/ 9909769 h 11010900"/>
              <a:gd name="connsiteX12" fmla="*/ 21259800 w 21259800"/>
              <a:gd name="connsiteY12" fmla="*/ 9898189 h 11010900"/>
              <a:gd name="connsiteX13" fmla="*/ 21259800 w 21259800"/>
              <a:gd name="connsiteY13" fmla="*/ 11010900 h 11010900"/>
              <a:gd name="connsiteX14" fmla="*/ 0 w 21259800"/>
              <a:gd name="connsiteY14" fmla="*/ 1101090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259800" h="11010900">
                <a:moveTo>
                  <a:pt x="0" y="0"/>
                </a:moveTo>
                <a:lnTo>
                  <a:pt x="10914823" y="0"/>
                </a:lnTo>
                <a:lnTo>
                  <a:pt x="10970990" y="120840"/>
                </a:lnTo>
                <a:cubicBezTo>
                  <a:pt x="11252001" y="674577"/>
                  <a:pt x="11691769" y="1113028"/>
                  <a:pt x="12234001" y="1336442"/>
                </a:cubicBezTo>
                <a:cubicBezTo>
                  <a:pt x="12565365" y="1477662"/>
                  <a:pt x="12862839" y="1698319"/>
                  <a:pt x="13024755" y="2055782"/>
                </a:cubicBezTo>
                <a:cubicBezTo>
                  <a:pt x="13536863" y="3185543"/>
                  <a:pt x="13024755" y="4368263"/>
                  <a:pt x="13024755" y="4368263"/>
                </a:cubicBezTo>
                <a:cubicBezTo>
                  <a:pt x="13024755" y="4368263"/>
                  <a:pt x="12377090" y="5868724"/>
                  <a:pt x="13250685" y="6451257"/>
                </a:cubicBezTo>
                <a:cubicBezTo>
                  <a:pt x="14124281" y="7033790"/>
                  <a:pt x="15509984" y="4332956"/>
                  <a:pt x="16443828" y="5021405"/>
                </a:cubicBezTo>
                <a:cubicBezTo>
                  <a:pt x="17377672" y="5709852"/>
                  <a:pt x="17468044" y="6310037"/>
                  <a:pt x="18281392" y="6310037"/>
                </a:cubicBezTo>
                <a:cubicBezTo>
                  <a:pt x="19094740" y="6310037"/>
                  <a:pt x="20420192" y="5039056"/>
                  <a:pt x="20134016" y="5639242"/>
                </a:cubicBezTo>
                <a:cubicBezTo>
                  <a:pt x="19441164" y="6857265"/>
                  <a:pt x="17181864" y="7987025"/>
                  <a:pt x="18221144" y="9822886"/>
                </a:cubicBezTo>
                <a:cubicBezTo>
                  <a:pt x="19000602" y="11199782"/>
                  <a:pt x="20220622" y="10282954"/>
                  <a:pt x="21226716" y="9909769"/>
                </a:cubicBezTo>
                <a:lnTo>
                  <a:pt x="21259800" y="9898189"/>
                </a:lnTo>
                <a:lnTo>
                  <a:pt x="21259800" y="11010900"/>
                </a:lnTo>
                <a:lnTo>
                  <a:pt x="0" y="1101090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CE2A4F3-D760-4088-A972-B870BB1BDF43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75AC3AAB-9DFC-4C5D-B1AE-3EEF82A4F90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A08F54D1-EBB6-44A4-835F-03775C121EF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C552AD30-881A-45DA-BDDA-D346D0B9F7E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347104E3-89A6-4BD3-8A6B-F914806C84A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82DBF8BA-2935-4EBC-AEDB-86A8E2AB32F7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966752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1739E-6 3.14815E-6 L -2.00391 3.14815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302E-6 2.59259E-6 L -1.99558 2.59259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7029E-6 -7.40741E-7 L -2.00391 -7.40741E-7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14751E-7 4.44444E-6 L 2.00794 4.44444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4821E-6 -3.88889E-6 L -2.0039 -3.88889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4139E-6 -1.2963E-6 L 2.00795 -1.2963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1679E-6 3.7037E-7 L -2.00391 3.7037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9198E-6 2.03704E-6 L -2.0039 2.03704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9231E-6 2.77778E-6 L -1.99557 2.77778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9" grpId="0" animBg="1"/>
      <p:bldP spid="6" grpId="0" animBg="1"/>
      <p:bldP spid="7" grpId="0" animBg="1"/>
      <p:bldP spid="3" grpId="0" animBg="1"/>
      <p:bldP spid="4" grpId="0" animBg="1"/>
      <p:bldP spid="5" grpId="0" animBg="1"/>
      <p:bldP spid="8" grpId="0" animBg="1"/>
      <p:bldP spid="10" grpId="0" animBg="1"/>
      <p:bldP spid="27" grpId="0" animBg="1"/>
      <p:bldP spid="21" grpId="0"/>
    </p:bld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7E42E07-B1E5-49D3-A4AF-1F04E674A9C6}"/>
              </a:ext>
            </a:extLst>
          </p:cNvPr>
          <p:cNvSpPr/>
          <p:nvPr userDrawn="1"/>
        </p:nvSpPr>
        <p:spPr>
          <a:xfrm>
            <a:off x="-4238373" y="97223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-4118532" y="402152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27291888" y="2745172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-10403025" y="3224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-5191394" y="39532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27209939" y="103088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7844338" y="163170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-7145656" y="2657834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-6271696" y="1851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DB48E-21F5-4CCF-8FCE-0E8F15FE914D}"/>
              </a:ext>
            </a:extLst>
          </p:cNvPr>
          <p:cNvSpPr txBox="1">
            <a:spLocks/>
          </p:cNvSpPr>
          <p:nvPr userDrawn="1"/>
        </p:nvSpPr>
        <p:spPr>
          <a:xfrm>
            <a:off x="8258122" y="6558468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94CFF8F-79A6-423B-81B1-AB2967DA8790}"/>
              </a:ext>
            </a:extLst>
          </p:cNvPr>
          <p:cNvSpPr/>
          <p:nvPr userDrawn="1"/>
        </p:nvSpPr>
        <p:spPr>
          <a:xfrm>
            <a:off x="-3037984" y="557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A432CD8-0F60-46ED-B7D8-F232B5D76D27}"/>
              </a:ext>
            </a:extLst>
          </p:cNvPr>
          <p:cNvSpPr/>
          <p:nvPr userDrawn="1"/>
        </p:nvSpPr>
        <p:spPr bwMode="auto">
          <a:xfrm>
            <a:off x="-1092058" y="8102600"/>
            <a:ext cx="22857" cy="22860"/>
          </a:xfrm>
          <a:prstGeom prst="rect">
            <a:avLst/>
          </a:prstGeom>
          <a:gradFill flip="none" rotWithShape="1">
            <a:gsLst>
              <a:gs pos="0">
                <a:srgbClr val="DF73B9"/>
              </a:gs>
              <a:gs pos="100000">
                <a:srgbClr val="B562D5"/>
              </a:gs>
            </a:gsLst>
            <a:lin ang="2700000" scaled="1"/>
            <a:tileRect/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24AA38A6-AC43-4D8D-BA95-C23129A8CEF8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2193588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11548995 h 13716000"/>
              <a:gd name="connsiteX5" fmla="*/ 38092 w 24387176"/>
              <a:gd name="connsiteY5" fmla="*/ 11514125 h 13716000"/>
              <a:gd name="connsiteX6" fmla="*/ 686228 w 24387176"/>
              <a:gd name="connsiteY6" fmla="*/ 11156386 h 13716000"/>
              <a:gd name="connsiteX7" fmla="*/ 4602345 w 24387176"/>
              <a:gd name="connsiteY7" fmla="*/ 11156386 h 13716000"/>
              <a:gd name="connsiteX8" fmla="*/ 2689473 w 24387176"/>
              <a:gd name="connsiteY8" fmla="*/ 6972742 h 13716000"/>
              <a:gd name="connsiteX9" fmla="*/ 4542097 w 24387176"/>
              <a:gd name="connsiteY9" fmla="*/ 7643537 h 13716000"/>
              <a:gd name="connsiteX10" fmla="*/ 6379660 w 24387176"/>
              <a:gd name="connsiteY10" fmla="*/ 6354905 h 13716000"/>
              <a:gd name="connsiteX11" fmla="*/ 9572802 w 24387176"/>
              <a:gd name="connsiteY11" fmla="*/ 7784757 h 13716000"/>
              <a:gd name="connsiteX12" fmla="*/ 9798732 w 24387176"/>
              <a:gd name="connsiteY12" fmla="*/ 5701763 h 13716000"/>
              <a:gd name="connsiteX13" fmla="*/ 9798732 w 24387176"/>
              <a:gd name="connsiteY13" fmla="*/ 3389282 h 13716000"/>
              <a:gd name="connsiteX14" fmla="*/ 10589486 w 24387176"/>
              <a:gd name="connsiteY14" fmla="*/ 2669942 h 13716000"/>
              <a:gd name="connsiteX15" fmla="*/ 12193588 w 24387176"/>
              <a:gd name="connsiteY15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387176" h="13716000">
                <a:moveTo>
                  <a:pt x="12193588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11548995"/>
                </a:lnTo>
                <a:lnTo>
                  <a:pt x="38092" y="11514125"/>
                </a:lnTo>
                <a:cubicBezTo>
                  <a:pt x="208951" y="11373733"/>
                  <a:pt x="422644" y="11257888"/>
                  <a:pt x="686228" y="11156386"/>
                </a:cubicBezTo>
                <a:cubicBezTo>
                  <a:pt x="1740569" y="10750378"/>
                  <a:pt x="3563069" y="12992247"/>
                  <a:pt x="4602345" y="11156386"/>
                </a:cubicBezTo>
                <a:cubicBezTo>
                  <a:pt x="5641622" y="9320525"/>
                  <a:pt x="3382325" y="8190765"/>
                  <a:pt x="2689473" y="6972742"/>
                </a:cubicBezTo>
                <a:cubicBezTo>
                  <a:pt x="2403294" y="6372556"/>
                  <a:pt x="3728748" y="7643537"/>
                  <a:pt x="4542097" y="7643537"/>
                </a:cubicBezTo>
                <a:cubicBezTo>
                  <a:pt x="5355445" y="7643537"/>
                  <a:pt x="5445817" y="7043352"/>
                  <a:pt x="6379660" y="6354905"/>
                </a:cubicBezTo>
                <a:cubicBezTo>
                  <a:pt x="7313505" y="5666456"/>
                  <a:pt x="8699206" y="8367290"/>
                  <a:pt x="9572802" y="7784757"/>
                </a:cubicBezTo>
                <a:cubicBezTo>
                  <a:pt x="10446397" y="7202224"/>
                  <a:pt x="9798732" y="5701763"/>
                  <a:pt x="9798732" y="5701763"/>
                </a:cubicBezTo>
                <a:cubicBezTo>
                  <a:pt x="9798732" y="5701763"/>
                  <a:pt x="9286624" y="4519043"/>
                  <a:pt x="9798732" y="3389282"/>
                </a:cubicBezTo>
                <a:cubicBezTo>
                  <a:pt x="9960648" y="3031819"/>
                  <a:pt x="10258122" y="2811162"/>
                  <a:pt x="10589486" y="2669942"/>
                </a:cubicBezTo>
                <a:cubicBezTo>
                  <a:pt x="11553453" y="2272761"/>
                  <a:pt x="12193588" y="1195958"/>
                  <a:pt x="1219358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E1EB1834-E1D9-4A04-BF12-8DB3AAF8D04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custGeom>
            <a:avLst/>
            <a:gdLst>
              <a:gd name="connsiteX0" fmla="*/ 10344976 w 21259800"/>
              <a:gd name="connsiteY0" fmla="*/ 0 h 11010900"/>
              <a:gd name="connsiteX1" fmla="*/ 21259800 w 21259800"/>
              <a:gd name="connsiteY1" fmla="*/ 0 h 11010900"/>
              <a:gd name="connsiteX2" fmla="*/ 21259800 w 21259800"/>
              <a:gd name="connsiteY2" fmla="*/ 11010900 h 11010900"/>
              <a:gd name="connsiteX3" fmla="*/ 0 w 21259800"/>
              <a:gd name="connsiteY3" fmla="*/ 11010900 h 11010900"/>
              <a:gd name="connsiteX4" fmla="*/ 0 w 21259800"/>
              <a:gd name="connsiteY4" fmla="*/ 9898189 h 11010900"/>
              <a:gd name="connsiteX5" fmla="*/ 33085 w 21259800"/>
              <a:gd name="connsiteY5" fmla="*/ 9909769 h 11010900"/>
              <a:gd name="connsiteX6" fmla="*/ 3038657 w 21259800"/>
              <a:gd name="connsiteY6" fmla="*/ 9822886 h 11010900"/>
              <a:gd name="connsiteX7" fmla="*/ 1125784 w 21259800"/>
              <a:gd name="connsiteY7" fmla="*/ 5639242 h 11010900"/>
              <a:gd name="connsiteX8" fmla="*/ 2978409 w 21259800"/>
              <a:gd name="connsiteY8" fmla="*/ 6310037 h 11010900"/>
              <a:gd name="connsiteX9" fmla="*/ 4815972 w 21259800"/>
              <a:gd name="connsiteY9" fmla="*/ 5021405 h 11010900"/>
              <a:gd name="connsiteX10" fmla="*/ 8009113 w 21259800"/>
              <a:gd name="connsiteY10" fmla="*/ 6451257 h 11010900"/>
              <a:gd name="connsiteX11" fmla="*/ 8235044 w 21259800"/>
              <a:gd name="connsiteY11" fmla="*/ 4368263 h 11010900"/>
              <a:gd name="connsiteX12" fmla="*/ 8235044 w 21259800"/>
              <a:gd name="connsiteY12" fmla="*/ 2055782 h 11010900"/>
              <a:gd name="connsiteX13" fmla="*/ 9025797 w 21259800"/>
              <a:gd name="connsiteY13" fmla="*/ 1336442 h 11010900"/>
              <a:gd name="connsiteX14" fmla="*/ 10288809 w 21259800"/>
              <a:gd name="connsiteY14" fmla="*/ 12084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259800" h="11010900">
                <a:moveTo>
                  <a:pt x="10344976" y="0"/>
                </a:moveTo>
                <a:lnTo>
                  <a:pt x="21259800" y="0"/>
                </a:lnTo>
                <a:lnTo>
                  <a:pt x="21259800" y="11010900"/>
                </a:lnTo>
                <a:lnTo>
                  <a:pt x="0" y="11010900"/>
                </a:lnTo>
                <a:lnTo>
                  <a:pt x="0" y="9898189"/>
                </a:lnTo>
                <a:lnTo>
                  <a:pt x="33085" y="9909769"/>
                </a:lnTo>
                <a:cubicBezTo>
                  <a:pt x="1039179" y="10282954"/>
                  <a:pt x="2259199" y="11199782"/>
                  <a:pt x="3038657" y="9822886"/>
                </a:cubicBezTo>
                <a:cubicBezTo>
                  <a:pt x="4077934" y="7987025"/>
                  <a:pt x="1818636" y="6857265"/>
                  <a:pt x="1125784" y="5639242"/>
                </a:cubicBezTo>
                <a:cubicBezTo>
                  <a:pt x="839605" y="5039056"/>
                  <a:pt x="2165059" y="6310037"/>
                  <a:pt x="2978409" y="6310037"/>
                </a:cubicBezTo>
                <a:cubicBezTo>
                  <a:pt x="3791756" y="6310037"/>
                  <a:pt x="3882129" y="5709852"/>
                  <a:pt x="4815972" y="5021405"/>
                </a:cubicBezTo>
                <a:cubicBezTo>
                  <a:pt x="5749816" y="4332956"/>
                  <a:pt x="7135517" y="7033790"/>
                  <a:pt x="8009113" y="6451257"/>
                </a:cubicBezTo>
                <a:cubicBezTo>
                  <a:pt x="8882708" y="5868724"/>
                  <a:pt x="8235044" y="4368263"/>
                  <a:pt x="8235044" y="4368263"/>
                </a:cubicBezTo>
                <a:cubicBezTo>
                  <a:pt x="8235044" y="4368263"/>
                  <a:pt x="7722935" y="3185543"/>
                  <a:pt x="8235044" y="2055782"/>
                </a:cubicBezTo>
                <a:cubicBezTo>
                  <a:pt x="8396959" y="1698319"/>
                  <a:pt x="8694433" y="1477662"/>
                  <a:pt x="9025797" y="1336442"/>
                </a:cubicBezTo>
                <a:cubicBezTo>
                  <a:pt x="9568029" y="1113028"/>
                  <a:pt x="10007798" y="674577"/>
                  <a:pt x="10288809" y="12084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323201-ED68-4B20-BFC7-1B90180AD4EA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C1BD347-294F-47BA-B782-8B92BD4EE92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C51C6A8-11F5-4342-9A9F-7C01D031785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52B8EF21-AB50-4C8C-8A31-E582E5B53AF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6F308EFE-BABD-4F8A-A967-C3A918B607D6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EADE0487-C93F-4D49-A5CF-25F176F189F5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037444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688E-7 -3.88889E-6 L -2.00391 -3.88889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7407E-6 -4.44444E-6 L -1.99557 -4.44444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1418E-6 2.22222E-6 L -2.0039 2.22222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0233E-6 -2.59259E-6 L 2.00795 -2.59259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3471E-6 -9.25926E-7 L -2.00391 -9.25926E-7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53E-6 1.66667E-6 L 2.00794 1.66667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0029E-6 3.33333E-6 L -2.0039 3.33333E-6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9094E-6 5E-6 L -2.00391 5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2478E-6 -4.25926E-6 L -1.99557 -4.25926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9" grpId="0" animBg="1"/>
      <p:bldP spid="6" grpId="0" animBg="1"/>
      <p:bldP spid="7" grpId="0" animBg="1"/>
      <p:bldP spid="3" grpId="0" animBg="1"/>
      <p:bldP spid="4" grpId="0" animBg="1"/>
      <p:bldP spid="5" grpId="0" animBg="1"/>
      <p:bldP spid="8" grpId="0" animBg="1"/>
      <p:bldP spid="10" grpId="0" animBg="1"/>
      <p:bldP spid="27" grpId="0" animBg="1"/>
      <p:bldP spid="22" grpId="0"/>
    </p:bld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CFFE267-B016-47B2-B5A3-225C1F017D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188836" y="929149"/>
            <a:ext cx="2499526" cy="4999703"/>
          </a:xfrm>
          <a:custGeom>
            <a:avLst/>
            <a:gdLst>
              <a:gd name="connsiteX0" fmla="*/ 4999702 w 4999702"/>
              <a:gd name="connsiteY0" fmla="*/ 0 h 9999406"/>
              <a:gd name="connsiteX1" fmla="*/ 4999702 w 4999702"/>
              <a:gd name="connsiteY1" fmla="*/ 2499851 h 9999406"/>
              <a:gd name="connsiteX2" fmla="*/ 2499850 w 4999702"/>
              <a:gd name="connsiteY2" fmla="*/ 4999703 h 9999406"/>
              <a:gd name="connsiteX3" fmla="*/ 4999702 w 4999702"/>
              <a:gd name="connsiteY3" fmla="*/ 7499555 h 9999406"/>
              <a:gd name="connsiteX4" fmla="*/ 4999702 w 4999702"/>
              <a:gd name="connsiteY4" fmla="*/ 9999406 h 9999406"/>
              <a:gd name="connsiteX5" fmla="*/ 0 w 4999702"/>
              <a:gd name="connsiteY5" fmla="*/ 4999703 h 9999406"/>
              <a:gd name="connsiteX6" fmla="*/ 4999702 w 4999702"/>
              <a:gd name="connsiteY6" fmla="*/ 0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99702" h="9999406">
                <a:moveTo>
                  <a:pt x="4999702" y="0"/>
                </a:moveTo>
                <a:lnTo>
                  <a:pt x="4999702" y="2499851"/>
                </a:lnTo>
                <a:cubicBezTo>
                  <a:pt x="3619072" y="2499851"/>
                  <a:pt x="2499850" y="3619073"/>
                  <a:pt x="2499850" y="4999703"/>
                </a:cubicBezTo>
                <a:cubicBezTo>
                  <a:pt x="2499850" y="6380333"/>
                  <a:pt x="3619072" y="7499555"/>
                  <a:pt x="4999702" y="7499555"/>
                </a:cubicBezTo>
                <a:lnTo>
                  <a:pt x="4999702" y="9999406"/>
                </a:lnTo>
                <a:cubicBezTo>
                  <a:pt x="2238442" y="9999406"/>
                  <a:pt x="0" y="7760963"/>
                  <a:pt x="0" y="4999703"/>
                </a:cubicBezTo>
                <a:cubicBezTo>
                  <a:pt x="0" y="2238443"/>
                  <a:pt x="2238442" y="0"/>
                  <a:pt x="49997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8978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CFFE267-B016-47B2-B5A3-225C1F017D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188836" y="929149"/>
            <a:ext cx="2499526" cy="4999703"/>
          </a:xfrm>
          <a:custGeom>
            <a:avLst/>
            <a:gdLst>
              <a:gd name="connsiteX0" fmla="*/ 4999702 w 4999702"/>
              <a:gd name="connsiteY0" fmla="*/ 0 h 9999406"/>
              <a:gd name="connsiteX1" fmla="*/ 4999702 w 4999702"/>
              <a:gd name="connsiteY1" fmla="*/ 2499851 h 9999406"/>
              <a:gd name="connsiteX2" fmla="*/ 2499850 w 4999702"/>
              <a:gd name="connsiteY2" fmla="*/ 4999703 h 9999406"/>
              <a:gd name="connsiteX3" fmla="*/ 4999702 w 4999702"/>
              <a:gd name="connsiteY3" fmla="*/ 7499555 h 9999406"/>
              <a:gd name="connsiteX4" fmla="*/ 4999702 w 4999702"/>
              <a:gd name="connsiteY4" fmla="*/ 9999406 h 9999406"/>
              <a:gd name="connsiteX5" fmla="*/ 0 w 4999702"/>
              <a:gd name="connsiteY5" fmla="*/ 4999703 h 9999406"/>
              <a:gd name="connsiteX6" fmla="*/ 4999702 w 4999702"/>
              <a:gd name="connsiteY6" fmla="*/ 0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99702" h="9999406">
                <a:moveTo>
                  <a:pt x="4999702" y="0"/>
                </a:moveTo>
                <a:lnTo>
                  <a:pt x="4999702" y="2499851"/>
                </a:lnTo>
                <a:cubicBezTo>
                  <a:pt x="3619072" y="2499851"/>
                  <a:pt x="2499850" y="3619073"/>
                  <a:pt x="2499850" y="4999703"/>
                </a:cubicBezTo>
                <a:cubicBezTo>
                  <a:pt x="2499850" y="6380333"/>
                  <a:pt x="3619072" y="7499555"/>
                  <a:pt x="4999702" y="7499555"/>
                </a:cubicBezTo>
                <a:lnTo>
                  <a:pt x="4999702" y="9999406"/>
                </a:lnTo>
                <a:cubicBezTo>
                  <a:pt x="2238442" y="9999406"/>
                  <a:pt x="0" y="7760963"/>
                  <a:pt x="0" y="4999703"/>
                </a:cubicBezTo>
                <a:cubicBezTo>
                  <a:pt x="0" y="2238443"/>
                  <a:pt x="2238442" y="0"/>
                  <a:pt x="49997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3298B6C-1F8D-46DA-81AD-8022DFB2BA3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823D0B8-9C07-417F-B5B8-DB14FB5B167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FC73F107-1CE3-46E1-8654-AC1950CD093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6524DC7-3C12-4276-9557-7387B32E7DB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F1F60247-F67E-4079-8D94-42B66E751C8A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2015839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F8962CE-63BA-41CF-877B-5D633CAB0E4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118744" y="-226573"/>
            <a:ext cx="3492556" cy="4999703"/>
          </a:xfrm>
          <a:custGeom>
            <a:avLst/>
            <a:gdLst>
              <a:gd name="connsiteX0" fmla="*/ 2036619 w 6986021"/>
              <a:gd name="connsiteY0" fmla="*/ 2864524 h 9999406"/>
              <a:gd name="connsiteX1" fmla="*/ 4073235 w 6986021"/>
              <a:gd name="connsiteY1" fmla="*/ 4901142 h 9999406"/>
              <a:gd name="connsiteX2" fmla="*/ 2036619 w 6986021"/>
              <a:gd name="connsiteY2" fmla="*/ 6937760 h 9999406"/>
              <a:gd name="connsiteX3" fmla="*/ 0 w 6986021"/>
              <a:gd name="connsiteY3" fmla="*/ 4901142 h 9999406"/>
              <a:gd name="connsiteX4" fmla="*/ 2036619 w 6986021"/>
              <a:gd name="connsiteY4" fmla="*/ 2864524 h 9999406"/>
              <a:gd name="connsiteX5" fmla="*/ 1986319 w 6986021"/>
              <a:gd name="connsiteY5" fmla="*/ 0 h 9999406"/>
              <a:gd name="connsiteX6" fmla="*/ 6986021 w 6986021"/>
              <a:gd name="connsiteY6" fmla="*/ 4999703 h 9999406"/>
              <a:gd name="connsiteX7" fmla="*/ 1986319 w 6986021"/>
              <a:gd name="connsiteY7" fmla="*/ 9999406 h 9999406"/>
              <a:gd name="connsiteX8" fmla="*/ 1986319 w 6986021"/>
              <a:gd name="connsiteY8" fmla="*/ 7499555 h 9999406"/>
              <a:gd name="connsiteX9" fmla="*/ 4486171 w 6986021"/>
              <a:gd name="connsiteY9" fmla="*/ 4999703 h 9999406"/>
              <a:gd name="connsiteX10" fmla="*/ 1986319 w 6986021"/>
              <a:gd name="connsiteY10" fmla="*/ 2499851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86021" h="9999406">
                <a:moveTo>
                  <a:pt x="2036619" y="2864524"/>
                </a:moveTo>
                <a:cubicBezTo>
                  <a:pt x="3161411" y="2864524"/>
                  <a:pt x="4073235" y="3776349"/>
                  <a:pt x="4073235" y="4901142"/>
                </a:cubicBezTo>
                <a:cubicBezTo>
                  <a:pt x="4073235" y="6025935"/>
                  <a:pt x="3161411" y="6937760"/>
                  <a:pt x="2036619" y="6937760"/>
                </a:cubicBezTo>
                <a:cubicBezTo>
                  <a:pt x="911825" y="6937760"/>
                  <a:pt x="0" y="6025935"/>
                  <a:pt x="0" y="4901142"/>
                </a:cubicBezTo>
                <a:cubicBezTo>
                  <a:pt x="0" y="3776349"/>
                  <a:pt x="911825" y="2864524"/>
                  <a:pt x="2036619" y="2864524"/>
                </a:cubicBezTo>
                <a:close/>
                <a:moveTo>
                  <a:pt x="1986319" y="0"/>
                </a:moveTo>
                <a:cubicBezTo>
                  <a:pt x="4747579" y="0"/>
                  <a:pt x="6986021" y="2238443"/>
                  <a:pt x="6986021" y="4999703"/>
                </a:cubicBezTo>
                <a:cubicBezTo>
                  <a:pt x="6986021" y="7760963"/>
                  <a:pt x="4747579" y="9999406"/>
                  <a:pt x="1986319" y="9999406"/>
                </a:cubicBezTo>
                <a:lnTo>
                  <a:pt x="1986319" y="7499555"/>
                </a:lnTo>
                <a:cubicBezTo>
                  <a:pt x="3366947" y="7499555"/>
                  <a:pt x="4486171" y="6380333"/>
                  <a:pt x="4486171" y="4999703"/>
                </a:cubicBezTo>
                <a:cubicBezTo>
                  <a:pt x="4486171" y="3619073"/>
                  <a:pt x="3366947" y="2499851"/>
                  <a:pt x="1986319" y="2499851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E9488CD-DB9F-4C9B-B059-865337F1294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453455" y="3429000"/>
            <a:ext cx="2499526" cy="4999703"/>
          </a:xfrm>
          <a:custGeom>
            <a:avLst/>
            <a:gdLst>
              <a:gd name="connsiteX0" fmla="*/ 4999703 w 4999703"/>
              <a:gd name="connsiteY0" fmla="*/ 0 h 9999406"/>
              <a:gd name="connsiteX1" fmla="*/ 4999703 w 4999703"/>
              <a:gd name="connsiteY1" fmla="*/ 2499851 h 9999406"/>
              <a:gd name="connsiteX2" fmla="*/ 2499852 w 4999703"/>
              <a:gd name="connsiteY2" fmla="*/ 4999703 h 9999406"/>
              <a:gd name="connsiteX3" fmla="*/ 4999703 w 4999703"/>
              <a:gd name="connsiteY3" fmla="*/ 7499555 h 9999406"/>
              <a:gd name="connsiteX4" fmla="*/ 4999703 w 4999703"/>
              <a:gd name="connsiteY4" fmla="*/ 9999406 h 9999406"/>
              <a:gd name="connsiteX5" fmla="*/ 0 w 4999703"/>
              <a:gd name="connsiteY5" fmla="*/ 4999703 h 9999406"/>
              <a:gd name="connsiteX6" fmla="*/ 4999703 w 4999703"/>
              <a:gd name="connsiteY6" fmla="*/ 0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99703" h="9999406">
                <a:moveTo>
                  <a:pt x="4999703" y="0"/>
                </a:moveTo>
                <a:lnTo>
                  <a:pt x="4999703" y="2499851"/>
                </a:lnTo>
                <a:cubicBezTo>
                  <a:pt x="3619073" y="2499851"/>
                  <a:pt x="2499852" y="3619073"/>
                  <a:pt x="2499852" y="4999703"/>
                </a:cubicBezTo>
                <a:cubicBezTo>
                  <a:pt x="2499852" y="6380333"/>
                  <a:pt x="3619073" y="7499555"/>
                  <a:pt x="4999703" y="7499555"/>
                </a:cubicBezTo>
                <a:lnTo>
                  <a:pt x="4999703" y="9999406"/>
                </a:lnTo>
                <a:cubicBezTo>
                  <a:pt x="2238444" y="9999406"/>
                  <a:pt x="0" y="7760963"/>
                  <a:pt x="0" y="4999703"/>
                </a:cubicBezTo>
                <a:cubicBezTo>
                  <a:pt x="0" y="2238443"/>
                  <a:pt x="2238444" y="0"/>
                  <a:pt x="499970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8337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5" grpId="0" animBg="1"/>
    </p:bld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F8962CE-63BA-41CF-877B-5D633CAB0E4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118744" y="-226573"/>
            <a:ext cx="3492556" cy="4999703"/>
          </a:xfrm>
          <a:custGeom>
            <a:avLst/>
            <a:gdLst>
              <a:gd name="connsiteX0" fmla="*/ 2036619 w 6986021"/>
              <a:gd name="connsiteY0" fmla="*/ 2864524 h 9999406"/>
              <a:gd name="connsiteX1" fmla="*/ 4073235 w 6986021"/>
              <a:gd name="connsiteY1" fmla="*/ 4901142 h 9999406"/>
              <a:gd name="connsiteX2" fmla="*/ 2036619 w 6986021"/>
              <a:gd name="connsiteY2" fmla="*/ 6937760 h 9999406"/>
              <a:gd name="connsiteX3" fmla="*/ 0 w 6986021"/>
              <a:gd name="connsiteY3" fmla="*/ 4901142 h 9999406"/>
              <a:gd name="connsiteX4" fmla="*/ 2036619 w 6986021"/>
              <a:gd name="connsiteY4" fmla="*/ 2864524 h 9999406"/>
              <a:gd name="connsiteX5" fmla="*/ 1986319 w 6986021"/>
              <a:gd name="connsiteY5" fmla="*/ 0 h 9999406"/>
              <a:gd name="connsiteX6" fmla="*/ 6986021 w 6986021"/>
              <a:gd name="connsiteY6" fmla="*/ 4999703 h 9999406"/>
              <a:gd name="connsiteX7" fmla="*/ 1986319 w 6986021"/>
              <a:gd name="connsiteY7" fmla="*/ 9999406 h 9999406"/>
              <a:gd name="connsiteX8" fmla="*/ 1986319 w 6986021"/>
              <a:gd name="connsiteY8" fmla="*/ 7499555 h 9999406"/>
              <a:gd name="connsiteX9" fmla="*/ 4486171 w 6986021"/>
              <a:gd name="connsiteY9" fmla="*/ 4999703 h 9999406"/>
              <a:gd name="connsiteX10" fmla="*/ 1986319 w 6986021"/>
              <a:gd name="connsiteY10" fmla="*/ 2499851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86021" h="9999406">
                <a:moveTo>
                  <a:pt x="2036619" y="2864524"/>
                </a:moveTo>
                <a:cubicBezTo>
                  <a:pt x="3161411" y="2864524"/>
                  <a:pt x="4073235" y="3776349"/>
                  <a:pt x="4073235" y="4901142"/>
                </a:cubicBezTo>
                <a:cubicBezTo>
                  <a:pt x="4073235" y="6025935"/>
                  <a:pt x="3161411" y="6937760"/>
                  <a:pt x="2036619" y="6937760"/>
                </a:cubicBezTo>
                <a:cubicBezTo>
                  <a:pt x="911825" y="6937760"/>
                  <a:pt x="0" y="6025935"/>
                  <a:pt x="0" y="4901142"/>
                </a:cubicBezTo>
                <a:cubicBezTo>
                  <a:pt x="0" y="3776349"/>
                  <a:pt x="911825" y="2864524"/>
                  <a:pt x="2036619" y="2864524"/>
                </a:cubicBezTo>
                <a:close/>
                <a:moveTo>
                  <a:pt x="1986319" y="0"/>
                </a:moveTo>
                <a:cubicBezTo>
                  <a:pt x="4747579" y="0"/>
                  <a:pt x="6986021" y="2238443"/>
                  <a:pt x="6986021" y="4999703"/>
                </a:cubicBezTo>
                <a:cubicBezTo>
                  <a:pt x="6986021" y="7760963"/>
                  <a:pt x="4747579" y="9999406"/>
                  <a:pt x="1986319" y="9999406"/>
                </a:cubicBezTo>
                <a:lnTo>
                  <a:pt x="1986319" y="7499555"/>
                </a:lnTo>
                <a:cubicBezTo>
                  <a:pt x="3366947" y="7499555"/>
                  <a:pt x="4486171" y="6380333"/>
                  <a:pt x="4486171" y="4999703"/>
                </a:cubicBezTo>
                <a:cubicBezTo>
                  <a:pt x="4486171" y="3619073"/>
                  <a:pt x="3366947" y="2499851"/>
                  <a:pt x="1986319" y="2499851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E9488CD-DB9F-4C9B-B059-865337F1294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453455" y="3429000"/>
            <a:ext cx="2499526" cy="4999703"/>
          </a:xfrm>
          <a:custGeom>
            <a:avLst/>
            <a:gdLst>
              <a:gd name="connsiteX0" fmla="*/ 4999703 w 4999703"/>
              <a:gd name="connsiteY0" fmla="*/ 0 h 9999406"/>
              <a:gd name="connsiteX1" fmla="*/ 4999703 w 4999703"/>
              <a:gd name="connsiteY1" fmla="*/ 2499851 h 9999406"/>
              <a:gd name="connsiteX2" fmla="*/ 2499852 w 4999703"/>
              <a:gd name="connsiteY2" fmla="*/ 4999703 h 9999406"/>
              <a:gd name="connsiteX3" fmla="*/ 4999703 w 4999703"/>
              <a:gd name="connsiteY3" fmla="*/ 7499555 h 9999406"/>
              <a:gd name="connsiteX4" fmla="*/ 4999703 w 4999703"/>
              <a:gd name="connsiteY4" fmla="*/ 9999406 h 9999406"/>
              <a:gd name="connsiteX5" fmla="*/ 0 w 4999703"/>
              <a:gd name="connsiteY5" fmla="*/ 4999703 h 9999406"/>
              <a:gd name="connsiteX6" fmla="*/ 4999703 w 4999703"/>
              <a:gd name="connsiteY6" fmla="*/ 0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99703" h="9999406">
                <a:moveTo>
                  <a:pt x="4999703" y="0"/>
                </a:moveTo>
                <a:lnTo>
                  <a:pt x="4999703" y="2499851"/>
                </a:lnTo>
                <a:cubicBezTo>
                  <a:pt x="3619073" y="2499851"/>
                  <a:pt x="2499852" y="3619073"/>
                  <a:pt x="2499852" y="4999703"/>
                </a:cubicBezTo>
                <a:cubicBezTo>
                  <a:pt x="2499852" y="6380333"/>
                  <a:pt x="3619073" y="7499555"/>
                  <a:pt x="4999703" y="7499555"/>
                </a:cubicBezTo>
                <a:lnTo>
                  <a:pt x="4999703" y="9999406"/>
                </a:lnTo>
                <a:cubicBezTo>
                  <a:pt x="2238444" y="9999406"/>
                  <a:pt x="0" y="7760963"/>
                  <a:pt x="0" y="4999703"/>
                </a:cubicBezTo>
                <a:cubicBezTo>
                  <a:pt x="0" y="2238443"/>
                  <a:pt x="2238444" y="0"/>
                  <a:pt x="499970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4B60EEB-CC19-499F-B683-68647C4C5D7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4E3DE52-68F5-4101-8F24-7585C8D6FA0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F6D392F-49C0-4AB3-943F-51E35C8456EC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A23A0C4-35D1-4E75-A2E0-18394A623CC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677F9FF7-9E02-46D6-B010-A15EB0E291D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4241857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5" grpId="0" animBg="1"/>
      <p:bldP spid="9" grpId="0"/>
    </p:bld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559C918-00D5-4170-8D7D-0F6EA40EA29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033254" y="1079341"/>
            <a:ext cx="1974017" cy="1974273"/>
          </a:xfrm>
          <a:prstGeom prst="roundRect">
            <a:avLst>
              <a:gd name="adj" fmla="val 15509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986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559C918-00D5-4170-8D7D-0F6EA40EA29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033254" y="1079341"/>
            <a:ext cx="1974017" cy="1974273"/>
          </a:xfrm>
          <a:prstGeom prst="roundRect">
            <a:avLst>
              <a:gd name="adj" fmla="val 15509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20ABF97-8C5E-45F6-BE72-EE57F37E093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757E3E02-1B60-4111-9D03-3088AB04D1B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B14778A-1BBA-4149-9641-F282F811068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97F4C1B-C804-457C-A04F-63CB552B816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33AED60E-2DA4-4C6A-B21E-CB0C365B48C8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599949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5ACF834C-ABC7-463A-BEFF-BEDC058D265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43436" y="0"/>
            <a:ext cx="5648564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44274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5ACF834C-ABC7-463A-BEFF-BEDC058D265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43436" y="0"/>
            <a:ext cx="5648564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7C5062-02F6-4A15-8921-52A45C0FBDA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9627D8D5-867D-4F73-9A73-CACE646B77B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9DEA276-A54C-4190-94DD-0CF866E3D9A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F3CB9CD-7E3D-4DEC-ABD3-4C37C9C2505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8BA5B6CC-685E-43A3-B5DB-CE35E2939A8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965469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</p:bld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B8D978C-ECB5-446A-B25B-34B386FB521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7382165" cy="6340414"/>
          </a:xfrm>
          <a:custGeom>
            <a:avLst/>
            <a:gdLst>
              <a:gd name="connsiteX0" fmla="*/ 5095902 w 14766253"/>
              <a:gd name="connsiteY0" fmla="*/ 8371305 h 12680828"/>
              <a:gd name="connsiteX1" fmla="*/ 5095902 w 14766253"/>
              <a:gd name="connsiteY1" fmla="*/ 8371305 h 12680828"/>
              <a:gd name="connsiteX2" fmla="*/ 5095902 w 14766253"/>
              <a:gd name="connsiteY2" fmla="*/ 8371305 h 12680828"/>
              <a:gd name="connsiteX3" fmla="*/ 1104138 w 14766253"/>
              <a:gd name="connsiteY3" fmla="*/ 8052756 h 12680828"/>
              <a:gd name="connsiteX4" fmla="*/ 1479205 w 14766253"/>
              <a:gd name="connsiteY4" fmla="*/ 8158824 h 12680828"/>
              <a:gd name="connsiteX5" fmla="*/ 6749256 w 14766253"/>
              <a:gd name="connsiteY5" fmla="*/ 11201489 h 12680828"/>
              <a:gd name="connsiteX6" fmla="*/ 7039405 w 14766253"/>
              <a:gd name="connsiteY6" fmla="*/ 12284343 h 12680828"/>
              <a:gd name="connsiteX7" fmla="*/ 5956549 w 14766253"/>
              <a:gd name="connsiteY7" fmla="*/ 12574494 h 12680828"/>
              <a:gd name="connsiteX8" fmla="*/ 686500 w 14766253"/>
              <a:gd name="connsiteY8" fmla="*/ 9531828 h 12680828"/>
              <a:gd name="connsiteX9" fmla="*/ 330419 w 14766253"/>
              <a:gd name="connsiteY9" fmla="*/ 8595380 h 12680828"/>
              <a:gd name="connsiteX10" fmla="*/ 396350 w 14766253"/>
              <a:gd name="connsiteY10" fmla="*/ 8448974 h 12680828"/>
              <a:gd name="connsiteX11" fmla="*/ 458440 w 14766253"/>
              <a:gd name="connsiteY11" fmla="*/ 8356811 h 12680828"/>
              <a:gd name="connsiteX12" fmla="*/ 1104138 w 14766253"/>
              <a:gd name="connsiteY12" fmla="*/ 8052756 h 12680828"/>
              <a:gd name="connsiteX13" fmla="*/ 5952328 w 14766253"/>
              <a:gd name="connsiteY13" fmla="*/ 7891881 h 12680828"/>
              <a:gd name="connsiteX14" fmla="*/ 6406157 w 14766253"/>
              <a:gd name="connsiteY14" fmla="*/ 8020223 h 12680828"/>
              <a:gd name="connsiteX15" fmla="*/ 10243643 w 14766253"/>
              <a:gd name="connsiteY15" fmla="*/ 10235796 h 12680828"/>
              <a:gd name="connsiteX16" fmla="*/ 10594725 w 14766253"/>
              <a:gd name="connsiteY16" fmla="*/ 11546052 h 12680828"/>
              <a:gd name="connsiteX17" fmla="*/ 10594723 w 14766253"/>
              <a:gd name="connsiteY17" fmla="*/ 11546050 h 12680828"/>
              <a:gd name="connsiteX18" fmla="*/ 9284470 w 14766253"/>
              <a:gd name="connsiteY18" fmla="*/ 11897133 h 12680828"/>
              <a:gd name="connsiteX19" fmla="*/ 5446984 w 14766253"/>
              <a:gd name="connsiteY19" fmla="*/ 9681558 h 12680828"/>
              <a:gd name="connsiteX20" fmla="*/ 5016125 w 14766253"/>
              <a:gd name="connsiteY20" fmla="*/ 8548456 h 12680828"/>
              <a:gd name="connsiteX21" fmla="*/ 5095902 w 14766253"/>
              <a:gd name="connsiteY21" fmla="*/ 8371305 h 12680828"/>
              <a:gd name="connsiteX22" fmla="*/ 5171032 w 14766253"/>
              <a:gd name="connsiteY22" fmla="*/ 8259788 h 12680828"/>
              <a:gd name="connsiteX23" fmla="*/ 5952328 w 14766253"/>
              <a:gd name="connsiteY23" fmla="*/ 7891881 h 12680828"/>
              <a:gd name="connsiteX24" fmla="*/ 0 w 14766253"/>
              <a:gd name="connsiteY24" fmla="*/ 4443098 h 12680828"/>
              <a:gd name="connsiteX25" fmla="*/ 3725876 w 14766253"/>
              <a:gd name="connsiteY25" fmla="*/ 6594233 h 12680828"/>
              <a:gd name="connsiteX26" fmla="*/ 4112067 w 14766253"/>
              <a:gd name="connsiteY26" fmla="*/ 8035511 h 12680828"/>
              <a:gd name="connsiteX27" fmla="*/ 2670788 w 14766253"/>
              <a:gd name="connsiteY27" fmla="*/ 8421700 h 12680828"/>
              <a:gd name="connsiteX28" fmla="*/ 1 w 14766253"/>
              <a:gd name="connsiteY28" fmla="*/ 6879721 h 12680828"/>
              <a:gd name="connsiteX29" fmla="*/ 3880792 w 14766253"/>
              <a:gd name="connsiteY29" fmla="*/ 1 h 12680828"/>
              <a:gd name="connsiteX30" fmla="*/ 8101148 w 14766253"/>
              <a:gd name="connsiteY30" fmla="*/ 1 h 12680828"/>
              <a:gd name="connsiteX31" fmla="*/ 10887761 w 14766253"/>
              <a:gd name="connsiteY31" fmla="*/ 1608854 h 12680828"/>
              <a:gd name="connsiteX32" fmla="*/ 11273951 w 14766253"/>
              <a:gd name="connsiteY32" fmla="*/ 3050132 h 12680828"/>
              <a:gd name="connsiteX33" fmla="*/ 9832672 w 14766253"/>
              <a:gd name="connsiteY33" fmla="*/ 3436322 h 12680828"/>
              <a:gd name="connsiteX34" fmla="*/ 0 w 14766253"/>
              <a:gd name="connsiteY34" fmla="*/ 0 h 12680828"/>
              <a:gd name="connsiteX35" fmla="*/ 2657241 w 14766253"/>
              <a:gd name="connsiteY35" fmla="*/ 1 h 12680828"/>
              <a:gd name="connsiteX36" fmla="*/ 13635037 w 14766253"/>
              <a:gd name="connsiteY36" fmla="*/ 6338036 h 12680828"/>
              <a:gd name="connsiteX37" fmla="*/ 14462869 w 14766253"/>
              <a:gd name="connsiteY37" fmla="*/ 9427544 h 12680828"/>
              <a:gd name="connsiteX38" fmla="*/ 11373359 w 14766253"/>
              <a:gd name="connsiteY38" fmla="*/ 10255376 h 12680828"/>
              <a:gd name="connsiteX39" fmla="*/ 0 w 14766253"/>
              <a:gd name="connsiteY39" fmla="*/ 3688964 h 1268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4766253" h="12680828">
                <a:moveTo>
                  <a:pt x="5095902" y="8371305"/>
                </a:moveTo>
                <a:lnTo>
                  <a:pt x="5095902" y="8371305"/>
                </a:lnTo>
                <a:lnTo>
                  <a:pt x="5095902" y="8371305"/>
                </a:lnTo>
                <a:close/>
                <a:moveTo>
                  <a:pt x="1104138" y="8052756"/>
                </a:moveTo>
                <a:cubicBezTo>
                  <a:pt x="1231920" y="8056075"/>
                  <a:pt x="1360722" y="8090418"/>
                  <a:pt x="1479205" y="8158824"/>
                </a:cubicBezTo>
                <a:lnTo>
                  <a:pt x="6749256" y="11201489"/>
                </a:lnTo>
                <a:cubicBezTo>
                  <a:pt x="7128400" y="11420388"/>
                  <a:pt x="7258306" y="11905199"/>
                  <a:pt x="7039405" y="12284343"/>
                </a:cubicBezTo>
                <a:cubicBezTo>
                  <a:pt x="6820505" y="12663488"/>
                  <a:pt x="6335695" y="12793393"/>
                  <a:pt x="5956549" y="12574494"/>
                </a:cubicBezTo>
                <a:lnTo>
                  <a:pt x="686500" y="9531828"/>
                </a:lnTo>
                <a:cubicBezTo>
                  <a:pt x="354748" y="9340291"/>
                  <a:pt x="213821" y="8945166"/>
                  <a:pt x="330419" y="8595380"/>
                </a:cubicBezTo>
                <a:lnTo>
                  <a:pt x="396350" y="8448974"/>
                </a:lnTo>
                <a:lnTo>
                  <a:pt x="458440" y="8356811"/>
                </a:lnTo>
                <a:cubicBezTo>
                  <a:pt x="615965" y="8154944"/>
                  <a:pt x="858161" y="8046368"/>
                  <a:pt x="1104138" y="8052756"/>
                </a:cubicBezTo>
                <a:close/>
                <a:moveTo>
                  <a:pt x="5952328" y="7891881"/>
                </a:moveTo>
                <a:cubicBezTo>
                  <a:pt x="6106942" y="7895896"/>
                  <a:pt x="6262792" y="7937452"/>
                  <a:pt x="6406157" y="8020223"/>
                </a:cubicBezTo>
                <a:lnTo>
                  <a:pt x="10243643" y="10235796"/>
                </a:lnTo>
                <a:cubicBezTo>
                  <a:pt x="10702409" y="10500666"/>
                  <a:pt x="10859594" y="11087286"/>
                  <a:pt x="10594725" y="11546052"/>
                </a:cubicBezTo>
                <a:lnTo>
                  <a:pt x="10594723" y="11546050"/>
                </a:lnTo>
                <a:cubicBezTo>
                  <a:pt x="10329856" y="12004817"/>
                  <a:pt x="9743235" y="12162002"/>
                  <a:pt x="9284470" y="11897133"/>
                </a:cubicBezTo>
                <a:lnTo>
                  <a:pt x="5446984" y="9681558"/>
                </a:lnTo>
                <a:cubicBezTo>
                  <a:pt x="5045565" y="9449798"/>
                  <a:pt x="4875042" y="8971697"/>
                  <a:pt x="5016125" y="8548456"/>
                </a:cubicBezTo>
                <a:lnTo>
                  <a:pt x="5095902" y="8371305"/>
                </a:lnTo>
                <a:lnTo>
                  <a:pt x="5171032" y="8259788"/>
                </a:lnTo>
                <a:cubicBezTo>
                  <a:pt x="5361636" y="8015528"/>
                  <a:pt x="5654693" y="7884151"/>
                  <a:pt x="5952328" y="7891881"/>
                </a:cubicBezTo>
                <a:close/>
                <a:moveTo>
                  <a:pt x="0" y="4443098"/>
                </a:moveTo>
                <a:lnTo>
                  <a:pt x="3725876" y="6594233"/>
                </a:lnTo>
                <a:cubicBezTo>
                  <a:pt x="4230519" y="6885589"/>
                  <a:pt x="4403422" y="7530870"/>
                  <a:pt x="4112067" y="8035511"/>
                </a:cubicBezTo>
                <a:cubicBezTo>
                  <a:pt x="3820712" y="8540153"/>
                  <a:pt x="3175430" y="8713055"/>
                  <a:pt x="2670788" y="8421700"/>
                </a:cubicBezTo>
                <a:lnTo>
                  <a:pt x="1" y="6879721"/>
                </a:lnTo>
                <a:close/>
                <a:moveTo>
                  <a:pt x="3880792" y="1"/>
                </a:moveTo>
                <a:lnTo>
                  <a:pt x="8101148" y="1"/>
                </a:lnTo>
                <a:lnTo>
                  <a:pt x="10887761" y="1608854"/>
                </a:lnTo>
                <a:cubicBezTo>
                  <a:pt x="11392403" y="1900209"/>
                  <a:pt x="11565306" y="2545489"/>
                  <a:pt x="11273951" y="3050132"/>
                </a:cubicBezTo>
                <a:cubicBezTo>
                  <a:pt x="10982597" y="3554774"/>
                  <a:pt x="10337314" y="3727676"/>
                  <a:pt x="9832672" y="3436322"/>
                </a:cubicBezTo>
                <a:close/>
                <a:moveTo>
                  <a:pt x="0" y="0"/>
                </a:moveTo>
                <a:lnTo>
                  <a:pt x="2657241" y="1"/>
                </a:lnTo>
                <a:lnTo>
                  <a:pt x="13635037" y="6338036"/>
                </a:lnTo>
                <a:cubicBezTo>
                  <a:pt x="14716779" y="6962580"/>
                  <a:pt x="15087413" y="8345801"/>
                  <a:pt x="14462869" y="9427544"/>
                </a:cubicBezTo>
                <a:cubicBezTo>
                  <a:pt x="13838323" y="10509289"/>
                  <a:pt x="12455102" y="10879920"/>
                  <a:pt x="11373359" y="10255376"/>
                </a:cubicBezTo>
                <a:lnTo>
                  <a:pt x="0" y="3688964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1191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B8D978C-ECB5-446A-B25B-34B386FB521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7382165" cy="6340414"/>
          </a:xfrm>
          <a:custGeom>
            <a:avLst/>
            <a:gdLst>
              <a:gd name="connsiteX0" fmla="*/ 5095902 w 14766253"/>
              <a:gd name="connsiteY0" fmla="*/ 8371305 h 12680828"/>
              <a:gd name="connsiteX1" fmla="*/ 5095902 w 14766253"/>
              <a:gd name="connsiteY1" fmla="*/ 8371305 h 12680828"/>
              <a:gd name="connsiteX2" fmla="*/ 5095902 w 14766253"/>
              <a:gd name="connsiteY2" fmla="*/ 8371305 h 12680828"/>
              <a:gd name="connsiteX3" fmla="*/ 1104138 w 14766253"/>
              <a:gd name="connsiteY3" fmla="*/ 8052756 h 12680828"/>
              <a:gd name="connsiteX4" fmla="*/ 1479205 w 14766253"/>
              <a:gd name="connsiteY4" fmla="*/ 8158824 h 12680828"/>
              <a:gd name="connsiteX5" fmla="*/ 6749256 w 14766253"/>
              <a:gd name="connsiteY5" fmla="*/ 11201489 h 12680828"/>
              <a:gd name="connsiteX6" fmla="*/ 7039405 w 14766253"/>
              <a:gd name="connsiteY6" fmla="*/ 12284343 h 12680828"/>
              <a:gd name="connsiteX7" fmla="*/ 5956549 w 14766253"/>
              <a:gd name="connsiteY7" fmla="*/ 12574494 h 12680828"/>
              <a:gd name="connsiteX8" fmla="*/ 686500 w 14766253"/>
              <a:gd name="connsiteY8" fmla="*/ 9531828 h 12680828"/>
              <a:gd name="connsiteX9" fmla="*/ 330419 w 14766253"/>
              <a:gd name="connsiteY9" fmla="*/ 8595380 h 12680828"/>
              <a:gd name="connsiteX10" fmla="*/ 396350 w 14766253"/>
              <a:gd name="connsiteY10" fmla="*/ 8448974 h 12680828"/>
              <a:gd name="connsiteX11" fmla="*/ 458440 w 14766253"/>
              <a:gd name="connsiteY11" fmla="*/ 8356811 h 12680828"/>
              <a:gd name="connsiteX12" fmla="*/ 1104138 w 14766253"/>
              <a:gd name="connsiteY12" fmla="*/ 8052756 h 12680828"/>
              <a:gd name="connsiteX13" fmla="*/ 5952328 w 14766253"/>
              <a:gd name="connsiteY13" fmla="*/ 7891881 h 12680828"/>
              <a:gd name="connsiteX14" fmla="*/ 6406157 w 14766253"/>
              <a:gd name="connsiteY14" fmla="*/ 8020223 h 12680828"/>
              <a:gd name="connsiteX15" fmla="*/ 10243643 w 14766253"/>
              <a:gd name="connsiteY15" fmla="*/ 10235796 h 12680828"/>
              <a:gd name="connsiteX16" fmla="*/ 10594725 w 14766253"/>
              <a:gd name="connsiteY16" fmla="*/ 11546052 h 12680828"/>
              <a:gd name="connsiteX17" fmla="*/ 10594723 w 14766253"/>
              <a:gd name="connsiteY17" fmla="*/ 11546050 h 12680828"/>
              <a:gd name="connsiteX18" fmla="*/ 9284470 w 14766253"/>
              <a:gd name="connsiteY18" fmla="*/ 11897133 h 12680828"/>
              <a:gd name="connsiteX19" fmla="*/ 5446984 w 14766253"/>
              <a:gd name="connsiteY19" fmla="*/ 9681558 h 12680828"/>
              <a:gd name="connsiteX20" fmla="*/ 5016125 w 14766253"/>
              <a:gd name="connsiteY20" fmla="*/ 8548456 h 12680828"/>
              <a:gd name="connsiteX21" fmla="*/ 5095902 w 14766253"/>
              <a:gd name="connsiteY21" fmla="*/ 8371305 h 12680828"/>
              <a:gd name="connsiteX22" fmla="*/ 5171032 w 14766253"/>
              <a:gd name="connsiteY22" fmla="*/ 8259788 h 12680828"/>
              <a:gd name="connsiteX23" fmla="*/ 5952328 w 14766253"/>
              <a:gd name="connsiteY23" fmla="*/ 7891881 h 12680828"/>
              <a:gd name="connsiteX24" fmla="*/ 0 w 14766253"/>
              <a:gd name="connsiteY24" fmla="*/ 4443098 h 12680828"/>
              <a:gd name="connsiteX25" fmla="*/ 3725876 w 14766253"/>
              <a:gd name="connsiteY25" fmla="*/ 6594233 h 12680828"/>
              <a:gd name="connsiteX26" fmla="*/ 4112067 w 14766253"/>
              <a:gd name="connsiteY26" fmla="*/ 8035511 h 12680828"/>
              <a:gd name="connsiteX27" fmla="*/ 2670788 w 14766253"/>
              <a:gd name="connsiteY27" fmla="*/ 8421700 h 12680828"/>
              <a:gd name="connsiteX28" fmla="*/ 1 w 14766253"/>
              <a:gd name="connsiteY28" fmla="*/ 6879721 h 12680828"/>
              <a:gd name="connsiteX29" fmla="*/ 3880792 w 14766253"/>
              <a:gd name="connsiteY29" fmla="*/ 1 h 12680828"/>
              <a:gd name="connsiteX30" fmla="*/ 8101148 w 14766253"/>
              <a:gd name="connsiteY30" fmla="*/ 1 h 12680828"/>
              <a:gd name="connsiteX31" fmla="*/ 10887761 w 14766253"/>
              <a:gd name="connsiteY31" fmla="*/ 1608854 h 12680828"/>
              <a:gd name="connsiteX32" fmla="*/ 11273951 w 14766253"/>
              <a:gd name="connsiteY32" fmla="*/ 3050132 h 12680828"/>
              <a:gd name="connsiteX33" fmla="*/ 9832672 w 14766253"/>
              <a:gd name="connsiteY33" fmla="*/ 3436322 h 12680828"/>
              <a:gd name="connsiteX34" fmla="*/ 0 w 14766253"/>
              <a:gd name="connsiteY34" fmla="*/ 0 h 12680828"/>
              <a:gd name="connsiteX35" fmla="*/ 2657241 w 14766253"/>
              <a:gd name="connsiteY35" fmla="*/ 1 h 12680828"/>
              <a:gd name="connsiteX36" fmla="*/ 13635037 w 14766253"/>
              <a:gd name="connsiteY36" fmla="*/ 6338036 h 12680828"/>
              <a:gd name="connsiteX37" fmla="*/ 14462869 w 14766253"/>
              <a:gd name="connsiteY37" fmla="*/ 9427544 h 12680828"/>
              <a:gd name="connsiteX38" fmla="*/ 11373359 w 14766253"/>
              <a:gd name="connsiteY38" fmla="*/ 10255376 h 12680828"/>
              <a:gd name="connsiteX39" fmla="*/ 0 w 14766253"/>
              <a:gd name="connsiteY39" fmla="*/ 3688964 h 1268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4766253" h="12680828">
                <a:moveTo>
                  <a:pt x="5095902" y="8371305"/>
                </a:moveTo>
                <a:lnTo>
                  <a:pt x="5095902" y="8371305"/>
                </a:lnTo>
                <a:lnTo>
                  <a:pt x="5095902" y="8371305"/>
                </a:lnTo>
                <a:close/>
                <a:moveTo>
                  <a:pt x="1104138" y="8052756"/>
                </a:moveTo>
                <a:cubicBezTo>
                  <a:pt x="1231920" y="8056075"/>
                  <a:pt x="1360722" y="8090418"/>
                  <a:pt x="1479205" y="8158824"/>
                </a:cubicBezTo>
                <a:lnTo>
                  <a:pt x="6749256" y="11201489"/>
                </a:lnTo>
                <a:cubicBezTo>
                  <a:pt x="7128400" y="11420388"/>
                  <a:pt x="7258306" y="11905199"/>
                  <a:pt x="7039405" y="12284343"/>
                </a:cubicBezTo>
                <a:cubicBezTo>
                  <a:pt x="6820505" y="12663488"/>
                  <a:pt x="6335695" y="12793393"/>
                  <a:pt x="5956549" y="12574494"/>
                </a:cubicBezTo>
                <a:lnTo>
                  <a:pt x="686500" y="9531828"/>
                </a:lnTo>
                <a:cubicBezTo>
                  <a:pt x="354748" y="9340291"/>
                  <a:pt x="213821" y="8945166"/>
                  <a:pt x="330419" y="8595380"/>
                </a:cubicBezTo>
                <a:lnTo>
                  <a:pt x="396350" y="8448974"/>
                </a:lnTo>
                <a:lnTo>
                  <a:pt x="458440" y="8356811"/>
                </a:lnTo>
                <a:cubicBezTo>
                  <a:pt x="615965" y="8154944"/>
                  <a:pt x="858161" y="8046368"/>
                  <a:pt x="1104138" y="8052756"/>
                </a:cubicBezTo>
                <a:close/>
                <a:moveTo>
                  <a:pt x="5952328" y="7891881"/>
                </a:moveTo>
                <a:cubicBezTo>
                  <a:pt x="6106942" y="7895896"/>
                  <a:pt x="6262792" y="7937452"/>
                  <a:pt x="6406157" y="8020223"/>
                </a:cubicBezTo>
                <a:lnTo>
                  <a:pt x="10243643" y="10235796"/>
                </a:lnTo>
                <a:cubicBezTo>
                  <a:pt x="10702409" y="10500666"/>
                  <a:pt x="10859594" y="11087286"/>
                  <a:pt x="10594725" y="11546052"/>
                </a:cubicBezTo>
                <a:lnTo>
                  <a:pt x="10594723" y="11546050"/>
                </a:lnTo>
                <a:cubicBezTo>
                  <a:pt x="10329856" y="12004817"/>
                  <a:pt x="9743235" y="12162002"/>
                  <a:pt x="9284470" y="11897133"/>
                </a:cubicBezTo>
                <a:lnTo>
                  <a:pt x="5446984" y="9681558"/>
                </a:lnTo>
                <a:cubicBezTo>
                  <a:pt x="5045565" y="9449798"/>
                  <a:pt x="4875042" y="8971697"/>
                  <a:pt x="5016125" y="8548456"/>
                </a:cubicBezTo>
                <a:lnTo>
                  <a:pt x="5095902" y="8371305"/>
                </a:lnTo>
                <a:lnTo>
                  <a:pt x="5171032" y="8259788"/>
                </a:lnTo>
                <a:cubicBezTo>
                  <a:pt x="5361636" y="8015528"/>
                  <a:pt x="5654693" y="7884151"/>
                  <a:pt x="5952328" y="7891881"/>
                </a:cubicBezTo>
                <a:close/>
                <a:moveTo>
                  <a:pt x="0" y="4443098"/>
                </a:moveTo>
                <a:lnTo>
                  <a:pt x="3725876" y="6594233"/>
                </a:lnTo>
                <a:cubicBezTo>
                  <a:pt x="4230519" y="6885589"/>
                  <a:pt x="4403422" y="7530870"/>
                  <a:pt x="4112067" y="8035511"/>
                </a:cubicBezTo>
                <a:cubicBezTo>
                  <a:pt x="3820712" y="8540153"/>
                  <a:pt x="3175430" y="8713055"/>
                  <a:pt x="2670788" y="8421700"/>
                </a:cubicBezTo>
                <a:lnTo>
                  <a:pt x="1" y="6879721"/>
                </a:lnTo>
                <a:close/>
                <a:moveTo>
                  <a:pt x="3880792" y="1"/>
                </a:moveTo>
                <a:lnTo>
                  <a:pt x="8101148" y="1"/>
                </a:lnTo>
                <a:lnTo>
                  <a:pt x="10887761" y="1608854"/>
                </a:lnTo>
                <a:cubicBezTo>
                  <a:pt x="11392403" y="1900209"/>
                  <a:pt x="11565306" y="2545489"/>
                  <a:pt x="11273951" y="3050132"/>
                </a:cubicBezTo>
                <a:cubicBezTo>
                  <a:pt x="10982597" y="3554774"/>
                  <a:pt x="10337314" y="3727676"/>
                  <a:pt x="9832672" y="3436322"/>
                </a:cubicBezTo>
                <a:close/>
                <a:moveTo>
                  <a:pt x="0" y="0"/>
                </a:moveTo>
                <a:lnTo>
                  <a:pt x="2657241" y="1"/>
                </a:lnTo>
                <a:lnTo>
                  <a:pt x="13635037" y="6338036"/>
                </a:lnTo>
                <a:cubicBezTo>
                  <a:pt x="14716779" y="6962580"/>
                  <a:pt x="15087413" y="8345801"/>
                  <a:pt x="14462869" y="9427544"/>
                </a:cubicBezTo>
                <a:cubicBezTo>
                  <a:pt x="13838323" y="10509289"/>
                  <a:pt x="12455102" y="10879920"/>
                  <a:pt x="11373359" y="10255376"/>
                </a:cubicBezTo>
                <a:lnTo>
                  <a:pt x="0" y="3688964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DEC99D87-A4FF-4893-9FCB-473705760DB3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957201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A2819BFF-6E13-4AD3-BD77-718A194B44A4}"/>
              </a:ext>
            </a:extLst>
          </p:cNvPr>
          <p:cNvSpPr/>
          <p:nvPr userDrawn="1"/>
        </p:nvSpPr>
        <p:spPr>
          <a:xfrm>
            <a:off x="-2328088" y="61764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7D464EA-22A2-46E5-9DE1-44020F92E442}"/>
              </a:ext>
            </a:extLst>
          </p:cNvPr>
          <p:cNvSpPr/>
          <p:nvPr userDrawn="1"/>
        </p:nvSpPr>
        <p:spPr>
          <a:xfrm>
            <a:off x="-2208247" y="366693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682F7F3-A6A6-45BD-B3DF-A5AFC0CE8EAF}"/>
              </a:ext>
            </a:extLst>
          </p:cNvPr>
          <p:cNvSpPr/>
          <p:nvPr userDrawn="1"/>
        </p:nvSpPr>
        <p:spPr>
          <a:xfrm>
            <a:off x="-25381603" y="2390581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9C2433CA-509C-453C-9AA4-1A2478FD88DE}"/>
              </a:ext>
            </a:extLst>
          </p:cNvPr>
          <p:cNvSpPr/>
          <p:nvPr userDrawn="1"/>
        </p:nvSpPr>
        <p:spPr>
          <a:xfrm>
            <a:off x="-8492740" y="287012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B224EA8E-45E3-4C8E-8C8A-1ABE882434EF}"/>
              </a:ext>
            </a:extLst>
          </p:cNvPr>
          <p:cNvSpPr/>
          <p:nvPr userDrawn="1"/>
        </p:nvSpPr>
        <p:spPr>
          <a:xfrm>
            <a:off x="-3281110" y="407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197A211-688F-4563-9157-89BF96BEC4D5}"/>
              </a:ext>
            </a:extLst>
          </p:cNvPr>
          <p:cNvSpPr/>
          <p:nvPr userDrawn="1"/>
        </p:nvSpPr>
        <p:spPr>
          <a:xfrm>
            <a:off x="-25299655" y="67629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6685C4C-703B-436D-A74C-26112B4A971C}"/>
              </a:ext>
            </a:extLst>
          </p:cNvPr>
          <p:cNvSpPr/>
          <p:nvPr userDrawn="1"/>
        </p:nvSpPr>
        <p:spPr>
          <a:xfrm>
            <a:off x="9754623" y="127711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35432A3-6023-4C1D-986E-82CFD2079935}"/>
              </a:ext>
            </a:extLst>
          </p:cNvPr>
          <p:cNvSpPr/>
          <p:nvPr userDrawn="1"/>
        </p:nvSpPr>
        <p:spPr>
          <a:xfrm>
            <a:off x="-5235371" y="2303245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68E389E-70AE-41A5-9E39-385D8E6627B1}"/>
              </a:ext>
            </a:extLst>
          </p:cNvPr>
          <p:cNvSpPr/>
          <p:nvPr userDrawn="1"/>
        </p:nvSpPr>
        <p:spPr>
          <a:xfrm>
            <a:off x="-4361412" y="14972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1BB30A84-FB21-4CEA-982A-042A79B463DD}"/>
              </a:ext>
            </a:extLst>
          </p:cNvPr>
          <p:cNvSpPr txBox="1">
            <a:spLocks/>
          </p:cNvSpPr>
          <p:nvPr userDrawn="1"/>
        </p:nvSpPr>
        <p:spPr>
          <a:xfrm>
            <a:off x="10168406" y="6203878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391EA0E-39BD-417C-9733-207AAE5AC1DC}"/>
              </a:ext>
            </a:extLst>
          </p:cNvPr>
          <p:cNvSpPr/>
          <p:nvPr userDrawn="1"/>
        </p:nvSpPr>
        <p:spPr>
          <a:xfrm>
            <a:off x="-1127699" y="20312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D610B5C0-CF15-45C0-9420-BD333A6404EA}"/>
              </a:ext>
            </a:extLst>
          </p:cNvPr>
          <p:cNvSpPr/>
          <p:nvPr userDrawn="1"/>
        </p:nvSpPr>
        <p:spPr>
          <a:xfrm>
            <a:off x="-4310317" y="3481693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E846E377-A369-42B4-BC47-3705FE4B3E59}"/>
              </a:ext>
            </a:extLst>
          </p:cNvPr>
          <p:cNvSpPr/>
          <p:nvPr userDrawn="1"/>
        </p:nvSpPr>
        <p:spPr>
          <a:xfrm>
            <a:off x="-5263339" y="290478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3CB5A80-A917-4173-A4D2-7DEFC80C710F}"/>
              </a:ext>
            </a:extLst>
          </p:cNvPr>
          <p:cNvSpPr/>
          <p:nvPr userDrawn="1"/>
        </p:nvSpPr>
        <p:spPr>
          <a:xfrm>
            <a:off x="-27281884" y="3540337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535CCE5-F474-46DC-87A9-FCCA533AA5BB}"/>
              </a:ext>
            </a:extLst>
          </p:cNvPr>
          <p:cNvSpPr/>
          <p:nvPr userDrawn="1"/>
        </p:nvSpPr>
        <p:spPr>
          <a:xfrm>
            <a:off x="7772394" y="4141155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3703A438-3AA7-4DFC-9310-5643CF8699BD}"/>
              </a:ext>
            </a:extLst>
          </p:cNvPr>
          <p:cNvSpPr/>
          <p:nvPr userDrawn="1"/>
        </p:nvSpPr>
        <p:spPr>
          <a:xfrm>
            <a:off x="-7217600" y="5167289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CEB6B97-1D95-4938-AB04-823ABD7F0B15}"/>
              </a:ext>
            </a:extLst>
          </p:cNvPr>
          <p:cNvSpPr/>
          <p:nvPr userDrawn="1"/>
        </p:nvSpPr>
        <p:spPr>
          <a:xfrm>
            <a:off x="-6343640" y="4361290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BCDBE21-9913-49AA-A2A7-A04BA2DF946F}"/>
              </a:ext>
            </a:extLst>
          </p:cNvPr>
          <p:cNvSpPr/>
          <p:nvPr userDrawn="1"/>
        </p:nvSpPr>
        <p:spPr>
          <a:xfrm>
            <a:off x="-3109928" y="3067172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E21819ED-4165-4566-B7F1-40116435F723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104139 w 24387176"/>
              <a:gd name="connsiteY0" fmla="*/ 8052756 h 13716000"/>
              <a:gd name="connsiteX1" fmla="*/ 458441 w 24387176"/>
              <a:gd name="connsiteY1" fmla="*/ 8356811 h 13716000"/>
              <a:gd name="connsiteX2" fmla="*/ 396350 w 24387176"/>
              <a:gd name="connsiteY2" fmla="*/ 8448974 h 13716000"/>
              <a:gd name="connsiteX3" fmla="*/ 330419 w 24387176"/>
              <a:gd name="connsiteY3" fmla="*/ 8595380 h 13716000"/>
              <a:gd name="connsiteX4" fmla="*/ 686500 w 24387176"/>
              <a:gd name="connsiteY4" fmla="*/ 9531828 h 13716000"/>
              <a:gd name="connsiteX5" fmla="*/ 5956549 w 24387176"/>
              <a:gd name="connsiteY5" fmla="*/ 12574494 h 13716000"/>
              <a:gd name="connsiteX6" fmla="*/ 7039406 w 24387176"/>
              <a:gd name="connsiteY6" fmla="*/ 12284343 h 13716000"/>
              <a:gd name="connsiteX7" fmla="*/ 6749257 w 24387176"/>
              <a:gd name="connsiteY7" fmla="*/ 11201489 h 13716000"/>
              <a:gd name="connsiteX8" fmla="*/ 1479205 w 24387176"/>
              <a:gd name="connsiteY8" fmla="*/ 8158824 h 13716000"/>
              <a:gd name="connsiteX9" fmla="*/ 1104139 w 24387176"/>
              <a:gd name="connsiteY9" fmla="*/ 8052756 h 13716000"/>
              <a:gd name="connsiteX10" fmla="*/ 5952329 w 24387176"/>
              <a:gd name="connsiteY10" fmla="*/ 7891881 h 13716000"/>
              <a:gd name="connsiteX11" fmla="*/ 5171033 w 24387176"/>
              <a:gd name="connsiteY11" fmla="*/ 8259788 h 13716000"/>
              <a:gd name="connsiteX12" fmla="*/ 5095903 w 24387176"/>
              <a:gd name="connsiteY12" fmla="*/ 8371305 h 13716000"/>
              <a:gd name="connsiteX13" fmla="*/ 5016126 w 24387176"/>
              <a:gd name="connsiteY13" fmla="*/ 8548456 h 13716000"/>
              <a:gd name="connsiteX14" fmla="*/ 5446985 w 24387176"/>
              <a:gd name="connsiteY14" fmla="*/ 9681558 h 13716000"/>
              <a:gd name="connsiteX15" fmla="*/ 9284470 w 24387176"/>
              <a:gd name="connsiteY15" fmla="*/ 11897133 h 13716000"/>
              <a:gd name="connsiteX16" fmla="*/ 10594723 w 24387176"/>
              <a:gd name="connsiteY16" fmla="*/ 11546050 h 13716000"/>
              <a:gd name="connsiteX17" fmla="*/ 10594726 w 24387176"/>
              <a:gd name="connsiteY17" fmla="*/ 11546052 h 13716000"/>
              <a:gd name="connsiteX18" fmla="*/ 10243643 w 24387176"/>
              <a:gd name="connsiteY18" fmla="*/ 10235796 h 13716000"/>
              <a:gd name="connsiteX19" fmla="*/ 6406158 w 24387176"/>
              <a:gd name="connsiteY19" fmla="*/ 8020223 h 13716000"/>
              <a:gd name="connsiteX20" fmla="*/ 5952329 w 24387176"/>
              <a:gd name="connsiteY20" fmla="*/ 7891881 h 13716000"/>
              <a:gd name="connsiteX21" fmla="*/ 3880793 w 24387176"/>
              <a:gd name="connsiteY21" fmla="*/ 1 h 13716000"/>
              <a:gd name="connsiteX22" fmla="*/ 9832672 w 24387176"/>
              <a:gd name="connsiteY22" fmla="*/ 3436322 h 13716000"/>
              <a:gd name="connsiteX23" fmla="*/ 11273951 w 24387176"/>
              <a:gd name="connsiteY23" fmla="*/ 3050132 h 13716000"/>
              <a:gd name="connsiteX24" fmla="*/ 10887761 w 24387176"/>
              <a:gd name="connsiteY24" fmla="*/ 1608854 h 13716000"/>
              <a:gd name="connsiteX25" fmla="*/ 8101148 w 24387176"/>
              <a:gd name="connsiteY25" fmla="*/ 1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  <a:gd name="connsiteX30" fmla="*/ 0 w 24387176"/>
              <a:gd name="connsiteY30" fmla="*/ 4443098 h 13716000"/>
              <a:gd name="connsiteX31" fmla="*/ 1 w 24387176"/>
              <a:gd name="connsiteY31" fmla="*/ 6879721 h 13716000"/>
              <a:gd name="connsiteX32" fmla="*/ 2670789 w 24387176"/>
              <a:gd name="connsiteY32" fmla="*/ 8421700 h 13716000"/>
              <a:gd name="connsiteX33" fmla="*/ 4112067 w 24387176"/>
              <a:gd name="connsiteY33" fmla="*/ 8035511 h 13716000"/>
              <a:gd name="connsiteX34" fmla="*/ 3725876 w 24387176"/>
              <a:gd name="connsiteY34" fmla="*/ 6594233 h 13716000"/>
              <a:gd name="connsiteX35" fmla="*/ 0 w 24387176"/>
              <a:gd name="connsiteY35" fmla="*/ 4443098 h 13716000"/>
              <a:gd name="connsiteX36" fmla="*/ 0 w 24387176"/>
              <a:gd name="connsiteY36" fmla="*/ 3688964 h 13716000"/>
              <a:gd name="connsiteX37" fmla="*/ 11373359 w 24387176"/>
              <a:gd name="connsiteY37" fmla="*/ 10255376 h 13716000"/>
              <a:gd name="connsiteX38" fmla="*/ 14462869 w 24387176"/>
              <a:gd name="connsiteY38" fmla="*/ 9427544 h 13716000"/>
              <a:gd name="connsiteX39" fmla="*/ 13635037 w 24387176"/>
              <a:gd name="connsiteY39" fmla="*/ 6338037 h 13716000"/>
              <a:gd name="connsiteX40" fmla="*/ 2657241 w 24387176"/>
              <a:gd name="connsiteY40" fmla="*/ 1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4387176" h="13716000">
                <a:moveTo>
                  <a:pt x="1104139" y="8052756"/>
                </a:moveTo>
                <a:cubicBezTo>
                  <a:pt x="858162" y="8046368"/>
                  <a:pt x="615965" y="8154944"/>
                  <a:pt x="458441" y="8356811"/>
                </a:cubicBezTo>
                <a:lnTo>
                  <a:pt x="396350" y="8448974"/>
                </a:lnTo>
                <a:lnTo>
                  <a:pt x="330419" y="8595380"/>
                </a:lnTo>
                <a:cubicBezTo>
                  <a:pt x="213821" y="8945166"/>
                  <a:pt x="354748" y="9340291"/>
                  <a:pt x="686500" y="9531828"/>
                </a:cubicBezTo>
                <a:lnTo>
                  <a:pt x="5956549" y="12574494"/>
                </a:lnTo>
                <a:cubicBezTo>
                  <a:pt x="6335696" y="12793393"/>
                  <a:pt x="6820506" y="12663488"/>
                  <a:pt x="7039406" y="12284343"/>
                </a:cubicBezTo>
                <a:cubicBezTo>
                  <a:pt x="7258307" y="11905199"/>
                  <a:pt x="7128401" y="11420388"/>
                  <a:pt x="6749257" y="11201489"/>
                </a:cubicBezTo>
                <a:lnTo>
                  <a:pt x="1479205" y="8158824"/>
                </a:lnTo>
                <a:cubicBezTo>
                  <a:pt x="1360722" y="8090418"/>
                  <a:pt x="1231920" y="8056075"/>
                  <a:pt x="1104139" y="8052756"/>
                </a:cubicBezTo>
                <a:close/>
                <a:moveTo>
                  <a:pt x="5952329" y="7891881"/>
                </a:moveTo>
                <a:cubicBezTo>
                  <a:pt x="5654694" y="7884151"/>
                  <a:pt x="5361637" y="8015528"/>
                  <a:pt x="5171033" y="8259788"/>
                </a:cubicBezTo>
                <a:lnTo>
                  <a:pt x="5095903" y="8371305"/>
                </a:lnTo>
                <a:lnTo>
                  <a:pt x="5016126" y="8548456"/>
                </a:lnTo>
                <a:cubicBezTo>
                  <a:pt x="4875043" y="8971697"/>
                  <a:pt x="5045566" y="9449798"/>
                  <a:pt x="5446985" y="9681558"/>
                </a:cubicBezTo>
                <a:lnTo>
                  <a:pt x="9284470" y="11897133"/>
                </a:lnTo>
                <a:cubicBezTo>
                  <a:pt x="9743235" y="12162002"/>
                  <a:pt x="10329856" y="12004817"/>
                  <a:pt x="10594723" y="11546050"/>
                </a:cubicBezTo>
                <a:lnTo>
                  <a:pt x="10594726" y="11546052"/>
                </a:lnTo>
                <a:cubicBezTo>
                  <a:pt x="10859595" y="11087286"/>
                  <a:pt x="10702409" y="10500666"/>
                  <a:pt x="10243643" y="10235796"/>
                </a:cubicBezTo>
                <a:lnTo>
                  <a:pt x="6406158" y="8020223"/>
                </a:lnTo>
                <a:cubicBezTo>
                  <a:pt x="6262793" y="7937452"/>
                  <a:pt x="6106942" y="7895896"/>
                  <a:pt x="5952329" y="7891881"/>
                </a:cubicBezTo>
                <a:close/>
                <a:moveTo>
                  <a:pt x="3880793" y="1"/>
                </a:moveTo>
                <a:lnTo>
                  <a:pt x="9832672" y="3436322"/>
                </a:lnTo>
                <a:cubicBezTo>
                  <a:pt x="10337314" y="3727676"/>
                  <a:pt x="10982597" y="3554774"/>
                  <a:pt x="11273951" y="3050132"/>
                </a:cubicBezTo>
                <a:cubicBezTo>
                  <a:pt x="11565307" y="2545489"/>
                  <a:pt x="11392403" y="1900209"/>
                  <a:pt x="10887761" y="1608854"/>
                </a:cubicBezTo>
                <a:lnTo>
                  <a:pt x="8101148" y="1"/>
                </a:ln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4443098"/>
                </a:lnTo>
                <a:lnTo>
                  <a:pt x="1" y="6879721"/>
                </a:lnTo>
                <a:lnTo>
                  <a:pt x="2670789" y="8421700"/>
                </a:lnTo>
                <a:cubicBezTo>
                  <a:pt x="3175431" y="8713055"/>
                  <a:pt x="3820713" y="8540153"/>
                  <a:pt x="4112067" y="8035511"/>
                </a:cubicBezTo>
                <a:cubicBezTo>
                  <a:pt x="4403423" y="7530870"/>
                  <a:pt x="4230520" y="6885589"/>
                  <a:pt x="3725876" y="6594233"/>
                </a:cubicBezTo>
                <a:lnTo>
                  <a:pt x="0" y="4443098"/>
                </a:lnTo>
                <a:lnTo>
                  <a:pt x="0" y="3688964"/>
                </a:lnTo>
                <a:lnTo>
                  <a:pt x="11373359" y="10255376"/>
                </a:lnTo>
                <a:cubicBezTo>
                  <a:pt x="12455102" y="10879920"/>
                  <a:pt x="13838323" y="10509289"/>
                  <a:pt x="14462869" y="9427544"/>
                </a:cubicBezTo>
                <a:cubicBezTo>
                  <a:pt x="15087413" y="8345801"/>
                  <a:pt x="14716779" y="6962580"/>
                  <a:pt x="13635037" y="6338037"/>
                </a:cubicBezTo>
                <a:lnTo>
                  <a:pt x="2657241" y="1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0EC1653-E0CC-4927-9CC3-48976B7B7E8F}"/>
              </a:ext>
            </a:extLst>
          </p:cNvPr>
          <p:cNvSpPr txBox="1"/>
          <p:nvPr userDrawn="1"/>
        </p:nvSpPr>
        <p:spPr>
          <a:xfrm rot="16200000">
            <a:off x="10982430" y="345575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8" name="Slide Number Placeholder 5">
            <a:extLst>
              <a:ext uri="{FF2B5EF4-FFF2-40B4-BE49-F238E27FC236}">
                <a16:creationId xmlns:a16="http://schemas.microsoft.com/office/drawing/2014/main" id="{831E6773-31A3-4B6B-952E-6545276349B8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34399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7288E-6 2.22222E-6 L -2.00391 2.22222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985E-6 -4.07407E-6 L -1.99557 -4.07407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5839E-6 2.59259E-6 L -2.00391 2.59259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70238E-7 -2.22222E-6 L 2.00794 -2.22222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9272E-6 -4.81481E-6 L -2.0039 -4.81481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859E-6 -2.22222E-6 L 2.00795 -2.22222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72282E-7 -5.55556E-7 L -2.00391 -5.55556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3649E-6 1.11111E-6 L -2.0039 1.11111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47793E-7 1.85185E-6 L -1.99557 1.85185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0202E-6 1.11022E-16 L -2.0039 1.11022E-1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85744E-6 -3.14815E-6 L -2.0039 -3.14815E-6 " pathEditMode="relative" rAng="0" ptsTypes="AA">
                                      <p:cBhvr>
                                        <p:cTn id="32" dur="3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6309E-7 -4.81481E-6 L 2.00794 -4.81481E-6 " pathEditMode="relative" rAng="0" ptsTypes="AA">
                                      <p:cBhvr>
                                        <p:cTn id="34" dur="211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9.24359E-8 1.11111E-6 L -2.00391 1.11111E-6 " pathEditMode="relative" rAng="0" ptsTypes="AA">
                                      <p:cBhvr>
                                        <p:cTn id="36" dur="3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0121E-6 -1.48148E-6 L -2.0039 -1.48148E-6 " pathEditMode="relative" rAng="0" ptsTypes="AA">
                                      <p:cBhvr>
                                        <p:cTn id="38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9249E-8 -7.40741E-7 L -1.99557 -7.40741E-7 " pathEditMode="relative" rAng="0" ptsTypes="AA">
                                      <p:cBhvr>
                                        <p:cTn id="40" dur="167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7" grpId="0" animBg="1"/>
      <p:bldP spid="18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37" grpId="0"/>
    </p:bld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A2819BFF-6E13-4AD3-BD77-718A194B44A4}"/>
              </a:ext>
            </a:extLst>
          </p:cNvPr>
          <p:cNvSpPr/>
          <p:nvPr userDrawn="1"/>
        </p:nvSpPr>
        <p:spPr>
          <a:xfrm>
            <a:off x="-2328088" y="61764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7D464EA-22A2-46E5-9DE1-44020F92E442}"/>
              </a:ext>
            </a:extLst>
          </p:cNvPr>
          <p:cNvSpPr/>
          <p:nvPr userDrawn="1"/>
        </p:nvSpPr>
        <p:spPr>
          <a:xfrm>
            <a:off x="-2208247" y="366693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682F7F3-A6A6-45BD-B3DF-A5AFC0CE8EAF}"/>
              </a:ext>
            </a:extLst>
          </p:cNvPr>
          <p:cNvSpPr/>
          <p:nvPr userDrawn="1"/>
        </p:nvSpPr>
        <p:spPr>
          <a:xfrm>
            <a:off x="-25381603" y="2390581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9C2433CA-509C-453C-9AA4-1A2478FD88DE}"/>
              </a:ext>
            </a:extLst>
          </p:cNvPr>
          <p:cNvSpPr/>
          <p:nvPr userDrawn="1"/>
        </p:nvSpPr>
        <p:spPr>
          <a:xfrm>
            <a:off x="-8492740" y="287012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B224EA8E-45E3-4C8E-8C8A-1ABE882434EF}"/>
              </a:ext>
            </a:extLst>
          </p:cNvPr>
          <p:cNvSpPr/>
          <p:nvPr userDrawn="1"/>
        </p:nvSpPr>
        <p:spPr>
          <a:xfrm>
            <a:off x="-3281110" y="407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197A211-688F-4563-9157-89BF96BEC4D5}"/>
              </a:ext>
            </a:extLst>
          </p:cNvPr>
          <p:cNvSpPr/>
          <p:nvPr userDrawn="1"/>
        </p:nvSpPr>
        <p:spPr>
          <a:xfrm>
            <a:off x="-25299655" y="67629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6685C4C-703B-436D-A74C-26112B4A971C}"/>
              </a:ext>
            </a:extLst>
          </p:cNvPr>
          <p:cNvSpPr/>
          <p:nvPr userDrawn="1"/>
        </p:nvSpPr>
        <p:spPr>
          <a:xfrm>
            <a:off x="9754623" y="127711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35432A3-6023-4C1D-986E-82CFD2079935}"/>
              </a:ext>
            </a:extLst>
          </p:cNvPr>
          <p:cNvSpPr/>
          <p:nvPr userDrawn="1"/>
        </p:nvSpPr>
        <p:spPr>
          <a:xfrm>
            <a:off x="-5235371" y="2303245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68E389E-70AE-41A5-9E39-385D8E6627B1}"/>
              </a:ext>
            </a:extLst>
          </p:cNvPr>
          <p:cNvSpPr/>
          <p:nvPr userDrawn="1"/>
        </p:nvSpPr>
        <p:spPr>
          <a:xfrm>
            <a:off x="-4361412" y="14972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1BB30A84-FB21-4CEA-982A-042A79B463DD}"/>
              </a:ext>
            </a:extLst>
          </p:cNvPr>
          <p:cNvSpPr txBox="1">
            <a:spLocks/>
          </p:cNvSpPr>
          <p:nvPr userDrawn="1"/>
        </p:nvSpPr>
        <p:spPr>
          <a:xfrm>
            <a:off x="10168406" y="6203878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391EA0E-39BD-417C-9733-207AAE5AC1DC}"/>
              </a:ext>
            </a:extLst>
          </p:cNvPr>
          <p:cNvSpPr/>
          <p:nvPr userDrawn="1"/>
        </p:nvSpPr>
        <p:spPr>
          <a:xfrm>
            <a:off x="-1127699" y="20312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D610B5C0-CF15-45C0-9420-BD333A6404EA}"/>
              </a:ext>
            </a:extLst>
          </p:cNvPr>
          <p:cNvSpPr/>
          <p:nvPr userDrawn="1"/>
        </p:nvSpPr>
        <p:spPr>
          <a:xfrm>
            <a:off x="-4310317" y="3481693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E846E377-A369-42B4-BC47-3705FE4B3E59}"/>
              </a:ext>
            </a:extLst>
          </p:cNvPr>
          <p:cNvSpPr/>
          <p:nvPr userDrawn="1"/>
        </p:nvSpPr>
        <p:spPr>
          <a:xfrm>
            <a:off x="-5263339" y="290478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3CB5A80-A917-4173-A4D2-7DEFC80C710F}"/>
              </a:ext>
            </a:extLst>
          </p:cNvPr>
          <p:cNvSpPr/>
          <p:nvPr userDrawn="1"/>
        </p:nvSpPr>
        <p:spPr>
          <a:xfrm>
            <a:off x="-27281884" y="3540337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535CCE5-F474-46DC-87A9-FCCA533AA5BB}"/>
              </a:ext>
            </a:extLst>
          </p:cNvPr>
          <p:cNvSpPr/>
          <p:nvPr userDrawn="1"/>
        </p:nvSpPr>
        <p:spPr>
          <a:xfrm>
            <a:off x="7772394" y="4141155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3703A438-3AA7-4DFC-9310-5643CF8699BD}"/>
              </a:ext>
            </a:extLst>
          </p:cNvPr>
          <p:cNvSpPr/>
          <p:nvPr userDrawn="1"/>
        </p:nvSpPr>
        <p:spPr>
          <a:xfrm>
            <a:off x="-7217600" y="5167289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CEB6B97-1D95-4938-AB04-823ABD7F0B15}"/>
              </a:ext>
            </a:extLst>
          </p:cNvPr>
          <p:cNvSpPr/>
          <p:nvPr userDrawn="1"/>
        </p:nvSpPr>
        <p:spPr>
          <a:xfrm>
            <a:off x="-6343640" y="4361290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BCDBE21-9913-49AA-A2A7-A04BA2DF946F}"/>
              </a:ext>
            </a:extLst>
          </p:cNvPr>
          <p:cNvSpPr/>
          <p:nvPr userDrawn="1"/>
        </p:nvSpPr>
        <p:spPr>
          <a:xfrm>
            <a:off x="-3109928" y="3067172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A49DA331-A5A0-4C00-9D3E-D9224E2728FA}"/>
              </a:ext>
            </a:extLst>
          </p:cNvPr>
          <p:cNvSpPr/>
          <p:nvPr userDrawn="1"/>
        </p:nvSpPr>
        <p:spPr bwMode="auto">
          <a:xfrm>
            <a:off x="0" y="-1468"/>
            <a:ext cx="12192000" cy="6858000"/>
          </a:xfrm>
          <a:custGeom>
            <a:avLst/>
            <a:gdLst>
              <a:gd name="connsiteX0" fmla="*/ 1104139 w 24387176"/>
              <a:gd name="connsiteY0" fmla="*/ 8052756 h 13716000"/>
              <a:gd name="connsiteX1" fmla="*/ 458441 w 24387176"/>
              <a:gd name="connsiteY1" fmla="*/ 8356811 h 13716000"/>
              <a:gd name="connsiteX2" fmla="*/ 396350 w 24387176"/>
              <a:gd name="connsiteY2" fmla="*/ 8448974 h 13716000"/>
              <a:gd name="connsiteX3" fmla="*/ 330419 w 24387176"/>
              <a:gd name="connsiteY3" fmla="*/ 8595380 h 13716000"/>
              <a:gd name="connsiteX4" fmla="*/ 686500 w 24387176"/>
              <a:gd name="connsiteY4" fmla="*/ 9531828 h 13716000"/>
              <a:gd name="connsiteX5" fmla="*/ 5956549 w 24387176"/>
              <a:gd name="connsiteY5" fmla="*/ 12574494 h 13716000"/>
              <a:gd name="connsiteX6" fmla="*/ 7039406 w 24387176"/>
              <a:gd name="connsiteY6" fmla="*/ 12284343 h 13716000"/>
              <a:gd name="connsiteX7" fmla="*/ 6749257 w 24387176"/>
              <a:gd name="connsiteY7" fmla="*/ 11201489 h 13716000"/>
              <a:gd name="connsiteX8" fmla="*/ 1479205 w 24387176"/>
              <a:gd name="connsiteY8" fmla="*/ 8158824 h 13716000"/>
              <a:gd name="connsiteX9" fmla="*/ 1104139 w 24387176"/>
              <a:gd name="connsiteY9" fmla="*/ 8052756 h 13716000"/>
              <a:gd name="connsiteX10" fmla="*/ 5952329 w 24387176"/>
              <a:gd name="connsiteY10" fmla="*/ 7891881 h 13716000"/>
              <a:gd name="connsiteX11" fmla="*/ 5171033 w 24387176"/>
              <a:gd name="connsiteY11" fmla="*/ 8259788 h 13716000"/>
              <a:gd name="connsiteX12" fmla="*/ 5095903 w 24387176"/>
              <a:gd name="connsiteY12" fmla="*/ 8371305 h 13716000"/>
              <a:gd name="connsiteX13" fmla="*/ 5016126 w 24387176"/>
              <a:gd name="connsiteY13" fmla="*/ 8548456 h 13716000"/>
              <a:gd name="connsiteX14" fmla="*/ 5446985 w 24387176"/>
              <a:gd name="connsiteY14" fmla="*/ 9681558 h 13716000"/>
              <a:gd name="connsiteX15" fmla="*/ 9284470 w 24387176"/>
              <a:gd name="connsiteY15" fmla="*/ 11897133 h 13716000"/>
              <a:gd name="connsiteX16" fmla="*/ 10594723 w 24387176"/>
              <a:gd name="connsiteY16" fmla="*/ 11546050 h 13716000"/>
              <a:gd name="connsiteX17" fmla="*/ 10594726 w 24387176"/>
              <a:gd name="connsiteY17" fmla="*/ 11546052 h 13716000"/>
              <a:gd name="connsiteX18" fmla="*/ 10243643 w 24387176"/>
              <a:gd name="connsiteY18" fmla="*/ 10235796 h 13716000"/>
              <a:gd name="connsiteX19" fmla="*/ 6406158 w 24387176"/>
              <a:gd name="connsiteY19" fmla="*/ 8020223 h 13716000"/>
              <a:gd name="connsiteX20" fmla="*/ 5952329 w 24387176"/>
              <a:gd name="connsiteY20" fmla="*/ 7891881 h 13716000"/>
              <a:gd name="connsiteX21" fmla="*/ 3880793 w 24387176"/>
              <a:gd name="connsiteY21" fmla="*/ 1 h 13716000"/>
              <a:gd name="connsiteX22" fmla="*/ 9832672 w 24387176"/>
              <a:gd name="connsiteY22" fmla="*/ 3436322 h 13716000"/>
              <a:gd name="connsiteX23" fmla="*/ 11273951 w 24387176"/>
              <a:gd name="connsiteY23" fmla="*/ 3050132 h 13716000"/>
              <a:gd name="connsiteX24" fmla="*/ 10887761 w 24387176"/>
              <a:gd name="connsiteY24" fmla="*/ 1608854 h 13716000"/>
              <a:gd name="connsiteX25" fmla="*/ 8101148 w 24387176"/>
              <a:gd name="connsiteY25" fmla="*/ 1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  <a:gd name="connsiteX30" fmla="*/ 0 w 24387176"/>
              <a:gd name="connsiteY30" fmla="*/ 4443098 h 13716000"/>
              <a:gd name="connsiteX31" fmla="*/ 1 w 24387176"/>
              <a:gd name="connsiteY31" fmla="*/ 6879721 h 13716000"/>
              <a:gd name="connsiteX32" fmla="*/ 2670789 w 24387176"/>
              <a:gd name="connsiteY32" fmla="*/ 8421700 h 13716000"/>
              <a:gd name="connsiteX33" fmla="*/ 4112067 w 24387176"/>
              <a:gd name="connsiteY33" fmla="*/ 8035511 h 13716000"/>
              <a:gd name="connsiteX34" fmla="*/ 3725876 w 24387176"/>
              <a:gd name="connsiteY34" fmla="*/ 6594233 h 13716000"/>
              <a:gd name="connsiteX35" fmla="*/ 0 w 24387176"/>
              <a:gd name="connsiteY35" fmla="*/ 4443098 h 13716000"/>
              <a:gd name="connsiteX36" fmla="*/ 0 w 24387176"/>
              <a:gd name="connsiteY36" fmla="*/ 3688964 h 13716000"/>
              <a:gd name="connsiteX37" fmla="*/ 11373359 w 24387176"/>
              <a:gd name="connsiteY37" fmla="*/ 10255376 h 13716000"/>
              <a:gd name="connsiteX38" fmla="*/ 14462869 w 24387176"/>
              <a:gd name="connsiteY38" fmla="*/ 9427544 h 13716000"/>
              <a:gd name="connsiteX39" fmla="*/ 13635037 w 24387176"/>
              <a:gd name="connsiteY39" fmla="*/ 6338037 h 13716000"/>
              <a:gd name="connsiteX40" fmla="*/ 2657241 w 24387176"/>
              <a:gd name="connsiteY40" fmla="*/ 1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4387176" h="13716000">
                <a:moveTo>
                  <a:pt x="1104139" y="8052756"/>
                </a:moveTo>
                <a:cubicBezTo>
                  <a:pt x="858162" y="8046368"/>
                  <a:pt x="615965" y="8154944"/>
                  <a:pt x="458441" y="8356811"/>
                </a:cubicBezTo>
                <a:lnTo>
                  <a:pt x="396350" y="8448974"/>
                </a:lnTo>
                <a:lnTo>
                  <a:pt x="330419" y="8595380"/>
                </a:lnTo>
                <a:cubicBezTo>
                  <a:pt x="213821" y="8945166"/>
                  <a:pt x="354748" y="9340291"/>
                  <a:pt x="686500" y="9531828"/>
                </a:cubicBezTo>
                <a:lnTo>
                  <a:pt x="5956549" y="12574494"/>
                </a:lnTo>
                <a:cubicBezTo>
                  <a:pt x="6335696" y="12793393"/>
                  <a:pt x="6820506" y="12663488"/>
                  <a:pt x="7039406" y="12284343"/>
                </a:cubicBezTo>
                <a:cubicBezTo>
                  <a:pt x="7258307" y="11905199"/>
                  <a:pt x="7128401" y="11420388"/>
                  <a:pt x="6749257" y="11201489"/>
                </a:cubicBezTo>
                <a:lnTo>
                  <a:pt x="1479205" y="8158824"/>
                </a:lnTo>
                <a:cubicBezTo>
                  <a:pt x="1360722" y="8090418"/>
                  <a:pt x="1231920" y="8056075"/>
                  <a:pt x="1104139" y="8052756"/>
                </a:cubicBezTo>
                <a:close/>
                <a:moveTo>
                  <a:pt x="5952329" y="7891881"/>
                </a:moveTo>
                <a:cubicBezTo>
                  <a:pt x="5654694" y="7884151"/>
                  <a:pt x="5361637" y="8015528"/>
                  <a:pt x="5171033" y="8259788"/>
                </a:cubicBezTo>
                <a:lnTo>
                  <a:pt x="5095903" y="8371305"/>
                </a:lnTo>
                <a:lnTo>
                  <a:pt x="5016126" y="8548456"/>
                </a:lnTo>
                <a:cubicBezTo>
                  <a:pt x="4875043" y="8971697"/>
                  <a:pt x="5045566" y="9449798"/>
                  <a:pt x="5446985" y="9681558"/>
                </a:cubicBezTo>
                <a:lnTo>
                  <a:pt x="9284470" y="11897133"/>
                </a:lnTo>
                <a:cubicBezTo>
                  <a:pt x="9743235" y="12162002"/>
                  <a:pt x="10329856" y="12004817"/>
                  <a:pt x="10594723" y="11546050"/>
                </a:cubicBezTo>
                <a:lnTo>
                  <a:pt x="10594726" y="11546052"/>
                </a:lnTo>
                <a:cubicBezTo>
                  <a:pt x="10859595" y="11087286"/>
                  <a:pt x="10702409" y="10500666"/>
                  <a:pt x="10243643" y="10235796"/>
                </a:cubicBezTo>
                <a:lnTo>
                  <a:pt x="6406158" y="8020223"/>
                </a:lnTo>
                <a:cubicBezTo>
                  <a:pt x="6262793" y="7937452"/>
                  <a:pt x="6106942" y="7895896"/>
                  <a:pt x="5952329" y="7891881"/>
                </a:cubicBezTo>
                <a:close/>
                <a:moveTo>
                  <a:pt x="3880793" y="1"/>
                </a:moveTo>
                <a:lnTo>
                  <a:pt x="9832672" y="3436322"/>
                </a:lnTo>
                <a:cubicBezTo>
                  <a:pt x="10337314" y="3727676"/>
                  <a:pt x="10982597" y="3554774"/>
                  <a:pt x="11273951" y="3050132"/>
                </a:cubicBezTo>
                <a:cubicBezTo>
                  <a:pt x="11565307" y="2545489"/>
                  <a:pt x="11392403" y="1900209"/>
                  <a:pt x="10887761" y="1608854"/>
                </a:cubicBezTo>
                <a:lnTo>
                  <a:pt x="8101148" y="1"/>
                </a:ln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4443098"/>
                </a:lnTo>
                <a:lnTo>
                  <a:pt x="1" y="6879721"/>
                </a:lnTo>
                <a:lnTo>
                  <a:pt x="2670789" y="8421700"/>
                </a:lnTo>
                <a:cubicBezTo>
                  <a:pt x="3175431" y="8713055"/>
                  <a:pt x="3820713" y="8540153"/>
                  <a:pt x="4112067" y="8035511"/>
                </a:cubicBezTo>
                <a:cubicBezTo>
                  <a:pt x="4403423" y="7530870"/>
                  <a:pt x="4230520" y="6885589"/>
                  <a:pt x="3725876" y="6594233"/>
                </a:cubicBezTo>
                <a:lnTo>
                  <a:pt x="0" y="4443098"/>
                </a:lnTo>
                <a:lnTo>
                  <a:pt x="0" y="3688964"/>
                </a:lnTo>
                <a:lnTo>
                  <a:pt x="11373359" y="10255376"/>
                </a:lnTo>
                <a:cubicBezTo>
                  <a:pt x="12455102" y="10879920"/>
                  <a:pt x="13838323" y="10509289"/>
                  <a:pt x="14462869" y="9427544"/>
                </a:cubicBezTo>
                <a:cubicBezTo>
                  <a:pt x="15087413" y="8345801"/>
                  <a:pt x="14716779" y="6962580"/>
                  <a:pt x="13635037" y="6338037"/>
                </a:cubicBezTo>
                <a:lnTo>
                  <a:pt x="265724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82CB1195-F539-4EDA-8A92-3A85FFD6F131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custGeom>
            <a:avLst/>
            <a:gdLst>
              <a:gd name="connsiteX0" fmla="*/ 0 w 21259800"/>
              <a:gd name="connsiteY0" fmla="*/ 8704774 h 11010900"/>
              <a:gd name="connsiteX1" fmla="*/ 3994327 w 21259800"/>
              <a:gd name="connsiteY1" fmla="*/ 11010900 h 11010900"/>
              <a:gd name="connsiteX2" fmla="*/ 0 w 21259800"/>
              <a:gd name="connsiteY2" fmla="*/ 11010900 h 11010900"/>
              <a:gd name="connsiteX3" fmla="*/ 4388640 w 21259800"/>
              <a:gd name="connsiteY3" fmla="*/ 6558381 h 11010900"/>
              <a:gd name="connsiteX4" fmla="*/ 3607345 w 21259800"/>
              <a:gd name="connsiteY4" fmla="*/ 6926288 h 11010900"/>
              <a:gd name="connsiteX5" fmla="*/ 3532215 w 21259800"/>
              <a:gd name="connsiteY5" fmla="*/ 7037805 h 11010900"/>
              <a:gd name="connsiteX6" fmla="*/ 3452438 w 21259800"/>
              <a:gd name="connsiteY6" fmla="*/ 7214956 h 11010900"/>
              <a:gd name="connsiteX7" fmla="*/ 3883297 w 21259800"/>
              <a:gd name="connsiteY7" fmla="*/ 8348058 h 11010900"/>
              <a:gd name="connsiteX8" fmla="*/ 7720781 w 21259800"/>
              <a:gd name="connsiteY8" fmla="*/ 10563633 h 11010900"/>
              <a:gd name="connsiteX9" fmla="*/ 9031034 w 21259800"/>
              <a:gd name="connsiteY9" fmla="*/ 10212550 h 11010900"/>
              <a:gd name="connsiteX10" fmla="*/ 9031037 w 21259800"/>
              <a:gd name="connsiteY10" fmla="*/ 10212552 h 11010900"/>
              <a:gd name="connsiteX11" fmla="*/ 8679954 w 21259800"/>
              <a:gd name="connsiteY11" fmla="*/ 8902296 h 11010900"/>
              <a:gd name="connsiteX12" fmla="*/ 4842469 w 21259800"/>
              <a:gd name="connsiteY12" fmla="*/ 6686723 h 11010900"/>
              <a:gd name="connsiteX13" fmla="*/ 4388640 w 21259800"/>
              <a:gd name="connsiteY13" fmla="*/ 6558381 h 11010900"/>
              <a:gd name="connsiteX14" fmla="*/ 3403240 w 21259800"/>
              <a:gd name="connsiteY14" fmla="*/ 0 h 11010900"/>
              <a:gd name="connsiteX15" fmla="*/ 4626791 w 21259800"/>
              <a:gd name="connsiteY15" fmla="*/ 0 h 11010900"/>
              <a:gd name="connsiteX16" fmla="*/ 8268983 w 21259800"/>
              <a:gd name="connsiteY16" fmla="*/ 2102822 h 11010900"/>
              <a:gd name="connsiteX17" fmla="*/ 9710262 w 21259800"/>
              <a:gd name="connsiteY17" fmla="*/ 1716632 h 11010900"/>
              <a:gd name="connsiteX18" fmla="*/ 9324072 w 21259800"/>
              <a:gd name="connsiteY18" fmla="*/ 275354 h 11010900"/>
              <a:gd name="connsiteX19" fmla="*/ 8847146 w 21259800"/>
              <a:gd name="connsiteY19" fmla="*/ 0 h 11010900"/>
              <a:gd name="connsiteX20" fmla="*/ 21259800 w 21259800"/>
              <a:gd name="connsiteY20" fmla="*/ 0 h 11010900"/>
              <a:gd name="connsiteX21" fmla="*/ 21259800 w 21259800"/>
              <a:gd name="connsiteY21" fmla="*/ 11010900 h 11010900"/>
              <a:gd name="connsiteX22" fmla="*/ 5432472 w 21259800"/>
              <a:gd name="connsiteY22" fmla="*/ 11010900 h 11010900"/>
              <a:gd name="connsiteX23" fmla="*/ 5475718 w 21259800"/>
              <a:gd name="connsiteY23" fmla="*/ 10950843 h 11010900"/>
              <a:gd name="connsiteX24" fmla="*/ 5185568 w 21259800"/>
              <a:gd name="connsiteY24" fmla="*/ 9867989 h 11010900"/>
              <a:gd name="connsiteX25" fmla="*/ 0 w 21259800"/>
              <a:gd name="connsiteY25" fmla="*/ 6874101 h 11010900"/>
              <a:gd name="connsiteX26" fmla="*/ 0 w 21259800"/>
              <a:gd name="connsiteY26" fmla="*/ 6449016 h 11010900"/>
              <a:gd name="connsiteX27" fmla="*/ 1107101 w 21259800"/>
              <a:gd name="connsiteY27" fmla="*/ 7088200 h 11010900"/>
              <a:gd name="connsiteX28" fmla="*/ 2548378 w 21259800"/>
              <a:gd name="connsiteY28" fmla="*/ 6702011 h 11010900"/>
              <a:gd name="connsiteX29" fmla="*/ 2162187 w 21259800"/>
              <a:gd name="connsiteY29" fmla="*/ 5260733 h 11010900"/>
              <a:gd name="connsiteX30" fmla="*/ 0 w 21259800"/>
              <a:gd name="connsiteY30" fmla="*/ 4012394 h 11010900"/>
              <a:gd name="connsiteX31" fmla="*/ 0 w 21259800"/>
              <a:gd name="connsiteY31" fmla="*/ 3258261 h 11010900"/>
              <a:gd name="connsiteX32" fmla="*/ 9809670 w 21259800"/>
              <a:gd name="connsiteY32" fmla="*/ 8921876 h 11010900"/>
              <a:gd name="connsiteX33" fmla="*/ 12899180 w 21259800"/>
              <a:gd name="connsiteY33" fmla="*/ 8094044 h 11010900"/>
              <a:gd name="connsiteX34" fmla="*/ 12071348 w 21259800"/>
              <a:gd name="connsiteY34" fmla="*/ 5004538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1259800" h="11010900">
                <a:moveTo>
                  <a:pt x="0" y="8704774"/>
                </a:moveTo>
                <a:lnTo>
                  <a:pt x="3994327" y="11010900"/>
                </a:lnTo>
                <a:lnTo>
                  <a:pt x="0" y="11010900"/>
                </a:lnTo>
                <a:close/>
                <a:moveTo>
                  <a:pt x="4388640" y="6558381"/>
                </a:moveTo>
                <a:cubicBezTo>
                  <a:pt x="4091006" y="6550651"/>
                  <a:pt x="3797949" y="6682028"/>
                  <a:pt x="3607345" y="6926288"/>
                </a:cubicBezTo>
                <a:lnTo>
                  <a:pt x="3532215" y="7037805"/>
                </a:lnTo>
                <a:lnTo>
                  <a:pt x="3452438" y="7214956"/>
                </a:lnTo>
                <a:cubicBezTo>
                  <a:pt x="3311355" y="7638197"/>
                  <a:pt x="3481877" y="8116298"/>
                  <a:pt x="3883297" y="8348058"/>
                </a:cubicBezTo>
                <a:lnTo>
                  <a:pt x="7720781" y="10563633"/>
                </a:lnTo>
                <a:cubicBezTo>
                  <a:pt x="8179546" y="10828502"/>
                  <a:pt x="8766168" y="10671317"/>
                  <a:pt x="9031034" y="10212550"/>
                </a:cubicBezTo>
                <a:lnTo>
                  <a:pt x="9031037" y="10212552"/>
                </a:lnTo>
                <a:cubicBezTo>
                  <a:pt x="9295906" y="9753786"/>
                  <a:pt x="9138720" y="9167166"/>
                  <a:pt x="8679954" y="8902296"/>
                </a:cubicBezTo>
                <a:lnTo>
                  <a:pt x="4842469" y="6686723"/>
                </a:lnTo>
                <a:cubicBezTo>
                  <a:pt x="4699105" y="6603952"/>
                  <a:pt x="4543254" y="6562396"/>
                  <a:pt x="4388640" y="6558381"/>
                </a:cubicBezTo>
                <a:close/>
                <a:moveTo>
                  <a:pt x="3403240" y="0"/>
                </a:moveTo>
                <a:lnTo>
                  <a:pt x="4626791" y="0"/>
                </a:lnTo>
                <a:lnTo>
                  <a:pt x="8268983" y="2102822"/>
                </a:lnTo>
                <a:cubicBezTo>
                  <a:pt x="8773626" y="2394176"/>
                  <a:pt x="9418908" y="2221274"/>
                  <a:pt x="9710262" y="1716632"/>
                </a:cubicBezTo>
                <a:cubicBezTo>
                  <a:pt x="10001618" y="1211989"/>
                  <a:pt x="9828714" y="566709"/>
                  <a:pt x="9324072" y="275354"/>
                </a:cubicBezTo>
                <a:lnTo>
                  <a:pt x="8847146" y="0"/>
                </a:lnTo>
                <a:lnTo>
                  <a:pt x="21259800" y="0"/>
                </a:lnTo>
                <a:lnTo>
                  <a:pt x="21259800" y="11010900"/>
                </a:lnTo>
                <a:lnTo>
                  <a:pt x="5432472" y="11010900"/>
                </a:lnTo>
                <a:lnTo>
                  <a:pt x="5475718" y="10950843"/>
                </a:lnTo>
                <a:cubicBezTo>
                  <a:pt x="5694619" y="10571699"/>
                  <a:pt x="5564712" y="10086888"/>
                  <a:pt x="5185568" y="9867989"/>
                </a:cubicBezTo>
                <a:lnTo>
                  <a:pt x="0" y="6874101"/>
                </a:lnTo>
                <a:lnTo>
                  <a:pt x="0" y="6449016"/>
                </a:lnTo>
                <a:lnTo>
                  <a:pt x="1107101" y="7088200"/>
                </a:lnTo>
                <a:cubicBezTo>
                  <a:pt x="1611742" y="7379555"/>
                  <a:pt x="2257024" y="7206653"/>
                  <a:pt x="2548378" y="6702011"/>
                </a:cubicBezTo>
                <a:cubicBezTo>
                  <a:pt x="2839735" y="6197370"/>
                  <a:pt x="2666832" y="5552089"/>
                  <a:pt x="2162187" y="5260733"/>
                </a:cubicBezTo>
                <a:lnTo>
                  <a:pt x="0" y="4012394"/>
                </a:lnTo>
                <a:lnTo>
                  <a:pt x="0" y="3258261"/>
                </a:lnTo>
                <a:lnTo>
                  <a:pt x="9809670" y="8921876"/>
                </a:lnTo>
                <a:cubicBezTo>
                  <a:pt x="10891413" y="9546420"/>
                  <a:pt x="12274634" y="9175789"/>
                  <a:pt x="12899180" y="8094044"/>
                </a:cubicBezTo>
                <a:cubicBezTo>
                  <a:pt x="13523724" y="7012301"/>
                  <a:pt x="13153090" y="5629080"/>
                  <a:pt x="12071348" y="5004538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7C53A222-ABDD-4516-94C4-720E4F766E5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1CC2C2E5-1FB2-45FA-A606-56D267069F3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2B09D369-4D8A-474A-9DCB-DB609C5900E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BD3D3FB5-EA86-4058-B272-20255365228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63A15D49-1B89-41A0-B782-01F20835E776}"/>
              </a:ext>
            </a:extLst>
          </p:cNvPr>
          <p:cNvSpPr txBox="1"/>
          <p:nvPr userDrawn="1"/>
        </p:nvSpPr>
        <p:spPr>
          <a:xfrm rot="16200000">
            <a:off x="10982430" y="345575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43" name="Slide Number Placeholder 5">
            <a:extLst>
              <a:ext uri="{FF2B5EF4-FFF2-40B4-BE49-F238E27FC236}">
                <a16:creationId xmlns:a16="http://schemas.microsoft.com/office/drawing/2014/main" id="{D45D34E8-ECE1-4800-8A27-1F147C9CF145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318065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7288E-6 2.22222E-6 L -2.00391 2.22222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985E-6 -4.07407E-6 L -1.99557 -4.07407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5839E-6 2.59259E-6 L -2.00391 2.59259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70238E-7 -2.22222E-6 L 2.00794 -2.22222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9272E-6 -4.81481E-6 L -2.0039 -4.81481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859E-6 -2.22222E-6 L 2.00795 -2.22222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72282E-7 -5.55556E-7 L -2.00391 -5.55556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3649E-6 1.11111E-6 L -2.0039 1.11111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47793E-7 1.85185E-6 L -1.99557 1.85185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0202E-6 1.11022E-16 L -2.0039 1.11022E-1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85744E-6 -3.14815E-6 L -2.0039 -3.14815E-6 " pathEditMode="relative" rAng="0" ptsTypes="AA">
                                      <p:cBhvr>
                                        <p:cTn id="32" dur="3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6309E-7 -4.81481E-6 L 2.00794 -4.81481E-6 " pathEditMode="relative" rAng="0" ptsTypes="AA">
                                      <p:cBhvr>
                                        <p:cTn id="34" dur="211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9.24359E-8 1.11111E-6 L -2.00391 1.11111E-6 " pathEditMode="relative" rAng="0" ptsTypes="AA">
                                      <p:cBhvr>
                                        <p:cTn id="36" dur="3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0121E-6 -1.48148E-6 L -2.0039 -1.48148E-6 " pathEditMode="relative" rAng="0" ptsTypes="AA">
                                      <p:cBhvr>
                                        <p:cTn id="38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9249E-8 -7.40741E-7 L -1.99557 -7.40741E-7 " pathEditMode="relative" rAng="0" ptsTypes="AA">
                                      <p:cBhvr>
                                        <p:cTn id="40" dur="167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7" grpId="0" animBg="1"/>
      <p:bldP spid="18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42" grpId="0"/>
    </p:bld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8AD0354-2B6E-4195-BDEA-4FFB73D8FFE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581707" y="0"/>
            <a:ext cx="3106414" cy="4244826"/>
          </a:xfrm>
          <a:custGeom>
            <a:avLst/>
            <a:gdLst>
              <a:gd name="connsiteX0" fmla="*/ 5191648 w 6213636"/>
              <a:gd name="connsiteY0" fmla="*/ 2 h 8489652"/>
              <a:gd name="connsiteX1" fmla="*/ 6213636 w 6213636"/>
              <a:gd name="connsiteY1" fmla="*/ 2 h 8489652"/>
              <a:gd name="connsiteX2" fmla="*/ 6213636 w 6213636"/>
              <a:gd name="connsiteY2" fmla="*/ 3202663 h 8489652"/>
              <a:gd name="connsiteX3" fmla="*/ 5702640 w 6213636"/>
              <a:gd name="connsiteY3" fmla="*/ 3713657 h 8489652"/>
              <a:gd name="connsiteX4" fmla="*/ 5702640 w 6213636"/>
              <a:gd name="connsiteY4" fmla="*/ 3713656 h 8489652"/>
              <a:gd name="connsiteX5" fmla="*/ 5191648 w 6213636"/>
              <a:gd name="connsiteY5" fmla="*/ 3202662 h 8489652"/>
              <a:gd name="connsiteX6" fmla="*/ 0 w 6213636"/>
              <a:gd name="connsiteY6" fmla="*/ 2 h 8489652"/>
              <a:gd name="connsiteX7" fmla="*/ 1021988 w 6213636"/>
              <a:gd name="connsiteY7" fmla="*/ 2 h 8489652"/>
              <a:gd name="connsiteX8" fmla="*/ 1021987 w 6213636"/>
              <a:gd name="connsiteY8" fmla="*/ 7978658 h 8489652"/>
              <a:gd name="connsiteX9" fmla="*/ 510993 w 6213636"/>
              <a:gd name="connsiteY9" fmla="*/ 8489652 h 8489652"/>
              <a:gd name="connsiteX10" fmla="*/ 510994 w 6213636"/>
              <a:gd name="connsiteY10" fmla="*/ 8489650 h 8489652"/>
              <a:gd name="connsiteX11" fmla="*/ 0 w 6213636"/>
              <a:gd name="connsiteY11" fmla="*/ 7978658 h 8489652"/>
              <a:gd name="connsiteX12" fmla="*/ 2493448 w 6213636"/>
              <a:gd name="connsiteY12" fmla="*/ 1 h 8489652"/>
              <a:gd name="connsiteX13" fmla="*/ 3515436 w 6213636"/>
              <a:gd name="connsiteY13" fmla="*/ 1 h 8489652"/>
              <a:gd name="connsiteX14" fmla="*/ 3515435 w 6213636"/>
              <a:gd name="connsiteY14" fmla="*/ 6318466 h 8489652"/>
              <a:gd name="connsiteX15" fmla="*/ 3107424 w 6213636"/>
              <a:gd name="connsiteY15" fmla="*/ 6819078 h 8489652"/>
              <a:gd name="connsiteX16" fmla="*/ 3004442 w 6213636"/>
              <a:gd name="connsiteY16" fmla="*/ 6829458 h 8489652"/>
              <a:gd name="connsiteX17" fmla="*/ 2901459 w 6213636"/>
              <a:gd name="connsiteY17" fmla="*/ 6819078 h 8489652"/>
              <a:gd name="connsiteX18" fmla="*/ 2493448 w 6213636"/>
              <a:gd name="connsiteY18" fmla="*/ 6318464 h 8489652"/>
              <a:gd name="connsiteX19" fmla="*/ 3804474 w 6213636"/>
              <a:gd name="connsiteY19" fmla="*/ 0 h 8489652"/>
              <a:gd name="connsiteX20" fmla="*/ 4826460 w 6213636"/>
              <a:gd name="connsiteY20" fmla="*/ 0 h 8489652"/>
              <a:gd name="connsiteX21" fmla="*/ 4826460 w 6213636"/>
              <a:gd name="connsiteY21" fmla="*/ 1054892 h 8489652"/>
              <a:gd name="connsiteX22" fmla="*/ 4315467 w 6213636"/>
              <a:gd name="connsiteY22" fmla="*/ 1565886 h 8489652"/>
              <a:gd name="connsiteX23" fmla="*/ 4315468 w 6213636"/>
              <a:gd name="connsiteY23" fmla="*/ 1565885 h 8489652"/>
              <a:gd name="connsiteX24" fmla="*/ 3804474 w 6213636"/>
              <a:gd name="connsiteY24" fmla="*/ 1054891 h 8489652"/>
              <a:gd name="connsiteX25" fmla="*/ 1262432 w 6213636"/>
              <a:gd name="connsiteY25" fmla="*/ 0 h 8489652"/>
              <a:gd name="connsiteX26" fmla="*/ 2284419 w 6213636"/>
              <a:gd name="connsiteY26" fmla="*/ 0 h 8489652"/>
              <a:gd name="connsiteX27" fmla="*/ 2284419 w 6213636"/>
              <a:gd name="connsiteY27" fmla="*/ 4056866 h 8489652"/>
              <a:gd name="connsiteX28" fmla="*/ 1773425 w 6213636"/>
              <a:gd name="connsiteY28" fmla="*/ 4567860 h 8489652"/>
              <a:gd name="connsiteX29" fmla="*/ 1773426 w 6213636"/>
              <a:gd name="connsiteY29" fmla="*/ 4567859 h 8489652"/>
              <a:gd name="connsiteX30" fmla="*/ 1262432 w 6213636"/>
              <a:gd name="connsiteY30" fmla="*/ 4056865 h 8489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213636" h="8489652">
                <a:moveTo>
                  <a:pt x="5191648" y="2"/>
                </a:moveTo>
                <a:lnTo>
                  <a:pt x="6213636" y="2"/>
                </a:lnTo>
                <a:lnTo>
                  <a:pt x="6213636" y="3202663"/>
                </a:lnTo>
                <a:cubicBezTo>
                  <a:pt x="6213636" y="3484877"/>
                  <a:pt x="5984856" y="3713657"/>
                  <a:pt x="5702640" y="3713657"/>
                </a:cubicBezTo>
                <a:lnTo>
                  <a:pt x="5702640" y="3713656"/>
                </a:lnTo>
                <a:cubicBezTo>
                  <a:pt x="5420428" y="3713656"/>
                  <a:pt x="5191648" y="3484875"/>
                  <a:pt x="5191648" y="3202662"/>
                </a:cubicBezTo>
                <a:close/>
                <a:moveTo>
                  <a:pt x="0" y="2"/>
                </a:moveTo>
                <a:lnTo>
                  <a:pt x="1021988" y="2"/>
                </a:lnTo>
                <a:lnTo>
                  <a:pt x="1021987" y="7978658"/>
                </a:lnTo>
                <a:cubicBezTo>
                  <a:pt x="1021987" y="8260872"/>
                  <a:pt x="793207" y="8489652"/>
                  <a:pt x="510993" y="8489652"/>
                </a:cubicBezTo>
                <a:lnTo>
                  <a:pt x="510994" y="8489650"/>
                </a:lnTo>
                <a:cubicBezTo>
                  <a:pt x="228780" y="8489650"/>
                  <a:pt x="0" y="8260870"/>
                  <a:pt x="0" y="7978658"/>
                </a:cubicBezTo>
                <a:close/>
                <a:moveTo>
                  <a:pt x="2493448" y="1"/>
                </a:moveTo>
                <a:lnTo>
                  <a:pt x="3515436" y="1"/>
                </a:lnTo>
                <a:lnTo>
                  <a:pt x="3515435" y="6318466"/>
                </a:lnTo>
                <a:cubicBezTo>
                  <a:pt x="3515435" y="6565402"/>
                  <a:pt x="3340275" y="6771428"/>
                  <a:pt x="3107424" y="6819078"/>
                </a:cubicBezTo>
                <a:lnTo>
                  <a:pt x="3004442" y="6829458"/>
                </a:lnTo>
                <a:lnTo>
                  <a:pt x="2901459" y="6819078"/>
                </a:lnTo>
                <a:cubicBezTo>
                  <a:pt x="2668608" y="6771428"/>
                  <a:pt x="2493448" y="6565402"/>
                  <a:pt x="2493448" y="6318464"/>
                </a:cubicBezTo>
                <a:close/>
                <a:moveTo>
                  <a:pt x="3804474" y="0"/>
                </a:moveTo>
                <a:lnTo>
                  <a:pt x="4826460" y="0"/>
                </a:lnTo>
                <a:lnTo>
                  <a:pt x="4826460" y="1054892"/>
                </a:lnTo>
                <a:cubicBezTo>
                  <a:pt x="4826460" y="1337106"/>
                  <a:pt x="4597680" y="1565886"/>
                  <a:pt x="4315467" y="1565886"/>
                </a:cubicBezTo>
                <a:lnTo>
                  <a:pt x="4315468" y="1565885"/>
                </a:lnTo>
                <a:cubicBezTo>
                  <a:pt x="4033254" y="1565885"/>
                  <a:pt x="3804474" y="1337105"/>
                  <a:pt x="3804474" y="1054891"/>
                </a:cubicBezTo>
                <a:close/>
                <a:moveTo>
                  <a:pt x="1262432" y="0"/>
                </a:moveTo>
                <a:lnTo>
                  <a:pt x="2284419" y="0"/>
                </a:lnTo>
                <a:lnTo>
                  <a:pt x="2284419" y="4056866"/>
                </a:lnTo>
                <a:cubicBezTo>
                  <a:pt x="2284419" y="4339081"/>
                  <a:pt x="2055639" y="4567860"/>
                  <a:pt x="1773425" y="4567860"/>
                </a:cubicBezTo>
                <a:lnTo>
                  <a:pt x="1773426" y="4567859"/>
                </a:lnTo>
                <a:cubicBezTo>
                  <a:pt x="1491212" y="4567859"/>
                  <a:pt x="1262432" y="4339080"/>
                  <a:pt x="1262432" y="4056865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4E8E66FF-9F77-468E-97E2-1AF4CA5ACED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581706" y="1063856"/>
            <a:ext cx="3040233" cy="5794144"/>
          </a:xfrm>
          <a:custGeom>
            <a:avLst/>
            <a:gdLst>
              <a:gd name="connsiteX0" fmla="*/ 510994 w 6081257"/>
              <a:gd name="connsiteY0" fmla="*/ 6905883 h 11588288"/>
              <a:gd name="connsiteX1" fmla="*/ 1021988 w 6081257"/>
              <a:gd name="connsiteY1" fmla="*/ 7416877 h 11588288"/>
              <a:gd name="connsiteX2" fmla="*/ 1021988 w 6081257"/>
              <a:gd name="connsiteY2" fmla="*/ 11588288 h 11588288"/>
              <a:gd name="connsiteX3" fmla="*/ 0 w 6081257"/>
              <a:gd name="connsiteY3" fmla="*/ 11588288 h 11588288"/>
              <a:gd name="connsiteX4" fmla="*/ 0 w 6081257"/>
              <a:gd name="connsiteY4" fmla="*/ 7416877 h 11588288"/>
              <a:gd name="connsiteX5" fmla="*/ 510994 w 6081257"/>
              <a:gd name="connsiteY5" fmla="*/ 6905883 h 11588288"/>
              <a:gd name="connsiteX6" fmla="*/ 2971179 w 6081257"/>
              <a:gd name="connsiteY6" fmla="*/ 5300629 h 11588288"/>
              <a:gd name="connsiteX7" fmla="*/ 3482173 w 6081257"/>
              <a:gd name="connsiteY7" fmla="*/ 5811623 h 11588288"/>
              <a:gd name="connsiteX8" fmla="*/ 3482173 w 6081257"/>
              <a:gd name="connsiteY8" fmla="*/ 11588288 h 11588288"/>
              <a:gd name="connsiteX9" fmla="*/ 2460185 w 6081257"/>
              <a:gd name="connsiteY9" fmla="*/ 11588288 h 11588288"/>
              <a:gd name="connsiteX10" fmla="*/ 2460185 w 6081257"/>
              <a:gd name="connsiteY10" fmla="*/ 5811623 h 11588288"/>
              <a:gd name="connsiteX11" fmla="*/ 2971179 w 6081257"/>
              <a:gd name="connsiteY11" fmla="*/ 5300629 h 11588288"/>
              <a:gd name="connsiteX12" fmla="*/ 1759302 w 6081257"/>
              <a:gd name="connsiteY12" fmla="*/ 3035412 h 11588288"/>
              <a:gd name="connsiteX13" fmla="*/ 2270296 w 6081257"/>
              <a:gd name="connsiteY13" fmla="*/ 3546403 h 11588288"/>
              <a:gd name="connsiteX14" fmla="*/ 2270295 w 6081257"/>
              <a:gd name="connsiteY14" fmla="*/ 11588288 h 11588288"/>
              <a:gd name="connsiteX15" fmla="*/ 1248308 w 6081257"/>
              <a:gd name="connsiteY15" fmla="*/ 11588288 h 11588288"/>
              <a:gd name="connsiteX16" fmla="*/ 1248308 w 6081257"/>
              <a:gd name="connsiteY16" fmla="*/ 3546403 h 11588288"/>
              <a:gd name="connsiteX17" fmla="*/ 1759302 w 6081257"/>
              <a:gd name="connsiteY17" fmla="*/ 3035412 h 11588288"/>
              <a:gd name="connsiteX18" fmla="*/ 5570261 w 6081257"/>
              <a:gd name="connsiteY18" fmla="*/ 2165275 h 11588288"/>
              <a:gd name="connsiteX19" fmla="*/ 6081257 w 6081257"/>
              <a:gd name="connsiteY19" fmla="*/ 2676270 h 11588288"/>
              <a:gd name="connsiteX20" fmla="*/ 6081257 w 6081257"/>
              <a:gd name="connsiteY20" fmla="*/ 11588288 h 11588288"/>
              <a:gd name="connsiteX21" fmla="*/ 5059269 w 6081257"/>
              <a:gd name="connsiteY21" fmla="*/ 11588288 h 11588288"/>
              <a:gd name="connsiteX22" fmla="*/ 5059269 w 6081257"/>
              <a:gd name="connsiteY22" fmla="*/ 2676270 h 11588288"/>
              <a:gd name="connsiteX23" fmla="*/ 5570261 w 6081257"/>
              <a:gd name="connsiteY23" fmla="*/ 2165275 h 11588288"/>
              <a:gd name="connsiteX24" fmla="*/ 4250680 w 6081257"/>
              <a:gd name="connsiteY24" fmla="*/ 0 h 11588288"/>
              <a:gd name="connsiteX25" fmla="*/ 4761673 w 6081257"/>
              <a:gd name="connsiteY25" fmla="*/ 510995 h 11588288"/>
              <a:gd name="connsiteX26" fmla="*/ 4761673 w 6081257"/>
              <a:gd name="connsiteY26" fmla="*/ 11588288 h 11588288"/>
              <a:gd name="connsiteX27" fmla="*/ 3739686 w 6081257"/>
              <a:gd name="connsiteY27" fmla="*/ 11588288 h 11588288"/>
              <a:gd name="connsiteX28" fmla="*/ 3739686 w 6081257"/>
              <a:gd name="connsiteY28" fmla="*/ 510995 h 11588288"/>
              <a:gd name="connsiteX29" fmla="*/ 4250680 w 6081257"/>
              <a:gd name="connsiteY29" fmla="*/ 0 h 1158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081257" h="11588288">
                <a:moveTo>
                  <a:pt x="510994" y="6905883"/>
                </a:moveTo>
                <a:cubicBezTo>
                  <a:pt x="793208" y="6905883"/>
                  <a:pt x="1021988" y="7134663"/>
                  <a:pt x="1021988" y="7416877"/>
                </a:cubicBezTo>
                <a:lnTo>
                  <a:pt x="1021988" y="11588288"/>
                </a:lnTo>
                <a:lnTo>
                  <a:pt x="0" y="11588288"/>
                </a:lnTo>
                <a:lnTo>
                  <a:pt x="0" y="7416877"/>
                </a:lnTo>
                <a:cubicBezTo>
                  <a:pt x="0" y="7134663"/>
                  <a:pt x="228780" y="6905883"/>
                  <a:pt x="510994" y="6905883"/>
                </a:cubicBezTo>
                <a:close/>
                <a:moveTo>
                  <a:pt x="2971179" y="5300629"/>
                </a:moveTo>
                <a:cubicBezTo>
                  <a:pt x="3253393" y="5300629"/>
                  <a:pt x="3482173" y="5529408"/>
                  <a:pt x="3482173" y="5811623"/>
                </a:cubicBezTo>
                <a:lnTo>
                  <a:pt x="3482173" y="11588288"/>
                </a:lnTo>
                <a:lnTo>
                  <a:pt x="2460185" y="11588288"/>
                </a:lnTo>
                <a:lnTo>
                  <a:pt x="2460185" y="5811623"/>
                </a:lnTo>
                <a:cubicBezTo>
                  <a:pt x="2460185" y="5529408"/>
                  <a:pt x="2688965" y="5300629"/>
                  <a:pt x="2971179" y="5300629"/>
                </a:cubicBezTo>
                <a:close/>
                <a:moveTo>
                  <a:pt x="1759302" y="3035412"/>
                </a:moveTo>
                <a:cubicBezTo>
                  <a:pt x="2041516" y="3035412"/>
                  <a:pt x="2270296" y="3264191"/>
                  <a:pt x="2270296" y="3546403"/>
                </a:cubicBezTo>
                <a:lnTo>
                  <a:pt x="2270295" y="11588288"/>
                </a:lnTo>
                <a:lnTo>
                  <a:pt x="1248308" y="11588288"/>
                </a:lnTo>
                <a:lnTo>
                  <a:pt x="1248308" y="3546403"/>
                </a:lnTo>
                <a:cubicBezTo>
                  <a:pt x="1248308" y="3264191"/>
                  <a:pt x="1477088" y="3035412"/>
                  <a:pt x="1759302" y="3035412"/>
                </a:cubicBezTo>
                <a:close/>
                <a:moveTo>
                  <a:pt x="5570261" y="2165275"/>
                </a:moveTo>
                <a:cubicBezTo>
                  <a:pt x="5852477" y="2165275"/>
                  <a:pt x="6081257" y="2394056"/>
                  <a:pt x="6081257" y="2676270"/>
                </a:cubicBezTo>
                <a:lnTo>
                  <a:pt x="6081257" y="11588288"/>
                </a:lnTo>
                <a:lnTo>
                  <a:pt x="5059269" y="11588288"/>
                </a:lnTo>
                <a:lnTo>
                  <a:pt x="5059269" y="2676270"/>
                </a:lnTo>
                <a:cubicBezTo>
                  <a:pt x="5059269" y="2394056"/>
                  <a:pt x="5288049" y="2165275"/>
                  <a:pt x="5570261" y="2165275"/>
                </a:cubicBezTo>
                <a:close/>
                <a:moveTo>
                  <a:pt x="4250680" y="0"/>
                </a:moveTo>
                <a:cubicBezTo>
                  <a:pt x="4532894" y="0"/>
                  <a:pt x="4761673" y="228779"/>
                  <a:pt x="4761673" y="510995"/>
                </a:cubicBezTo>
                <a:lnTo>
                  <a:pt x="4761673" y="11588288"/>
                </a:lnTo>
                <a:lnTo>
                  <a:pt x="3739686" y="11588288"/>
                </a:lnTo>
                <a:lnTo>
                  <a:pt x="3739686" y="510995"/>
                </a:lnTo>
                <a:cubicBezTo>
                  <a:pt x="3739686" y="228779"/>
                  <a:pt x="3968466" y="0"/>
                  <a:pt x="425068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1521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8AD0354-2B6E-4195-BDEA-4FFB73D8FFE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581707" y="0"/>
            <a:ext cx="3106414" cy="4244826"/>
          </a:xfrm>
          <a:custGeom>
            <a:avLst/>
            <a:gdLst>
              <a:gd name="connsiteX0" fmla="*/ 5191648 w 6213636"/>
              <a:gd name="connsiteY0" fmla="*/ 2 h 8489652"/>
              <a:gd name="connsiteX1" fmla="*/ 6213636 w 6213636"/>
              <a:gd name="connsiteY1" fmla="*/ 2 h 8489652"/>
              <a:gd name="connsiteX2" fmla="*/ 6213636 w 6213636"/>
              <a:gd name="connsiteY2" fmla="*/ 3202663 h 8489652"/>
              <a:gd name="connsiteX3" fmla="*/ 5702640 w 6213636"/>
              <a:gd name="connsiteY3" fmla="*/ 3713657 h 8489652"/>
              <a:gd name="connsiteX4" fmla="*/ 5702640 w 6213636"/>
              <a:gd name="connsiteY4" fmla="*/ 3713656 h 8489652"/>
              <a:gd name="connsiteX5" fmla="*/ 5191648 w 6213636"/>
              <a:gd name="connsiteY5" fmla="*/ 3202662 h 8489652"/>
              <a:gd name="connsiteX6" fmla="*/ 0 w 6213636"/>
              <a:gd name="connsiteY6" fmla="*/ 2 h 8489652"/>
              <a:gd name="connsiteX7" fmla="*/ 1021988 w 6213636"/>
              <a:gd name="connsiteY7" fmla="*/ 2 h 8489652"/>
              <a:gd name="connsiteX8" fmla="*/ 1021987 w 6213636"/>
              <a:gd name="connsiteY8" fmla="*/ 7978658 h 8489652"/>
              <a:gd name="connsiteX9" fmla="*/ 510993 w 6213636"/>
              <a:gd name="connsiteY9" fmla="*/ 8489652 h 8489652"/>
              <a:gd name="connsiteX10" fmla="*/ 510994 w 6213636"/>
              <a:gd name="connsiteY10" fmla="*/ 8489650 h 8489652"/>
              <a:gd name="connsiteX11" fmla="*/ 0 w 6213636"/>
              <a:gd name="connsiteY11" fmla="*/ 7978658 h 8489652"/>
              <a:gd name="connsiteX12" fmla="*/ 2493448 w 6213636"/>
              <a:gd name="connsiteY12" fmla="*/ 1 h 8489652"/>
              <a:gd name="connsiteX13" fmla="*/ 3515436 w 6213636"/>
              <a:gd name="connsiteY13" fmla="*/ 1 h 8489652"/>
              <a:gd name="connsiteX14" fmla="*/ 3515435 w 6213636"/>
              <a:gd name="connsiteY14" fmla="*/ 6318466 h 8489652"/>
              <a:gd name="connsiteX15" fmla="*/ 3107424 w 6213636"/>
              <a:gd name="connsiteY15" fmla="*/ 6819078 h 8489652"/>
              <a:gd name="connsiteX16" fmla="*/ 3004442 w 6213636"/>
              <a:gd name="connsiteY16" fmla="*/ 6829458 h 8489652"/>
              <a:gd name="connsiteX17" fmla="*/ 2901459 w 6213636"/>
              <a:gd name="connsiteY17" fmla="*/ 6819078 h 8489652"/>
              <a:gd name="connsiteX18" fmla="*/ 2493448 w 6213636"/>
              <a:gd name="connsiteY18" fmla="*/ 6318464 h 8489652"/>
              <a:gd name="connsiteX19" fmla="*/ 3804474 w 6213636"/>
              <a:gd name="connsiteY19" fmla="*/ 0 h 8489652"/>
              <a:gd name="connsiteX20" fmla="*/ 4826460 w 6213636"/>
              <a:gd name="connsiteY20" fmla="*/ 0 h 8489652"/>
              <a:gd name="connsiteX21" fmla="*/ 4826460 w 6213636"/>
              <a:gd name="connsiteY21" fmla="*/ 1054892 h 8489652"/>
              <a:gd name="connsiteX22" fmla="*/ 4315467 w 6213636"/>
              <a:gd name="connsiteY22" fmla="*/ 1565886 h 8489652"/>
              <a:gd name="connsiteX23" fmla="*/ 4315468 w 6213636"/>
              <a:gd name="connsiteY23" fmla="*/ 1565885 h 8489652"/>
              <a:gd name="connsiteX24" fmla="*/ 3804474 w 6213636"/>
              <a:gd name="connsiteY24" fmla="*/ 1054891 h 8489652"/>
              <a:gd name="connsiteX25" fmla="*/ 1262432 w 6213636"/>
              <a:gd name="connsiteY25" fmla="*/ 0 h 8489652"/>
              <a:gd name="connsiteX26" fmla="*/ 2284419 w 6213636"/>
              <a:gd name="connsiteY26" fmla="*/ 0 h 8489652"/>
              <a:gd name="connsiteX27" fmla="*/ 2284419 w 6213636"/>
              <a:gd name="connsiteY27" fmla="*/ 4056866 h 8489652"/>
              <a:gd name="connsiteX28" fmla="*/ 1773425 w 6213636"/>
              <a:gd name="connsiteY28" fmla="*/ 4567860 h 8489652"/>
              <a:gd name="connsiteX29" fmla="*/ 1773426 w 6213636"/>
              <a:gd name="connsiteY29" fmla="*/ 4567859 h 8489652"/>
              <a:gd name="connsiteX30" fmla="*/ 1262432 w 6213636"/>
              <a:gd name="connsiteY30" fmla="*/ 4056865 h 8489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213636" h="8489652">
                <a:moveTo>
                  <a:pt x="5191648" y="2"/>
                </a:moveTo>
                <a:lnTo>
                  <a:pt x="6213636" y="2"/>
                </a:lnTo>
                <a:lnTo>
                  <a:pt x="6213636" y="3202663"/>
                </a:lnTo>
                <a:cubicBezTo>
                  <a:pt x="6213636" y="3484877"/>
                  <a:pt x="5984856" y="3713657"/>
                  <a:pt x="5702640" y="3713657"/>
                </a:cubicBezTo>
                <a:lnTo>
                  <a:pt x="5702640" y="3713656"/>
                </a:lnTo>
                <a:cubicBezTo>
                  <a:pt x="5420428" y="3713656"/>
                  <a:pt x="5191648" y="3484875"/>
                  <a:pt x="5191648" y="3202662"/>
                </a:cubicBezTo>
                <a:close/>
                <a:moveTo>
                  <a:pt x="0" y="2"/>
                </a:moveTo>
                <a:lnTo>
                  <a:pt x="1021988" y="2"/>
                </a:lnTo>
                <a:lnTo>
                  <a:pt x="1021987" y="7978658"/>
                </a:lnTo>
                <a:cubicBezTo>
                  <a:pt x="1021987" y="8260872"/>
                  <a:pt x="793207" y="8489652"/>
                  <a:pt x="510993" y="8489652"/>
                </a:cubicBezTo>
                <a:lnTo>
                  <a:pt x="510994" y="8489650"/>
                </a:lnTo>
                <a:cubicBezTo>
                  <a:pt x="228780" y="8489650"/>
                  <a:pt x="0" y="8260870"/>
                  <a:pt x="0" y="7978658"/>
                </a:cubicBezTo>
                <a:close/>
                <a:moveTo>
                  <a:pt x="2493448" y="1"/>
                </a:moveTo>
                <a:lnTo>
                  <a:pt x="3515436" y="1"/>
                </a:lnTo>
                <a:lnTo>
                  <a:pt x="3515435" y="6318466"/>
                </a:lnTo>
                <a:cubicBezTo>
                  <a:pt x="3515435" y="6565402"/>
                  <a:pt x="3340275" y="6771428"/>
                  <a:pt x="3107424" y="6819078"/>
                </a:cubicBezTo>
                <a:lnTo>
                  <a:pt x="3004442" y="6829458"/>
                </a:lnTo>
                <a:lnTo>
                  <a:pt x="2901459" y="6819078"/>
                </a:lnTo>
                <a:cubicBezTo>
                  <a:pt x="2668608" y="6771428"/>
                  <a:pt x="2493448" y="6565402"/>
                  <a:pt x="2493448" y="6318464"/>
                </a:cubicBezTo>
                <a:close/>
                <a:moveTo>
                  <a:pt x="3804474" y="0"/>
                </a:moveTo>
                <a:lnTo>
                  <a:pt x="4826460" y="0"/>
                </a:lnTo>
                <a:lnTo>
                  <a:pt x="4826460" y="1054892"/>
                </a:lnTo>
                <a:cubicBezTo>
                  <a:pt x="4826460" y="1337106"/>
                  <a:pt x="4597680" y="1565886"/>
                  <a:pt x="4315467" y="1565886"/>
                </a:cubicBezTo>
                <a:lnTo>
                  <a:pt x="4315468" y="1565885"/>
                </a:lnTo>
                <a:cubicBezTo>
                  <a:pt x="4033254" y="1565885"/>
                  <a:pt x="3804474" y="1337105"/>
                  <a:pt x="3804474" y="1054891"/>
                </a:cubicBezTo>
                <a:close/>
                <a:moveTo>
                  <a:pt x="1262432" y="0"/>
                </a:moveTo>
                <a:lnTo>
                  <a:pt x="2284419" y="0"/>
                </a:lnTo>
                <a:lnTo>
                  <a:pt x="2284419" y="4056866"/>
                </a:lnTo>
                <a:cubicBezTo>
                  <a:pt x="2284419" y="4339081"/>
                  <a:pt x="2055639" y="4567860"/>
                  <a:pt x="1773425" y="4567860"/>
                </a:cubicBezTo>
                <a:lnTo>
                  <a:pt x="1773426" y="4567859"/>
                </a:lnTo>
                <a:cubicBezTo>
                  <a:pt x="1491212" y="4567859"/>
                  <a:pt x="1262432" y="4339080"/>
                  <a:pt x="1262432" y="4056865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4E8E66FF-9F77-468E-97E2-1AF4CA5ACED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581706" y="1063856"/>
            <a:ext cx="3040233" cy="5794144"/>
          </a:xfrm>
          <a:custGeom>
            <a:avLst/>
            <a:gdLst>
              <a:gd name="connsiteX0" fmla="*/ 510994 w 6081257"/>
              <a:gd name="connsiteY0" fmla="*/ 6905883 h 11588288"/>
              <a:gd name="connsiteX1" fmla="*/ 1021988 w 6081257"/>
              <a:gd name="connsiteY1" fmla="*/ 7416877 h 11588288"/>
              <a:gd name="connsiteX2" fmla="*/ 1021988 w 6081257"/>
              <a:gd name="connsiteY2" fmla="*/ 11588288 h 11588288"/>
              <a:gd name="connsiteX3" fmla="*/ 0 w 6081257"/>
              <a:gd name="connsiteY3" fmla="*/ 11588288 h 11588288"/>
              <a:gd name="connsiteX4" fmla="*/ 0 w 6081257"/>
              <a:gd name="connsiteY4" fmla="*/ 7416877 h 11588288"/>
              <a:gd name="connsiteX5" fmla="*/ 510994 w 6081257"/>
              <a:gd name="connsiteY5" fmla="*/ 6905883 h 11588288"/>
              <a:gd name="connsiteX6" fmla="*/ 2971179 w 6081257"/>
              <a:gd name="connsiteY6" fmla="*/ 5300629 h 11588288"/>
              <a:gd name="connsiteX7" fmla="*/ 3482173 w 6081257"/>
              <a:gd name="connsiteY7" fmla="*/ 5811623 h 11588288"/>
              <a:gd name="connsiteX8" fmla="*/ 3482173 w 6081257"/>
              <a:gd name="connsiteY8" fmla="*/ 11588288 h 11588288"/>
              <a:gd name="connsiteX9" fmla="*/ 2460185 w 6081257"/>
              <a:gd name="connsiteY9" fmla="*/ 11588288 h 11588288"/>
              <a:gd name="connsiteX10" fmla="*/ 2460185 w 6081257"/>
              <a:gd name="connsiteY10" fmla="*/ 5811623 h 11588288"/>
              <a:gd name="connsiteX11" fmla="*/ 2971179 w 6081257"/>
              <a:gd name="connsiteY11" fmla="*/ 5300629 h 11588288"/>
              <a:gd name="connsiteX12" fmla="*/ 1759302 w 6081257"/>
              <a:gd name="connsiteY12" fmla="*/ 3035412 h 11588288"/>
              <a:gd name="connsiteX13" fmla="*/ 2270296 w 6081257"/>
              <a:gd name="connsiteY13" fmla="*/ 3546403 h 11588288"/>
              <a:gd name="connsiteX14" fmla="*/ 2270295 w 6081257"/>
              <a:gd name="connsiteY14" fmla="*/ 11588288 h 11588288"/>
              <a:gd name="connsiteX15" fmla="*/ 1248308 w 6081257"/>
              <a:gd name="connsiteY15" fmla="*/ 11588288 h 11588288"/>
              <a:gd name="connsiteX16" fmla="*/ 1248308 w 6081257"/>
              <a:gd name="connsiteY16" fmla="*/ 3546403 h 11588288"/>
              <a:gd name="connsiteX17" fmla="*/ 1759302 w 6081257"/>
              <a:gd name="connsiteY17" fmla="*/ 3035412 h 11588288"/>
              <a:gd name="connsiteX18" fmla="*/ 5570261 w 6081257"/>
              <a:gd name="connsiteY18" fmla="*/ 2165275 h 11588288"/>
              <a:gd name="connsiteX19" fmla="*/ 6081257 w 6081257"/>
              <a:gd name="connsiteY19" fmla="*/ 2676270 h 11588288"/>
              <a:gd name="connsiteX20" fmla="*/ 6081257 w 6081257"/>
              <a:gd name="connsiteY20" fmla="*/ 11588288 h 11588288"/>
              <a:gd name="connsiteX21" fmla="*/ 5059269 w 6081257"/>
              <a:gd name="connsiteY21" fmla="*/ 11588288 h 11588288"/>
              <a:gd name="connsiteX22" fmla="*/ 5059269 w 6081257"/>
              <a:gd name="connsiteY22" fmla="*/ 2676270 h 11588288"/>
              <a:gd name="connsiteX23" fmla="*/ 5570261 w 6081257"/>
              <a:gd name="connsiteY23" fmla="*/ 2165275 h 11588288"/>
              <a:gd name="connsiteX24" fmla="*/ 4250680 w 6081257"/>
              <a:gd name="connsiteY24" fmla="*/ 0 h 11588288"/>
              <a:gd name="connsiteX25" fmla="*/ 4761673 w 6081257"/>
              <a:gd name="connsiteY25" fmla="*/ 510995 h 11588288"/>
              <a:gd name="connsiteX26" fmla="*/ 4761673 w 6081257"/>
              <a:gd name="connsiteY26" fmla="*/ 11588288 h 11588288"/>
              <a:gd name="connsiteX27" fmla="*/ 3739686 w 6081257"/>
              <a:gd name="connsiteY27" fmla="*/ 11588288 h 11588288"/>
              <a:gd name="connsiteX28" fmla="*/ 3739686 w 6081257"/>
              <a:gd name="connsiteY28" fmla="*/ 510995 h 11588288"/>
              <a:gd name="connsiteX29" fmla="*/ 4250680 w 6081257"/>
              <a:gd name="connsiteY29" fmla="*/ 0 h 1158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081257" h="11588288">
                <a:moveTo>
                  <a:pt x="510994" y="6905883"/>
                </a:moveTo>
                <a:cubicBezTo>
                  <a:pt x="793208" y="6905883"/>
                  <a:pt x="1021988" y="7134663"/>
                  <a:pt x="1021988" y="7416877"/>
                </a:cubicBezTo>
                <a:lnTo>
                  <a:pt x="1021988" y="11588288"/>
                </a:lnTo>
                <a:lnTo>
                  <a:pt x="0" y="11588288"/>
                </a:lnTo>
                <a:lnTo>
                  <a:pt x="0" y="7416877"/>
                </a:lnTo>
                <a:cubicBezTo>
                  <a:pt x="0" y="7134663"/>
                  <a:pt x="228780" y="6905883"/>
                  <a:pt x="510994" y="6905883"/>
                </a:cubicBezTo>
                <a:close/>
                <a:moveTo>
                  <a:pt x="2971179" y="5300629"/>
                </a:moveTo>
                <a:cubicBezTo>
                  <a:pt x="3253393" y="5300629"/>
                  <a:pt x="3482173" y="5529408"/>
                  <a:pt x="3482173" y="5811623"/>
                </a:cubicBezTo>
                <a:lnTo>
                  <a:pt x="3482173" y="11588288"/>
                </a:lnTo>
                <a:lnTo>
                  <a:pt x="2460185" y="11588288"/>
                </a:lnTo>
                <a:lnTo>
                  <a:pt x="2460185" y="5811623"/>
                </a:lnTo>
                <a:cubicBezTo>
                  <a:pt x="2460185" y="5529408"/>
                  <a:pt x="2688965" y="5300629"/>
                  <a:pt x="2971179" y="5300629"/>
                </a:cubicBezTo>
                <a:close/>
                <a:moveTo>
                  <a:pt x="1759302" y="3035412"/>
                </a:moveTo>
                <a:cubicBezTo>
                  <a:pt x="2041516" y="3035412"/>
                  <a:pt x="2270296" y="3264191"/>
                  <a:pt x="2270296" y="3546403"/>
                </a:cubicBezTo>
                <a:lnTo>
                  <a:pt x="2270295" y="11588288"/>
                </a:lnTo>
                <a:lnTo>
                  <a:pt x="1248308" y="11588288"/>
                </a:lnTo>
                <a:lnTo>
                  <a:pt x="1248308" y="3546403"/>
                </a:lnTo>
                <a:cubicBezTo>
                  <a:pt x="1248308" y="3264191"/>
                  <a:pt x="1477088" y="3035412"/>
                  <a:pt x="1759302" y="3035412"/>
                </a:cubicBezTo>
                <a:close/>
                <a:moveTo>
                  <a:pt x="5570261" y="2165275"/>
                </a:moveTo>
                <a:cubicBezTo>
                  <a:pt x="5852477" y="2165275"/>
                  <a:pt x="6081257" y="2394056"/>
                  <a:pt x="6081257" y="2676270"/>
                </a:cubicBezTo>
                <a:lnTo>
                  <a:pt x="6081257" y="11588288"/>
                </a:lnTo>
                <a:lnTo>
                  <a:pt x="5059269" y="11588288"/>
                </a:lnTo>
                <a:lnTo>
                  <a:pt x="5059269" y="2676270"/>
                </a:lnTo>
                <a:cubicBezTo>
                  <a:pt x="5059269" y="2394056"/>
                  <a:pt x="5288049" y="2165275"/>
                  <a:pt x="5570261" y="2165275"/>
                </a:cubicBezTo>
                <a:close/>
                <a:moveTo>
                  <a:pt x="4250680" y="0"/>
                </a:moveTo>
                <a:cubicBezTo>
                  <a:pt x="4532894" y="0"/>
                  <a:pt x="4761673" y="228779"/>
                  <a:pt x="4761673" y="510995"/>
                </a:cubicBezTo>
                <a:lnTo>
                  <a:pt x="4761673" y="11588288"/>
                </a:lnTo>
                <a:lnTo>
                  <a:pt x="3739686" y="11588288"/>
                </a:lnTo>
                <a:lnTo>
                  <a:pt x="3739686" y="510995"/>
                </a:lnTo>
                <a:cubicBezTo>
                  <a:pt x="3739686" y="228779"/>
                  <a:pt x="3968466" y="0"/>
                  <a:pt x="425068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BB754AE-4A00-4F87-B58E-1F701FD35678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BF5ED721-1F15-4440-B0F3-2AB849A3CC4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268B8B04-1D3F-488C-9D3D-C940B2AD12E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BC43F0A1-4BE4-4D92-9876-22C2EB8B0D3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3CC91EF6-A3CF-4BBD-893E-367564147A9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DBDB6C36-0121-4B6F-8B76-AA66A8F303EB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3160699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22" grpId="0"/>
    </p:bld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AB279A6-42E8-4F40-8A9C-42E224E402BD}"/>
              </a:ext>
            </a:extLst>
          </p:cNvPr>
          <p:cNvSpPr/>
          <p:nvPr userDrawn="1"/>
        </p:nvSpPr>
        <p:spPr>
          <a:xfrm>
            <a:off x="3855553" y="-39071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7277C28-C453-42D5-9CA1-CF0EAAD93E7B}"/>
              </a:ext>
            </a:extLst>
          </p:cNvPr>
          <p:cNvSpPr/>
          <p:nvPr userDrawn="1"/>
        </p:nvSpPr>
        <p:spPr>
          <a:xfrm>
            <a:off x="3975394" y="2658564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DB326762-DCE8-410D-B850-7AA9B7C4E255}"/>
              </a:ext>
            </a:extLst>
          </p:cNvPr>
          <p:cNvSpPr/>
          <p:nvPr userDrawn="1"/>
        </p:nvSpPr>
        <p:spPr>
          <a:xfrm>
            <a:off x="-19197962" y="138221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9C90DFC-8C22-4713-B913-E83E2D675DC6}"/>
              </a:ext>
            </a:extLst>
          </p:cNvPr>
          <p:cNvSpPr/>
          <p:nvPr userDrawn="1"/>
        </p:nvSpPr>
        <p:spPr>
          <a:xfrm>
            <a:off x="-2309099" y="186176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731B2C12-FC09-41D4-BEBD-5C45F0D3EAEE}"/>
              </a:ext>
            </a:extLst>
          </p:cNvPr>
          <p:cNvSpPr/>
          <p:nvPr userDrawn="1"/>
        </p:nvSpPr>
        <p:spPr>
          <a:xfrm>
            <a:off x="2902532" y="-96763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CD103E55-ADC1-4E0C-9874-8B09A566C232}"/>
              </a:ext>
            </a:extLst>
          </p:cNvPr>
          <p:cNvSpPr/>
          <p:nvPr userDrawn="1"/>
        </p:nvSpPr>
        <p:spPr>
          <a:xfrm>
            <a:off x="-19116013" y="-332075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952F24D-D099-42A6-BE85-750E8031B59B}"/>
              </a:ext>
            </a:extLst>
          </p:cNvPr>
          <p:cNvSpPr/>
          <p:nvPr userDrawn="1"/>
        </p:nvSpPr>
        <p:spPr>
          <a:xfrm>
            <a:off x="15938264" y="268743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B82621B6-54D9-48AB-9B8E-66C6A3ED1431}"/>
              </a:ext>
            </a:extLst>
          </p:cNvPr>
          <p:cNvSpPr/>
          <p:nvPr userDrawn="1"/>
        </p:nvSpPr>
        <p:spPr>
          <a:xfrm>
            <a:off x="948271" y="129487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A9A1A65-2C78-4CEE-AE29-83700A1F54FE}"/>
              </a:ext>
            </a:extLst>
          </p:cNvPr>
          <p:cNvSpPr/>
          <p:nvPr userDrawn="1"/>
        </p:nvSpPr>
        <p:spPr>
          <a:xfrm>
            <a:off x="1822230" y="488878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49AD3E04-889C-45B3-93AC-CC33D9191DE6}"/>
              </a:ext>
            </a:extLst>
          </p:cNvPr>
          <p:cNvSpPr txBox="1">
            <a:spLocks/>
          </p:cNvSpPr>
          <p:nvPr userDrawn="1"/>
        </p:nvSpPr>
        <p:spPr>
          <a:xfrm>
            <a:off x="16352048" y="519551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5C59151-1F84-4589-BC6B-505CC835714B}"/>
              </a:ext>
            </a:extLst>
          </p:cNvPr>
          <p:cNvSpPr/>
          <p:nvPr userDrawn="1"/>
        </p:nvSpPr>
        <p:spPr>
          <a:xfrm>
            <a:off x="5055942" y="-80524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98C61521-50FB-4417-AAB7-190CC890BBF3}"/>
              </a:ext>
            </a:extLst>
          </p:cNvPr>
          <p:cNvSpPr/>
          <p:nvPr userDrawn="1"/>
        </p:nvSpPr>
        <p:spPr>
          <a:xfrm>
            <a:off x="1873324" y="247332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99263A51-B3E6-48BC-88BC-74C5E3D0FE9D}"/>
              </a:ext>
            </a:extLst>
          </p:cNvPr>
          <p:cNvSpPr/>
          <p:nvPr userDrawn="1"/>
        </p:nvSpPr>
        <p:spPr>
          <a:xfrm>
            <a:off x="1993166" y="5522608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D6BE76CB-894F-4D4B-AE50-C630D088B7C1}"/>
              </a:ext>
            </a:extLst>
          </p:cNvPr>
          <p:cNvSpPr/>
          <p:nvPr userDrawn="1"/>
        </p:nvSpPr>
        <p:spPr>
          <a:xfrm>
            <a:off x="-21180191" y="4246258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B95FCC1-46A4-447F-8227-960D1A22264C}"/>
              </a:ext>
            </a:extLst>
          </p:cNvPr>
          <p:cNvSpPr/>
          <p:nvPr userDrawn="1"/>
        </p:nvSpPr>
        <p:spPr>
          <a:xfrm>
            <a:off x="-4291328" y="472580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17F5598-E497-4598-91ED-6BAAF568EEAF}"/>
              </a:ext>
            </a:extLst>
          </p:cNvPr>
          <p:cNvSpPr/>
          <p:nvPr userDrawn="1"/>
        </p:nvSpPr>
        <p:spPr>
          <a:xfrm>
            <a:off x="920303" y="1896413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A507E4F0-8EE9-4F8D-B91D-CAA918B04FB8}"/>
              </a:ext>
            </a:extLst>
          </p:cNvPr>
          <p:cNvSpPr/>
          <p:nvPr userDrawn="1"/>
        </p:nvSpPr>
        <p:spPr>
          <a:xfrm>
            <a:off x="-21098242" y="2531970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9AD43176-9C72-4B1F-AEB5-54DA4B91A703}"/>
              </a:ext>
            </a:extLst>
          </p:cNvPr>
          <p:cNvSpPr/>
          <p:nvPr userDrawn="1"/>
        </p:nvSpPr>
        <p:spPr>
          <a:xfrm>
            <a:off x="13956035" y="3132787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F1A6E69A-576D-42E5-9236-96E3634E3254}"/>
              </a:ext>
            </a:extLst>
          </p:cNvPr>
          <p:cNvSpPr/>
          <p:nvPr userDrawn="1"/>
        </p:nvSpPr>
        <p:spPr>
          <a:xfrm>
            <a:off x="-1033958" y="415892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BF3AB66-BFF3-4DF4-B20A-8163D3ABFEDE}"/>
              </a:ext>
            </a:extLst>
          </p:cNvPr>
          <p:cNvSpPr/>
          <p:nvPr userDrawn="1"/>
        </p:nvSpPr>
        <p:spPr>
          <a:xfrm>
            <a:off x="-159999" y="3352922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61E28F10-7624-4E0F-B130-12CBD0CAF330}"/>
              </a:ext>
            </a:extLst>
          </p:cNvPr>
          <p:cNvSpPr/>
          <p:nvPr userDrawn="1"/>
        </p:nvSpPr>
        <p:spPr>
          <a:xfrm>
            <a:off x="3073713" y="205880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343238FA-4121-427D-9A3F-7165948486FE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20357036 w 24688800"/>
              <a:gd name="connsiteY0" fmla="*/ 2 h 13716000"/>
              <a:gd name="connsiteX1" fmla="*/ 20357036 w 24688800"/>
              <a:gd name="connsiteY1" fmla="*/ 3202662 h 13716000"/>
              <a:gd name="connsiteX2" fmla="*/ 20868028 w 24688800"/>
              <a:gd name="connsiteY2" fmla="*/ 3713656 h 13716000"/>
              <a:gd name="connsiteX3" fmla="*/ 20868028 w 24688800"/>
              <a:gd name="connsiteY3" fmla="*/ 3713657 h 13716000"/>
              <a:gd name="connsiteX4" fmla="*/ 21379024 w 24688800"/>
              <a:gd name="connsiteY4" fmla="*/ 3202663 h 13716000"/>
              <a:gd name="connsiteX5" fmla="*/ 21379024 w 24688800"/>
              <a:gd name="connsiteY5" fmla="*/ 2 h 13716000"/>
              <a:gd name="connsiteX6" fmla="*/ 15165388 w 24688800"/>
              <a:gd name="connsiteY6" fmla="*/ 2 h 13716000"/>
              <a:gd name="connsiteX7" fmla="*/ 15165388 w 24688800"/>
              <a:gd name="connsiteY7" fmla="*/ 7978658 h 13716000"/>
              <a:gd name="connsiteX8" fmla="*/ 15676382 w 24688800"/>
              <a:gd name="connsiteY8" fmla="*/ 8489650 h 13716000"/>
              <a:gd name="connsiteX9" fmla="*/ 15676381 w 24688800"/>
              <a:gd name="connsiteY9" fmla="*/ 8489652 h 13716000"/>
              <a:gd name="connsiteX10" fmla="*/ 16187375 w 24688800"/>
              <a:gd name="connsiteY10" fmla="*/ 7978658 h 13716000"/>
              <a:gd name="connsiteX11" fmla="*/ 16187376 w 24688800"/>
              <a:gd name="connsiteY11" fmla="*/ 2 h 13716000"/>
              <a:gd name="connsiteX12" fmla="*/ 17658836 w 24688800"/>
              <a:gd name="connsiteY12" fmla="*/ 1 h 13716000"/>
              <a:gd name="connsiteX13" fmla="*/ 17658836 w 24688800"/>
              <a:gd name="connsiteY13" fmla="*/ 6318464 h 13716000"/>
              <a:gd name="connsiteX14" fmla="*/ 18066848 w 24688800"/>
              <a:gd name="connsiteY14" fmla="*/ 6819080 h 13716000"/>
              <a:gd name="connsiteX15" fmla="*/ 18169830 w 24688800"/>
              <a:gd name="connsiteY15" fmla="*/ 6829458 h 13716000"/>
              <a:gd name="connsiteX16" fmla="*/ 18272812 w 24688800"/>
              <a:gd name="connsiteY16" fmla="*/ 6819080 h 13716000"/>
              <a:gd name="connsiteX17" fmla="*/ 18680824 w 24688800"/>
              <a:gd name="connsiteY17" fmla="*/ 6318468 h 13716000"/>
              <a:gd name="connsiteX18" fmla="*/ 18680824 w 24688800"/>
              <a:gd name="connsiteY18" fmla="*/ 1 h 13716000"/>
              <a:gd name="connsiteX19" fmla="*/ 0 w 24688800"/>
              <a:gd name="connsiteY19" fmla="*/ 0 h 13716000"/>
              <a:gd name="connsiteX20" fmla="*/ 16427820 w 24688800"/>
              <a:gd name="connsiteY20" fmla="*/ 0 h 13716000"/>
              <a:gd name="connsiteX21" fmla="*/ 16427820 w 24688800"/>
              <a:gd name="connsiteY21" fmla="*/ 4056865 h 13716000"/>
              <a:gd name="connsiteX22" fmla="*/ 16938814 w 24688800"/>
              <a:gd name="connsiteY22" fmla="*/ 4567859 h 13716000"/>
              <a:gd name="connsiteX23" fmla="*/ 16938812 w 24688800"/>
              <a:gd name="connsiteY23" fmla="*/ 4567860 h 13716000"/>
              <a:gd name="connsiteX24" fmla="*/ 17449808 w 24688800"/>
              <a:gd name="connsiteY24" fmla="*/ 4056866 h 13716000"/>
              <a:gd name="connsiteX25" fmla="*/ 17449808 w 24688800"/>
              <a:gd name="connsiteY25" fmla="*/ 0 h 13716000"/>
              <a:gd name="connsiteX26" fmla="*/ 18969862 w 24688800"/>
              <a:gd name="connsiteY26" fmla="*/ 0 h 13716000"/>
              <a:gd name="connsiteX27" fmla="*/ 18969862 w 24688800"/>
              <a:gd name="connsiteY27" fmla="*/ 1054891 h 13716000"/>
              <a:gd name="connsiteX28" fmla="*/ 19480856 w 24688800"/>
              <a:gd name="connsiteY28" fmla="*/ 1565885 h 13716000"/>
              <a:gd name="connsiteX29" fmla="*/ 19480856 w 24688800"/>
              <a:gd name="connsiteY29" fmla="*/ 1565886 h 13716000"/>
              <a:gd name="connsiteX30" fmla="*/ 19991848 w 24688800"/>
              <a:gd name="connsiteY30" fmla="*/ 1054892 h 13716000"/>
              <a:gd name="connsiteX31" fmla="*/ 19991848 w 24688800"/>
              <a:gd name="connsiteY31" fmla="*/ 0 h 13716000"/>
              <a:gd name="connsiteX32" fmla="*/ 24688800 w 24688800"/>
              <a:gd name="connsiteY32" fmla="*/ 0 h 13716000"/>
              <a:gd name="connsiteX33" fmla="*/ 24688800 w 24688800"/>
              <a:gd name="connsiteY33" fmla="*/ 13716000 h 13716000"/>
              <a:gd name="connsiteX34" fmla="*/ 21246644 w 24688800"/>
              <a:gd name="connsiteY34" fmla="*/ 13716000 h 13716000"/>
              <a:gd name="connsiteX35" fmla="*/ 21246644 w 24688800"/>
              <a:gd name="connsiteY35" fmla="*/ 4803984 h 13716000"/>
              <a:gd name="connsiteX36" fmla="*/ 20735648 w 24688800"/>
              <a:gd name="connsiteY36" fmla="*/ 4292987 h 13716000"/>
              <a:gd name="connsiteX37" fmla="*/ 20224656 w 24688800"/>
              <a:gd name="connsiteY37" fmla="*/ 4803984 h 13716000"/>
              <a:gd name="connsiteX38" fmla="*/ 20224656 w 24688800"/>
              <a:gd name="connsiteY38" fmla="*/ 13716000 h 13716000"/>
              <a:gd name="connsiteX39" fmla="*/ 19927060 w 24688800"/>
              <a:gd name="connsiteY39" fmla="*/ 13716000 h 13716000"/>
              <a:gd name="connsiteX40" fmla="*/ 19927060 w 24688800"/>
              <a:gd name="connsiteY40" fmla="*/ 2638707 h 13716000"/>
              <a:gd name="connsiteX41" fmla="*/ 19416068 w 24688800"/>
              <a:gd name="connsiteY41" fmla="*/ 2127712 h 13716000"/>
              <a:gd name="connsiteX42" fmla="*/ 18905072 w 24688800"/>
              <a:gd name="connsiteY42" fmla="*/ 2638707 h 13716000"/>
              <a:gd name="connsiteX43" fmla="*/ 18905072 w 24688800"/>
              <a:gd name="connsiteY43" fmla="*/ 13716000 h 13716000"/>
              <a:gd name="connsiteX44" fmla="*/ 18647560 w 24688800"/>
              <a:gd name="connsiteY44" fmla="*/ 13716000 h 13716000"/>
              <a:gd name="connsiteX45" fmla="*/ 18647560 w 24688800"/>
              <a:gd name="connsiteY45" fmla="*/ 7939335 h 13716000"/>
              <a:gd name="connsiteX46" fmla="*/ 18136566 w 24688800"/>
              <a:gd name="connsiteY46" fmla="*/ 7428341 h 13716000"/>
              <a:gd name="connsiteX47" fmla="*/ 17625572 w 24688800"/>
              <a:gd name="connsiteY47" fmla="*/ 7939335 h 13716000"/>
              <a:gd name="connsiteX48" fmla="*/ 17625572 w 24688800"/>
              <a:gd name="connsiteY48" fmla="*/ 13716000 h 13716000"/>
              <a:gd name="connsiteX49" fmla="*/ 17435682 w 24688800"/>
              <a:gd name="connsiteY49" fmla="*/ 13716000 h 13716000"/>
              <a:gd name="connsiteX50" fmla="*/ 17435684 w 24688800"/>
              <a:gd name="connsiteY50" fmla="*/ 5674115 h 13716000"/>
              <a:gd name="connsiteX51" fmla="*/ 16924688 w 24688800"/>
              <a:gd name="connsiteY51" fmla="*/ 5163124 h 13716000"/>
              <a:gd name="connsiteX52" fmla="*/ 16413695 w 24688800"/>
              <a:gd name="connsiteY52" fmla="*/ 5674115 h 13716000"/>
              <a:gd name="connsiteX53" fmla="*/ 16413695 w 24688800"/>
              <a:gd name="connsiteY53" fmla="*/ 13716000 h 13716000"/>
              <a:gd name="connsiteX54" fmla="*/ 16187375 w 24688800"/>
              <a:gd name="connsiteY54" fmla="*/ 13716000 h 13716000"/>
              <a:gd name="connsiteX55" fmla="*/ 16187375 w 24688800"/>
              <a:gd name="connsiteY55" fmla="*/ 9544589 h 13716000"/>
              <a:gd name="connsiteX56" fmla="*/ 15676381 w 24688800"/>
              <a:gd name="connsiteY56" fmla="*/ 9033595 h 13716000"/>
              <a:gd name="connsiteX57" fmla="*/ 15165387 w 24688800"/>
              <a:gd name="connsiteY57" fmla="*/ 9544589 h 13716000"/>
              <a:gd name="connsiteX58" fmla="*/ 15165387 w 24688800"/>
              <a:gd name="connsiteY58" fmla="*/ 13716000 h 13716000"/>
              <a:gd name="connsiteX59" fmla="*/ 0 w 24688800"/>
              <a:gd name="connsiteY5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4688800" h="13716000">
                <a:moveTo>
                  <a:pt x="20357036" y="2"/>
                </a:moveTo>
                <a:lnTo>
                  <a:pt x="20357036" y="3202662"/>
                </a:lnTo>
                <a:cubicBezTo>
                  <a:pt x="20357036" y="3484875"/>
                  <a:pt x="20585816" y="3713656"/>
                  <a:pt x="20868028" y="3713656"/>
                </a:cubicBezTo>
                <a:lnTo>
                  <a:pt x="20868028" y="3713657"/>
                </a:lnTo>
                <a:cubicBezTo>
                  <a:pt x="21150244" y="3713657"/>
                  <a:pt x="21379024" y="3484877"/>
                  <a:pt x="21379024" y="3202663"/>
                </a:cubicBezTo>
                <a:lnTo>
                  <a:pt x="21379024" y="2"/>
                </a:lnTo>
                <a:close/>
                <a:moveTo>
                  <a:pt x="15165388" y="2"/>
                </a:moveTo>
                <a:lnTo>
                  <a:pt x="15165388" y="7978658"/>
                </a:lnTo>
                <a:cubicBezTo>
                  <a:pt x="15165388" y="8260870"/>
                  <a:pt x="15394168" y="8489650"/>
                  <a:pt x="15676382" y="8489650"/>
                </a:cubicBezTo>
                <a:lnTo>
                  <a:pt x="15676381" y="8489652"/>
                </a:lnTo>
                <a:cubicBezTo>
                  <a:pt x="15958595" y="8489652"/>
                  <a:pt x="16187375" y="8260872"/>
                  <a:pt x="16187375" y="7978658"/>
                </a:cubicBezTo>
                <a:lnTo>
                  <a:pt x="16187376" y="2"/>
                </a:lnTo>
                <a:close/>
                <a:moveTo>
                  <a:pt x="17658836" y="1"/>
                </a:moveTo>
                <a:lnTo>
                  <a:pt x="17658836" y="6318464"/>
                </a:lnTo>
                <a:cubicBezTo>
                  <a:pt x="17658836" y="6565402"/>
                  <a:pt x="17833996" y="6771428"/>
                  <a:pt x="18066848" y="6819080"/>
                </a:cubicBezTo>
                <a:lnTo>
                  <a:pt x="18169830" y="6829458"/>
                </a:lnTo>
                <a:lnTo>
                  <a:pt x="18272812" y="6819080"/>
                </a:lnTo>
                <a:cubicBezTo>
                  <a:pt x="18505664" y="6771428"/>
                  <a:pt x="18680824" y="6565402"/>
                  <a:pt x="18680824" y="6318468"/>
                </a:cubicBezTo>
                <a:lnTo>
                  <a:pt x="18680824" y="1"/>
                </a:lnTo>
                <a:close/>
                <a:moveTo>
                  <a:pt x="0" y="0"/>
                </a:moveTo>
                <a:lnTo>
                  <a:pt x="16427820" y="0"/>
                </a:lnTo>
                <a:lnTo>
                  <a:pt x="16427820" y="4056865"/>
                </a:lnTo>
                <a:cubicBezTo>
                  <a:pt x="16427820" y="4339082"/>
                  <a:pt x="16656600" y="4567859"/>
                  <a:pt x="16938814" y="4567859"/>
                </a:cubicBezTo>
                <a:lnTo>
                  <a:pt x="16938812" y="4567860"/>
                </a:lnTo>
                <a:cubicBezTo>
                  <a:pt x="17221028" y="4567860"/>
                  <a:pt x="17449808" y="4339082"/>
                  <a:pt x="17449808" y="4056866"/>
                </a:cubicBezTo>
                <a:lnTo>
                  <a:pt x="17449808" y="0"/>
                </a:lnTo>
                <a:lnTo>
                  <a:pt x="18969862" y="0"/>
                </a:lnTo>
                <a:lnTo>
                  <a:pt x="18969862" y="1054891"/>
                </a:lnTo>
                <a:cubicBezTo>
                  <a:pt x="18969862" y="1337105"/>
                  <a:pt x="19198642" y="1565885"/>
                  <a:pt x="19480856" y="1565885"/>
                </a:cubicBezTo>
                <a:lnTo>
                  <a:pt x="19480856" y="1565886"/>
                </a:lnTo>
                <a:cubicBezTo>
                  <a:pt x="19763068" y="1565886"/>
                  <a:pt x="19991848" y="1337106"/>
                  <a:pt x="19991848" y="1054892"/>
                </a:cubicBezTo>
                <a:lnTo>
                  <a:pt x="19991848" y="0"/>
                </a:lnTo>
                <a:lnTo>
                  <a:pt x="24688800" y="0"/>
                </a:lnTo>
                <a:lnTo>
                  <a:pt x="24688800" y="13716000"/>
                </a:lnTo>
                <a:lnTo>
                  <a:pt x="21246644" y="13716000"/>
                </a:lnTo>
                <a:lnTo>
                  <a:pt x="21246644" y="4803984"/>
                </a:lnTo>
                <a:cubicBezTo>
                  <a:pt x="21246644" y="4521768"/>
                  <a:pt x="21017864" y="4292987"/>
                  <a:pt x="20735648" y="4292987"/>
                </a:cubicBezTo>
                <a:cubicBezTo>
                  <a:pt x="20453436" y="4292987"/>
                  <a:pt x="20224656" y="4521768"/>
                  <a:pt x="20224656" y="4803984"/>
                </a:cubicBezTo>
                <a:lnTo>
                  <a:pt x="20224656" y="13716000"/>
                </a:lnTo>
                <a:lnTo>
                  <a:pt x="19927060" y="13716000"/>
                </a:lnTo>
                <a:lnTo>
                  <a:pt x="19927060" y="2638707"/>
                </a:lnTo>
                <a:cubicBezTo>
                  <a:pt x="19927060" y="2356491"/>
                  <a:pt x="19698280" y="2127712"/>
                  <a:pt x="19416068" y="2127712"/>
                </a:cubicBezTo>
                <a:cubicBezTo>
                  <a:pt x="19133852" y="2127712"/>
                  <a:pt x="18905072" y="2356491"/>
                  <a:pt x="18905072" y="2638707"/>
                </a:cubicBezTo>
                <a:lnTo>
                  <a:pt x="18905072" y="13716000"/>
                </a:lnTo>
                <a:lnTo>
                  <a:pt x="18647560" y="13716000"/>
                </a:lnTo>
                <a:lnTo>
                  <a:pt x="18647560" y="7939335"/>
                </a:lnTo>
                <a:cubicBezTo>
                  <a:pt x="18647560" y="7657120"/>
                  <a:pt x="18418780" y="7428341"/>
                  <a:pt x="18136566" y="7428341"/>
                </a:cubicBezTo>
                <a:cubicBezTo>
                  <a:pt x="17854352" y="7428341"/>
                  <a:pt x="17625572" y="7657120"/>
                  <a:pt x="17625572" y="7939335"/>
                </a:cubicBezTo>
                <a:lnTo>
                  <a:pt x="17625572" y="13716000"/>
                </a:lnTo>
                <a:lnTo>
                  <a:pt x="17435682" y="13716000"/>
                </a:lnTo>
                <a:lnTo>
                  <a:pt x="17435684" y="5674115"/>
                </a:lnTo>
                <a:cubicBezTo>
                  <a:pt x="17435684" y="5391903"/>
                  <a:pt x="17206904" y="5163124"/>
                  <a:pt x="16924688" y="5163124"/>
                </a:cubicBezTo>
                <a:cubicBezTo>
                  <a:pt x="16642475" y="5163124"/>
                  <a:pt x="16413695" y="5391903"/>
                  <a:pt x="16413695" y="5674115"/>
                </a:cubicBezTo>
                <a:lnTo>
                  <a:pt x="16413695" y="13716000"/>
                </a:lnTo>
                <a:lnTo>
                  <a:pt x="16187375" y="13716000"/>
                </a:lnTo>
                <a:lnTo>
                  <a:pt x="16187375" y="9544589"/>
                </a:lnTo>
                <a:cubicBezTo>
                  <a:pt x="16187375" y="9262375"/>
                  <a:pt x="15958595" y="9033595"/>
                  <a:pt x="15676381" y="9033595"/>
                </a:cubicBezTo>
                <a:cubicBezTo>
                  <a:pt x="15394167" y="9033595"/>
                  <a:pt x="15165387" y="9262375"/>
                  <a:pt x="15165387" y="9544589"/>
                </a:cubicBezTo>
                <a:lnTo>
                  <a:pt x="15165387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2DD85E5C-042F-4E23-82CD-C3FBF6FD97F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0BA7A4F7-723C-497B-8AF8-F208EE6A26D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5C7B4821-CF43-4A16-8FCE-A3E20EBC93D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672338B-CCC3-41AA-BF57-4A9099023B92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CB22EA5C-0C05-4CC7-A3F1-415AB51429B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65BE80B9-F081-4704-818F-3AC44272A95C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851568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4878E-6 2.96296E-6 L -2.0039 2.96296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7253E-7 2.40741E-6 L -1.99557 2.4074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6327E-6 -9.25926E-7 L -2.0039 -9.25926E-7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2651E-8 4.25926E-6 L 2.00794 4.25926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187E-6 -4.07407E-6 L -2.0039 -4.07407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24359E-8 -1.48148E-6 L 2.00794 -1.48148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09E-7 1.85185E-7 L -2.00391 1.85185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1844E-7 1.85185E-6 L -2.00391 1.85185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182E-7 2.59259E-6 L -1.99557 2.59259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3135E-6 3.7037E-7 L -2.0039 3.7037E-7 " pathEditMode="relative" rAng="0" ptsTypes="AA">
                                      <p:cBhvr>
                                        <p:cTn id="30" dur="151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81148E-9 4.07407E-6 L -1.99557 4.07407E-6 " pathEditMode="relative" rAng="0" ptsTypes="AA">
                                      <p:cBhvr>
                                        <p:cTn id="32" dur="167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97201E-6 7.40741E-7 L -2.00391 7.40741E-7 " pathEditMode="relative" rAng="0" ptsTypes="AA">
                                      <p:cBhvr>
                                        <p:cTn id="34" dur="3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8386E-6 -4.07407E-6 L 2.00794 -4.07407E-6 " pathEditMode="relative" rAng="0" ptsTypes="AA">
                                      <p:cBhvr>
                                        <p:cTn id="36" dur="211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61659E-6 3.33333E-6 L -2.00391 3.33333E-6 " pathEditMode="relative" rAng="0" ptsTypes="AA">
                                      <p:cBhvr>
                                        <p:cTn id="38" dur="3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72282E-7 -4.07407E-6 L 2.00794 -4.07407E-6 " pathEditMode="relative" rAng="0" ptsTypes="AA">
                                      <p:cBhvr>
                                        <p:cTn id="40" dur="21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859E-6 -2.40741E-6 L -2.00391 -2.40741E-6 " pathEditMode="relative" rAng="0" ptsTypes="AA">
                                      <p:cBhvr>
                                        <p:cTn id="42" dur="3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22875E-7 -7.40741E-7 L -2.00391 -7.40741E-7 " pathEditMode="relative" rAng="0" ptsTypes="AA">
                                      <p:cBhvr>
                                        <p:cTn id="44" dur="151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42898E-7 0 L -1.99557 0 " pathEditMode="relative" rAng="0" ptsTypes="AA">
                                      <p:cBhvr>
                                        <p:cTn id="46" dur="167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2" grpId="0" animBg="1"/>
      <p:bldP spid="38" grpId="0"/>
    </p:bld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AB279A6-42E8-4F40-8A9C-42E224E402BD}"/>
              </a:ext>
            </a:extLst>
          </p:cNvPr>
          <p:cNvSpPr/>
          <p:nvPr userDrawn="1"/>
        </p:nvSpPr>
        <p:spPr>
          <a:xfrm>
            <a:off x="3855553" y="-39071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7277C28-C453-42D5-9CA1-CF0EAAD93E7B}"/>
              </a:ext>
            </a:extLst>
          </p:cNvPr>
          <p:cNvSpPr/>
          <p:nvPr userDrawn="1"/>
        </p:nvSpPr>
        <p:spPr>
          <a:xfrm>
            <a:off x="3975394" y="2658564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DB326762-DCE8-410D-B850-7AA9B7C4E255}"/>
              </a:ext>
            </a:extLst>
          </p:cNvPr>
          <p:cNvSpPr/>
          <p:nvPr userDrawn="1"/>
        </p:nvSpPr>
        <p:spPr>
          <a:xfrm>
            <a:off x="-19197962" y="138221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9C90DFC-8C22-4713-B913-E83E2D675DC6}"/>
              </a:ext>
            </a:extLst>
          </p:cNvPr>
          <p:cNvSpPr/>
          <p:nvPr userDrawn="1"/>
        </p:nvSpPr>
        <p:spPr>
          <a:xfrm>
            <a:off x="-2309099" y="186176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731B2C12-FC09-41D4-BEBD-5C45F0D3EAEE}"/>
              </a:ext>
            </a:extLst>
          </p:cNvPr>
          <p:cNvSpPr/>
          <p:nvPr userDrawn="1"/>
        </p:nvSpPr>
        <p:spPr>
          <a:xfrm>
            <a:off x="2902532" y="-96763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CD103E55-ADC1-4E0C-9874-8B09A566C232}"/>
              </a:ext>
            </a:extLst>
          </p:cNvPr>
          <p:cNvSpPr/>
          <p:nvPr userDrawn="1"/>
        </p:nvSpPr>
        <p:spPr>
          <a:xfrm>
            <a:off x="-19116013" y="-332075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952F24D-D099-42A6-BE85-750E8031B59B}"/>
              </a:ext>
            </a:extLst>
          </p:cNvPr>
          <p:cNvSpPr/>
          <p:nvPr userDrawn="1"/>
        </p:nvSpPr>
        <p:spPr>
          <a:xfrm>
            <a:off x="15938264" y="268743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B82621B6-54D9-48AB-9B8E-66C6A3ED1431}"/>
              </a:ext>
            </a:extLst>
          </p:cNvPr>
          <p:cNvSpPr/>
          <p:nvPr userDrawn="1"/>
        </p:nvSpPr>
        <p:spPr>
          <a:xfrm>
            <a:off x="948271" y="129487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A9A1A65-2C78-4CEE-AE29-83700A1F54FE}"/>
              </a:ext>
            </a:extLst>
          </p:cNvPr>
          <p:cNvSpPr/>
          <p:nvPr userDrawn="1"/>
        </p:nvSpPr>
        <p:spPr>
          <a:xfrm>
            <a:off x="1822230" y="488878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49AD3E04-889C-45B3-93AC-CC33D9191DE6}"/>
              </a:ext>
            </a:extLst>
          </p:cNvPr>
          <p:cNvSpPr txBox="1">
            <a:spLocks/>
          </p:cNvSpPr>
          <p:nvPr userDrawn="1"/>
        </p:nvSpPr>
        <p:spPr>
          <a:xfrm>
            <a:off x="16352048" y="519551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5C59151-1F84-4589-BC6B-505CC835714B}"/>
              </a:ext>
            </a:extLst>
          </p:cNvPr>
          <p:cNvSpPr/>
          <p:nvPr userDrawn="1"/>
        </p:nvSpPr>
        <p:spPr>
          <a:xfrm>
            <a:off x="5055942" y="-80524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98C61521-50FB-4417-AAB7-190CC890BBF3}"/>
              </a:ext>
            </a:extLst>
          </p:cNvPr>
          <p:cNvSpPr/>
          <p:nvPr userDrawn="1"/>
        </p:nvSpPr>
        <p:spPr>
          <a:xfrm>
            <a:off x="1873324" y="247332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99263A51-B3E6-48BC-88BC-74C5E3D0FE9D}"/>
              </a:ext>
            </a:extLst>
          </p:cNvPr>
          <p:cNvSpPr/>
          <p:nvPr userDrawn="1"/>
        </p:nvSpPr>
        <p:spPr>
          <a:xfrm>
            <a:off x="1993166" y="5522608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D6BE76CB-894F-4D4B-AE50-C630D088B7C1}"/>
              </a:ext>
            </a:extLst>
          </p:cNvPr>
          <p:cNvSpPr/>
          <p:nvPr userDrawn="1"/>
        </p:nvSpPr>
        <p:spPr>
          <a:xfrm>
            <a:off x="-21180191" y="4246258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B95FCC1-46A4-447F-8227-960D1A22264C}"/>
              </a:ext>
            </a:extLst>
          </p:cNvPr>
          <p:cNvSpPr/>
          <p:nvPr userDrawn="1"/>
        </p:nvSpPr>
        <p:spPr>
          <a:xfrm>
            <a:off x="-4291328" y="472580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17F5598-E497-4598-91ED-6BAAF568EEAF}"/>
              </a:ext>
            </a:extLst>
          </p:cNvPr>
          <p:cNvSpPr/>
          <p:nvPr userDrawn="1"/>
        </p:nvSpPr>
        <p:spPr>
          <a:xfrm>
            <a:off x="920303" y="1896413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A507E4F0-8EE9-4F8D-B91D-CAA918B04FB8}"/>
              </a:ext>
            </a:extLst>
          </p:cNvPr>
          <p:cNvSpPr/>
          <p:nvPr userDrawn="1"/>
        </p:nvSpPr>
        <p:spPr>
          <a:xfrm>
            <a:off x="-21098242" y="2531970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9AD43176-9C72-4B1F-AEB5-54DA4B91A703}"/>
              </a:ext>
            </a:extLst>
          </p:cNvPr>
          <p:cNvSpPr/>
          <p:nvPr userDrawn="1"/>
        </p:nvSpPr>
        <p:spPr>
          <a:xfrm>
            <a:off x="13956035" y="3132787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F1A6E69A-576D-42E5-9236-96E3634E3254}"/>
              </a:ext>
            </a:extLst>
          </p:cNvPr>
          <p:cNvSpPr/>
          <p:nvPr userDrawn="1"/>
        </p:nvSpPr>
        <p:spPr>
          <a:xfrm>
            <a:off x="-1033958" y="415892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BF3AB66-BFF3-4DF4-B20A-8163D3ABFEDE}"/>
              </a:ext>
            </a:extLst>
          </p:cNvPr>
          <p:cNvSpPr/>
          <p:nvPr userDrawn="1"/>
        </p:nvSpPr>
        <p:spPr>
          <a:xfrm>
            <a:off x="-159999" y="3352922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61E28F10-7624-4E0F-B130-12CBD0CAF330}"/>
              </a:ext>
            </a:extLst>
          </p:cNvPr>
          <p:cNvSpPr/>
          <p:nvPr userDrawn="1"/>
        </p:nvSpPr>
        <p:spPr>
          <a:xfrm>
            <a:off x="3073713" y="205880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DCC0336F-17DB-4C70-8D9F-669566AC51CE}"/>
              </a:ext>
            </a:extLst>
          </p:cNvPr>
          <p:cNvSpPr/>
          <p:nvPr userDrawn="1"/>
        </p:nvSpPr>
        <p:spPr bwMode="auto">
          <a:xfrm>
            <a:off x="-9861" y="0"/>
            <a:ext cx="12192000" cy="6858000"/>
          </a:xfrm>
          <a:custGeom>
            <a:avLst/>
            <a:gdLst>
              <a:gd name="connsiteX0" fmla="*/ 20357036 w 24688800"/>
              <a:gd name="connsiteY0" fmla="*/ 2 h 13716000"/>
              <a:gd name="connsiteX1" fmla="*/ 20357036 w 24688800"/>
              <a:gd name="connsiteY1" fmla="*/ 3202662 h 13716000"/>
              <a:gd name="connsiteX2" fmla="*/ 20868028 w 24688800"/>
              <a:gd name="connsiteY2" fmla="*/ 3713656 h 13716000"/>
              <a:gd name="connsiteX3" fmla="*/ 20868028 w 24688800"/>
              <a:gd name="connsiteY3" fmla="*/ 3713657 h 13716000"/>
              <a:gd name="connsiteX4" fmla="*/ 21379024 w 24688800"/>
              <a:gd name="connsiteY4" fmla="*/ 3202663 h 13716000"/>
              <a:gd name="connsiteX5" fmla="*/ 21379024 w 24688800"/>
              <a:gd name="connsiteY5" fmla="*/ 2 h 13716000"/>
              <a:gd name="connsiteX6" fmla="*/ 15165388 w 24688800"/>
              <a:gd name="connsiteY6" fmla="*/ 2 h 13716000"/>
              <a:gd name="connsiteX7" fmla="*/ 15165388 w 24688800"/>
              <a:gd name="connsiteY7" fmla="*/ 7978658 h 13716000"/>
              <a:gd name="connsiteX8" fmla="*/ 15676382 w 24688800"/>
              <a:gd name="connsiteY8" fmla="*/ 8489650 h 13716000"/>
              <a:gd name="connsiteX9" fmla="*/ 15676381 w 24688800"/>
              <a:gd name="connsiteY9" fmla="*/ 8489652 h 13716000"/>
              <a:gd name="connsiteX10" fmla="*/ 16187375 w 24688800"/>
              <a:gd name="connsiteY10" fmla="*/ 7978658 h 13716000"/>
              <a:gd name="connsiteX11" fmla="*/ 16187376 w 24688800"/>
              <a:gd name="connsiteY11" fmla="*/ 2 h 13716000"/>
              <a:gd name="connsiteX12" fmla="*/ 17658836 w 24688800"/>
              <a:gd name="connsiteY12" fmla="*/ 1 h 13716000"/>
              <a:gd name="connsiteX13" fmla="*/ 17658836 w 24688800"/>
              <a:gd name="connsiteY13" fmla="*/ 6318464 h 13716000"/>
              <a:gd name="connsiteX14" fmla="*/ 18066848 w 24688800"/>
              <a:gd name="connsiteY14" fmla="*/ 6819080 h 13716000"/>
              <a:gd name="connsiteX15" fmla="*/ 18169830 w 24688800"/>
              <a:gd name="connsiteY15" fmla="*/ 6829458 h 13716000"/>
              <a:gd name="connsiteX16" fmla="*/ 18272812 w 24688800"/>
              <a:gd name="connsiteY16" fmla="*/ 6819080 h 13716000"/>
              <a:gd name="connsiteX17" fmla="*/ 18680824 w 24688800"/>
              <a:gd name="connsiteY17" fmla="*/ 6318468 h 13716000"/>
              <a:gd name="connsiteX18" fmla="*/ 18680824 w 24688800"/>
              <a:gd name="connsiteY18" fmla="*/ 1 h 13716000"/>
              <a:gd name="connsiteX19" fmla="*/ 0 w 24688800"/>
              <a:gd name="connsiteY19" fmla="*/ 0 h 13716000"/>
              <a:gd name="connsiteX20" fmla="*/ 16427820 w 24688800"/>
              <a:gd name="connsiteY20" fmla="*/ 0 h 13716000"/>
              <a:gd name="connsiteX21" fmla="*/ 16427820 w 24688800"/>
              <a:gd name="connsiteY21" fmla="*/ 4056865 h 13716000"/>
              <a:gd name="connsiteX22" fmla="*/ 16938814 w 24688800"/>
              <a:gd name="connsiteY22" fmla="*/ 4567859 h 13716000"/>
              <a:gd name="connsiteX23" fmla="*/ 16938812 w 24688800"/>
              <a:gd name="connsiteY23" fmla="*/ 4567860 h 13716000"/>
              <a:gd name="connsiteX24" fmla="*/ 17449808 w 24688800"/>
              <a:gd name="connsiteY24" fmla="*/ 4056866 h 13716000"/>
              <a:gd name="connsiteX25" fmla="*/ 17449808 w 24688800"/>
              <a:gd name="connsiteY25" fmla="*/ 0 h 13716000"/>
              <a:gd name="connsiteX26" fmla="*/ 18969862 w 24688800"/>
              <a:gd name="connsiteY26" fmla="*/ 0 h 13716000"/>
              <a:gd name="connsiteX27" fmla="*/ 18969862 w 24688800"/>
              <a:gd name="connsiteY27" fmla="*/ 1054891 h 13716000"/>
              <a:gd name="connsiteX28" fmla="*/ 19480856 w 24688800"/>
              <a:gd name="connsiteY28" fmla="*/ 1565885 h 13716000"/>
              <a:gd name="connsiteX29" fmla="*/ 19480856 w 24688800"/>
              <a:gd name="connsiteY29" fmla="*/ 1565886 h 13716000"/>
              <a:gd name="connsiteX30" fmla="*/ 19991848 w 24688800"/>
              <a:gd name="connsiteY30" fmla="*/ 1054892 h 13716000"/>
              <a:gd name="connsiteX31" fmla="*/ 19991848 w 24688800"/>
              <a:gd name="connsiteY31" fmla="*/ 0 h 13716000"/>
              <a:gd name="connsiteX32" fmla="*/ 24688800 w 24688800"/>
              <a:gd name="connsiteY32" fmla="*/ 0 h 13716000"/>
              <a:gd name="connsiteX33" fmla="*/ 24688800 w 24688800"/>
              <a:gd name="connsiteY33" fmla="*/ 13716000 h 13716000"/>
              <a:gd name="connsiteX34" fmla="*/ 21246644 w 24688800"/>
              <a:gd name="connsiteY34" fmla="*/ 13716000 h 13716000"/>
              <a:gd name="connsiteX35" fmla="*/ 21246644 w 24688800"/>
              <a:gd name="connsiteY35" fmla="*/ 4803984 h 13716000"/>
              <a:gd name="connsiteX36" fmla="*/ 20735648 w 24688800"/>
              <a:gd name="connsiteY36" fmla="*/ 4292987 h 13716000"/>
              <a:gd name="connsiteX37" fmla="*/ 20224656 w 24688800"/>
              <a:gd name="connsiteY37" fmla="*/ 4803984 h 13716000"/>
              <a:gd name="connsiteX38" fmla="*/ 20224656 w 24688800"/>
              <a:gd name="connsiteY38" fmla="*/ 13716000 h 13716000"/>
              <a:gd name="connsiteX39" fmla="*/ 19927060 w 24688800"/>
              <a:gd name="connsiteY39" fmla="*/ 13716000 h 13716000"/>
              <a:gd name="connsiteX40" fmla="*/ 19927060 w 24688800"/>
              <a:gd name="connsiteY40" fmla="*/ 2638707 h 13716000"/>
              <a:gd name="connsiteX41" fmla="*/ 19416068 w 24688800"/>
              <a:gd name="connsiteY41" fmla="*/ 2127712 h 13716000"/>
              <a:gd name="connsiteX42" fmla="*/ 18905072 w 24688800"/>
              <a:gd name="connsiteY42" fmla="*/ 2638707 h 13716000"/>
              <a:gd name="connsiteX43" fmla="*/ 18905072 w 24688800"/>
              <a:gd name="connsiteY43" fmla="*/ 13716000 h 13716000"/>
              <a:gd name="connsiteX44" fmla="*/ 18647560 w 24688800"/>
              <a:gd name="connsiteY44" fmla="*/ 13716000 h 13716000"/>
              <a:gd name="connsiteX45" fmla="*/ 18647560 w 24688800"/>
              <a:gd name="connsiteY45" fmla="*/ 7939335 h 13716000"/>
              <a:gd name="connsiteX46" fmla="*/ 18136566 w 24688800"/>
              <a:gd name="connsiteY46" fmla="*/ 7428341 h 13716000"/>
              <a:gd name="connsiteX47" fmla="*/ 17625572 w 24688800"/>
              <a:gd name="connsiteY47" fmla="*/ 7939335 h 13716000"/>
              <a:gd name="connsiteX48" fmla="*/ 17625572 w 24688800"/>
              <a:gd name="connsiteY48" fmla="*/ 13716000 h 13716000"/>
              <a:gd name="connsiteX49" fmla="*/ 17435682 w 24688800"/>
              <a:gd name="connsiteY49" fmla="*/ 13716000 h 13716000"/>
              <a:gd name="connsiteX50" fmla="*/ 17435684 w 24688800"/>
              <a:gd name="connsiteY50" fmla="*/ 5674115 h 13716000"/>
              <a:gd name="connsiteX51" fmla="*/ 16924688 w 24688800"/>
              <a:gd name="connsiteY51" fmla="*/ 5163124 h 13716000"/>
              <a:gd name="connsiteX52" fmla="*/ 16413695 w 24688800"/>
              <a:gd name="connsiteY52" fmla="*/ 5674115 h 13716000"/>
              <a:gd name="connsiteX53" fmla="*/ 16413695 w 24688800"/>
              <a:gd name="connsiteY53" fmla="*/ 13716000 h 13716000"/>
              <a:gd name="connsiteX54" fmla="*/ 16187375 w 24688800"/>
              <a:gd name="connsiteY54" fmla="*/ 13716000 h 13716000"/>
              <a:gd name="connsiteX55" fmla="*/ 16187375 w 24688800"/>
              <a:gd name="connsiteY55" fmla="*/ 9544589 h 13716000"/>
              <a:gd name="connsiteX56" fmla="*/ 15676381 w 24688800"/>
              <a:gd name="connsiteY56" fmla="*/ 9033595 h 13716000"/>
              <a:gd name="connsiteX57" fmla="*/ 15165387 w 24688800"/>
              <a:gd name="connsiteY57" fmla="*/ 9544589 h 13716000"/>
              <a:gd name="connsiteX58" fmla="*/ 15165387 w 24688800"/>
              <a:gd name="connsiteY58" fmla="*/ 13716000 h 13716000"/>
              <a:gd name="connsiteX59" fmla="*/ 0 w 24688800"/>
              <a:gd name="connsiteY5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4688800" h="13716000">
                <a:moveTo>
                  <a:pt x="20357036" y="2"/>
                </a:moveTo>
                <a:lnTo>
                  <a:pt x="20357036" y="3202662"/>
                </a:lnTo>
                <a:cubicBezTo>
                  <a:pt x="20357036" y="3484875"/>
                  <a:pt x="20585816" y="3713656"/>
                  <a:pt x="20868028" y="3713656"/>
                </a:cubicBezTo>
                <a:lnTo>
                  <a:pt x="20868028" y="3713657"/>
                </a:lnTo>
                <a:cubicBezTo>
                  <a:pt x="21150244" y="3713657"/>
                  <a:pt x="21379024" y="3484877"/>
                  <a:pt x="21379024" y="3202663"/>
                </a:cubicBezTo>
                <a:lnTo>
                  <a:pt x="21379024" y="2"/>
                </a:lnTo>
                <a:close/>
                <a:moveTo>
                  <a:pt x="15165388" y="2"/>
                </a:moveTo>
                <a:lnTo>
                  <a:pt x="15165388" y="7978658"/>
                </a:lnTo>
                <a:cubicBezTo>
                  <a:pt x="15165388" y="8260870"/>
                  <a:pt x="15394168" y="8489650"/>
                  <a:pt x="15676382" y="8489650"/>
                </a:cubicBezTo>
                <a:lnTo>
                  <a:pt x="15676381" y="8489652"/>
                </a:lnTo>
                <a:cubicBezTo>
                  <a:pt x="15958595" y="8489652"/>
                  <a:pt x="16187375" y="8260872"/>
                  <a:pt x="16187375" y="7978658"/>
                </a:cubicBezTo>
                <a:lnTo>
                  <a:pt x="16187376" y="2"/>
                </a:lnTo>
                <a:close/>
                <a:moveTo>
                  <a:pt x="17658836" y="1"/>
                </a:moveTo>
                <a:lnTo>
                  <a:pt x="17658836" y="6318464"/>
                </a:lnTo>
                <a:cubicBezTo>
                  <a:pt x="17658836" y="6565402"/>
                  <a:pt x="17833996" y="6771428"/>
                  <a:pt x="18066848" y="6819080"/>
                </a:cubicBezTo>
                <a:lnTo>
                  <a:pt x="18169830" y="6829458"/>
                </a:lnTo>
                <a:lnTo>
                  <a:pt x="18272812" y="6819080"/>
                </a:lnTo>
                <a:cubicBezTo>
                  <a:pt x="18505664" y="6771428"/>
                  <a:pt x="18680824" y="6565402"/>
                  <a:pt x="18680824" y="6318468"/>
                </a:cubicBezTo>
                <a:lnTo>
                  <a:pt x="18680824" y="1"/>
                </a:lnTo>
                <a:close/>
                <a:moveTo>
                  <a:pt x="0" y="0"/>
                </a:moveTo>
                <a:lnTo>
                  <a:pt x="16427820" y="0"/>
                </a:lnTo>
                <a:lnTo>
                  <a:pt x="16427820" y="4056865"/>
                </a:lnTo>
                <a:cubicBezTo>
                  <a:pt x="16427820" y="4339082"/>
                  <a:pt x="16656600" y="4567859"/>
                  <a:pt x="16938814" y="4567859"/>
                </a:cubicBezTo>
                <a:lnTo>
                  <a:pt x="16938812" y="4567860"/>
                </a:lnTo>
                <a:cubicBezTo>
                  <a:pt x="17221028" y="4567860"/>
                  <a:pt x="17449808" y="4339082"/>
                  <a:pt x="17449808" y="4056866"/>
                </a:cubicBezTo>
                <a:lnTo>
                  <a:pt x="17449808" y="0"/>
                </a:lnTo>
                <a:lnTo>
                  <a:pt x="18969862" y="0"/>
                </a:lnTo>
                <a:lnTo>
                  <a:pt x="18969862" y="1054891"/>
                </a:lnTo>
                <a:cubicBezTo>
                  <a:pt x="18969862" y="1337105"/>
                  <a:pt x="19198642" y="1565885"/>
                  <a:pt x="19480856" y="1565885"/>
                </a:cubicBezTo>
                <a:lnTo>
                  <a:pt x="19480856" y="1565886"/>
                </a:lnTo>
                <a:cubicBezTo>
                  <a:pt x="19763068" y="1565886"/>
                  <a:pt x="19991848" y="1337106"/>
                  <a:pt x="19991848" y="1054892"/>
                </a:cubicBezTo>
                <a:lnTo>
                  <a:pt x="19991848" y="0"/>
                </a:lnTo>
                <a:lnTo>
                  <a:pt x="24688800" y="0"/>
                </a:lnTo>
                <a:lnTo>
                  <a:pt x="24688800" y="13716000"/>
                </a:lnTo>
                <a:lnTo>
                  <a:pt x="21246644" y="13716000"/>
                </a:lnTo>
                <a:lnTo>
                  <a:pt x="21246644" y="4803984"/>
                </a:lnTo>
                <a:cubicBezTo>
                  <a:pt x="21246644" y="4521768"/>
                  <a:pt x="21017864" y="4292987"/>
                  <a:pt x="20735648" y="4292987"/>
                </a:cubicBezTo>
                <a:cubicBezTo>
                  <a:pt x="20453436" y="4292987"/>
                  <a:pt x="20224656" y="4521768"/>
                  <a:pt x="20224656" y="4803984"/>
                </a:cubicBezTo>
                <a:lnTo>
                  <a:pt x="20224656" y="13716000"/>
                </a:lnTo>
                <a:lnTo>
                  <a:pt x="19927060" y="13716000"/>
                </a:lnTo>
                <a:lnTo>
                  <a:pt x="19927060" y="2638707"/>
                </a:lnTo>
                <a:cubicBezTo>
                  <a:pt x="19927060" y="2356491"/>
                  <a:pt x="19698280" y="2127712"/>
                  <a:pt x="19416068" y="2127712"/>
                </a:cubicBezTo>
                <a:cubicBezTo>
                  <a:pt x="19133852" y="2127712"/>
                  <a:pt x="18905072" y="2356491"/>
                  <a:pt x="18905072" y="2638707"/>
                </a:cubicBezTo>
                <a:lnTo>
                  <a:pt x="18905072" y="13716000"/>
                </a:lnTo>
                <a:lnTo>
                  <a:pt x="18647560" y="13716000"/>
                </a:lnTo>
                <a:lnTo>
                  <a:pt x="18647560" y="7939335"/>
                </a:lnTo>
                <a:cubicBezTo>
                  <a:pt x="18647560" y="7657120"/>
                  <a:pt x="18418780" y="7428341"/>
                  <a:pt x="18136566" y="7428341"/>
                </a:cubicBezTo>
                <a:cubicBezTo>
                  <a:pt x="17854352" y="7428341"/>
                  <a:pt x="17625572" y="7657120"/>
                  <a:pt x="17625572" y="7939335"/>
                </a:cubicBezTo>
                <a:lnTo>
                  <a:pt x="17625572" y="13716000"/>
                </a:lnTo>
                <a:lnTo>
                  <a:pt x="17435682" y="13716000"/>
                </a:lnTo>
                <a:lnTo>
                  <a:pt x="17435684" y="5674115"/>
                </a:lnTo>
                <a:cubicBezTo>
                  <a:pt x="17435684" y="5391903"/>
                  <a:pt x="17206904" y="5163124"/>
                  <a:pt x="16924688" y="5163124"/>
                </a:cubicBezTo>
                <a:cubicBezTo>
                  <a:pt x="16642475" y="5163124"/>
                  <a:pt x="16413695" y="5391903"/>
                  <a:pt x="16413695" y="5674115"/>
                </a:cubicBezTo>
                <a:lnTo>
                  <a:pt x="16413695" y="13716000"/>
                </a:lnTo>
                <a:lnTo>
                  <a:pt x="16187375" y="13716000"/>
                </a:lnTo>
                <a:lnTo>
                  <a:pt x="16187375" y="9544589"/>
                </a:lnTo>
                <a:cubicBezTo>
                  <a:pt x="16187375" y="9262375"/>
                  <a:pt x="15958595" y="9033595"/>
                  <a:pt x="15676381" y="9033595"/>
                </a:cubicBezTo>
                <a:cubicBezTo>
                  <a:pt x="15394167" y="9033595"/>
                  <a:pt x="15165387" y="9262375"/>
                  <a:pt x="15165387" y="9544589"/>
                </a:cubicBezTo>
                <a:lnTo>
                  <a:pt x="15165387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78577F4-757F-4CE9-A2F4-4336E38A82C5}"/>
              </a:ext>
            </a:extLst>
          </p:cNvPr>
          <p:cNvSpPr/>
          <p:nvPr userDrawn="1"/>
        </p:nvSpPr>
        <p:spPr bwMode="auto">
          <a:xfrm>
            <a:off x="758886" y="666750"/>
            <a:ext cx="10651373" cy="5505450"/>
          </a:xfrm>
          <a:custGeom>
            <a:avLst/>
            <a:gdLst>
              <a:gd name="connsiteX0" fmla="*/ 0 w 21259799"/>
              <a:gd name="connsiteY0" fmla="*/ 0 h 11010900"/>
              <a:gd name="connsiteX1" fmla="*/ 13416422 w 21259799"/>
              <a:gd name="connsiteY1" fmla="*/ 0 h 11010900"/>
              <a:gd name="connsiteX2" fmla="*/ 13416422 w 21259799"/>
              <a:gd name="connsiteY2" fmla="*/ 6645158 h 11010900"/>
              <a:gd name="connsiteX3" fmla="*/ 13921173 w 21259799"/>
              <a:gd name="connsiteY3" fmla="*/ 7156150 h 11010900"/>
              <a:gd name="connsiteX4" fmla="*/ 13921172 w 21259799"/>
              <a:gd name="connsiteY4" fmla="*/ 7156152 h 11010900"/>
              <a:gd name="connsiteX5" fmla="*/ 14425924 w 21259799"/>
              <a:gd name="connsiteY5" fmla="*/ 6645158 h 11010900"/>
              <a:gd name="connsiteX6" fmla="*/ 14425925 w 21259799"/>
              <a:gd name="connsiteY6" fmla="*/ 0 h 11010900"/>
              <a:gd name="connsiteX7" fmla="*/ 14663431 w 21259799"/>
              <a:gd name="connsiteY7" fmla="*/ 0 h 11010900"/>
              <a:gd name="connsiteX8" fmla="*/ 14663431 w 21259799"/>
              <a:gd name="connsiteY8" fmla="*/ 2723365 h 11010900"/>
              <a:gd name="connsiteX9" fmla="*/ 15168182 w 21259799"/>
              <a:gd name="connsiteY9" fmla="*/ 3234359 h 11010900"/>
              <a:gd name="connsiteX10" fmla="*/ 15168180 w 21259799"/>
              <a:gd name="connsiteY10" fmla="*/ 3234360 h 11010900"/>
              <a:gd name="connsiteX11" fmla="*/ 15672933 w 21259799"/>
              <a:gd name="connsiteY11" fmla="*/ 2723366 h 11010900"/>
              <a:gd name="connsiteX12" fmla="*/ 15672933 w 21259799"/>
              <a:gd name="connsiteY12" fmla="*/ 0 h 11010900"/>
              <a:gd name="connsiteX13" fmla="*/ 15879407 w 21259799"/>
              <a:gd name="connsiteY13" fmla="*/ 0 h 11010900"/>
              <a:gd name="connsiteX14" fmla="*/ 15879407 w 21259799"/>
              <a:gd name="connsiteY14" fmla="*/ 4984964 h 11010900"/>
              <a:gd name="connsiteX15" fmla="*/ 16282435 w 21259799"/>
              <a:gd name="connsiteY15" fmla="*/ 5485580 h 11010900"/>
              <a:gd name="connsiteX16" fmla="*/ 16384159 w 21259799"/>
              <a:gd name="connsiteY16" fmla="*/ 5495958 h 11010900"/>
              <a:gd name="connsiteX17" fmla="*/ 16485883 w 21259799"/>
              <a:gd name="connsiteY17" fmla="*/ 5485580 h 11010900"/>
              <a:gd name="connsiteX18" fmla="*/ 16888909 w 21259799"/>
              <a:gd name="connsiteY18" fmla="*/ 4984969 h 11010900"/>
              <a:gd name="connsiteX19" fmla="*/ 16888909 w 21259799"/>
              <a:gd name="connsiteY19" fmla="*/ 0 h 11010900"/>
              <a:gd name="connsiteX20" fmla="*/ 17256817 w 21259799"/>
              <a:gd name="connsiteY20" fmla="*/ 0 h 11010900"/>
              <a:gd name="connsiteX21" fmla="*/ 17260621 w 21259799"/>
              <a:gd name="connsiteY21" fmla="*/ 7093 h 11010900"/>
              <a:gd name="connsiteX22" fmla="*/ 17679167 w 21259799"/>
              <a:gd name="connsiteY22" fmla="*/ 232385 h 11010900"/>
              <a:gd name="connsiteX23" fmla="*/ 17679167 w 21259799"/>
              <a:gd name="connsiteY23" fmla="*/ 232386 h 11010900"/>
              <a:gd name="connsiteX24" fmla="*/ 18097713 w 21259799"/>
              <a:gd name="connsiteY24" fmla="*/ 7094 h 11010900"/>
              <a:gd name="connsiteX25" fmla="*/ 18101517 w 21259799"/>
              <a:gd name="connsiteY25" fmla="*/ 0 h 11010900"/>
              <a:gd name="connsiteX26" fmla="*/ 18544643 w 21259799"/>
              <a:gd name="connsiteY26" fmla="*/ 0 h 11010900"/>
              <a:gd name="connsiteX27" fmla="*/ 18544643 w 21259799"/>
              <a:gd name="connsiteY27" fmla="*/ 1869162 h 11010900"/>
              <a:gd name="connsiteX28" fmla="*/ 19049393 w 21259799"/>
              <a:gd name="connsiteY28" fmla="*/ 2380156 h 11010900"/>
              <a:gd name="connsiteX29" fmla="*/ 19049393 w 21259799"/>
              <a:gd name="connsiteY29" fmla="*/ 2380157 h 11010900"/>
              <a:gd name="connsiteX30" fmla="*/ 19554145 w 21259799"/>
              <a:gd name="connsiteY30" fmla="*/ 1869163 h 11010900"/>
              <a:gd name="connsiteX31" fmla="*/ 19554145 w 21259799"/>
              <a:gd name="connsiteY31" fmla="*/ 0 h 11010900"/>
              <a:gd name="connsiteX32" fmla="*/ 21259799 w 21259799"/>
              <a:gd name="connsiteY32" fmla="*/ 0 h 11010900"/>
              <a:gd name="connsiteX33" fmla="*/ 21259799 w 21259799"/>
              <a:gd name="connsiteY33" fmla="*/ 11010900 h 11010900"/>
              <a:gd name="connsiteX34" fmla="*/ 19423383 w 21259799"/>
              <a:gd name="connsiteY34" fmla="*/ 11010900 h 11010900"/>
              <a:gd name="connsiteX35" fmla="*/ 19423383 w 21259799"/>
              <a:gd name="connsiteY35" fmla="*/ 3470484 h 11010900"/>
              <a:gd name="connsiteX36" fmla="*/ 18918629 w 21259799"/>
              <a:gd name="connsiteY36" fmla="*/ 2959487 h 11010900"/>
              <a:gd name="connsiteX37" fmla="*/ 18413881 w 21259799"/>
              <a:gd name="connsiteY37" fmla="*/ 3470484 h 11010900"/>
              <a:gd name="connsiteX38" fmla="*/ 18413881 w 21259799"/>
              <a:gd name="connsiteY38" fmla="*/ 11010900 h 11010900"/>
              <a:gd name="connsiteX39" fmla="*/ 18119921 w 21259799"/>
              <a:gd name="connsiteY39" fmla="*/ 11010900 h 11010900"/>
              <a:gd name="connsiteX40" fmla="*/ 18119921 w 21259799"/>
              <a:gd name="connsiteY40" fmla="*/ 1305207 h 11010900"/>
              <a:gd name="connsiteX41" fmla="*/ 17615171 w 21259799"/>
              <a:gd name="connsiteY41" fmla="*/ 794212 h 11010900"/>
              <a:gd name="connsiteX42" fmla="*/ 17110419 w 21259799"/>
              <a:gd name="connsiteY42" fmla="*/ 1305207 h 11010900"/>
              <a:gd name="connsiteX43" fmla="*/ 17110419 w 21259799"/>
              <a:gd name="connsiteY43" fmla="*/ 11010900 h 11010900"/>
              <a:gd name="connsiteX44" fmla="*/ 16856053 w 21259799"/>
              <a:gd name="connsiteY44" fmla="*/ 11010900 h 11010900"/>
              <a:gd name="connsiteX45" fmla="*/ 16856053 w 21259799"/>
              <a:gd name="connsiteY45" fmla="*/ 6605835 h 11010900"/>
              <a:gd name="connsiteX46" fmla="*/ 16351301 w 21259799"/>
              <a:gd name="connsiteY46" fmla="*/ 6094841 h 11010900"/>
              <a:gd name="connsiteX47" fmla="*/ 15846551 w 21259799"/>
              <a:gd name="connsiteY47" fmla="*/ 6605835 h 11010900"/>
              <a:gd name="connsiteX48" fmla="*/ 15846551 w 21259799"/>
              <a:gd name="connsiteY48" fmla="*/ 11010900 h 11010900"/>
              <a:gd name="connsiteX49" fmla="*/ 15658979 w 21259799"/>
              <a:gd name="connsiteY49" fmla="*/ 11010900 h 11010900"/>
              <a:gd name="connsiteX50" fmla="*/ 15658981 w 21259799"/>
              <a:gd name="connsiteY50" fmla="*/ 4340615 h 11010900"/>
              <a:gd name="connsiteX51" fmla="*/ 15154229 w 21259799"/>
              <a:gd name="connsiteY51" fmla="*/ 3829624 h 11010900"/>
              <a:gd name="connsiteX52" fmla="*/ 14649479 w 21259799"/>
              <a:gd name="connsiteY52" fmla="*/ 4340615 h 11010900"/>
              <a:gd name="connsiteX53" fmla="*/ 14649479 w 21259799"/>
              <a:gd name="connsiteY53" fmla="*/ 11010900 h 11010900"/>
              <a:gd name="connsiteX54" fmla="*/ 14425924 w 21259799"/>
              <a:gd name="connsiteY54" fmla="*/ 11010900 h 11010900"/>
              <a:gd name="connsiteX55" fmla="*/ 14425924 w 21259799"/>
              <a:gd name="connsiteY55" fmla="*/ 8211089 h 11010900"/>
              <a:gd name="connsiteX56" fmla="*/ 13921172 w 21259799"/>
              <a:gd name="connsiteY56" fmla="*/ 7700095 h 11010900"/>
              <a:gd name="connsiteX57" fmla="*/ 13416421 w 21259799"/>
              <a:gd name="connsiteY57" fmla="*/ 8211089 h 11010900"/>
              <a:gd name="connsiteX58" fmla="*/ 13416421 w 21259799"/>
              <a:gd name="connsiteY58" fmla="*/ 11010900 h 11010900"/>
              <a:gd name="connsiteX59" fmla="*/ 0 w 21259799"/>
              <a:gd name="connsiteY59" fmla="*/ 1101090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1259799" h="11010900">
                <a:moveTo>
                  <a:pt x="0" y="0"/>
                </a:moveTo>
                <a:lnTo>
                  <a:pt x="13416422" y="0"/>
                </a:lnTo>
                <a:lnTo>
                  <a:pt x="13416422" y="6645158"/>
                </a:lnTo>
                <a:cubicBezTo>
                  <a:pt x="13416422" y="6927370"/>
                  <a:pt x="13642407" y="7156150"/>
                  <a:pt x="13921173" y="7156150"/>
                </a:cubicBezTo>
                <a:lnTo>
                  <a:pt x="13921172" y="7156152"/>
                </a:lnTo>
                <a:cubicBezTo>
                  <a:pt x="14199939" y="7156152"/>
                  <a:pt x="14425924" y="6927372"/>
                  <a:pt x="14425924" y="6645158"/>
                </a:cubicBezTo>
                <a:lnTo>
                  <a:pt x="14425925" y="0"/>
                </a:lnTo>
                <a:lnTo>
                  <a:pt x="14663431" y="0"/>
                </a:lnTo>
                <a:lnTo>
                  <a:pt x="14663431" y="2723365"/>
                </a:lnTo>
                <a:cubicBezTo>
                  <a:pt x="14663431" y="3005582"/>
                  <a:pt x="14889416" y="3234359"/>
                  <a:pt x="15168182" y="3234359"/>
                </a:cubicBezTo>
                <a:lnTo>
                  <a:pt x="15168180" y="3234360"/>
                </a:lnTo>
                <a:cubicBezTo>
                  <a:pt x="15446949" y="3234360"/>
                  <a:pt x="15672933" y="3005582"/>
                  <a:pt x="15672933" y="2723366"/>
                </a:cubicBezTo>
                <a:lnTo>
                  <a:pt x="15672933" y="0"/>
                </a:lnTo>
                <a:lnTo>
                  <a:pt x="15879407" y="0"/>
                </a:lnTo>
                <a:lnTo>
                  <a:pt x="15879407" y="4984964"/>
                </a:lnTo>
                <a:cubicBezTo>
                  <a:pt x="15879407" y="5231902"/>
                  <a:pt x="16052427" y="5437928"/>
                  <a:pt x="16282435" y="5485580"/>
                </a:cubicBezTo>
                <a:lnTo>
                  <a:pt x="16384159" y="5495958"/>
                </a:lnTo>
                <a:lnTo>
                  <a:pt x="16485883" y="5485580"/>
                </a:lnTo>
                <a:cubicBezTo>
                  <a:pt x="16715889" y="5437928"/>
                  <a:pt x="16888909" y="5231902"/>
                  <a:pt x="16888909" y="4984969"/>
                </a:cubicBezTo>
                <a:lnTo>
                  <a:pt x="16888909" y="0"/>
                </a:lnTo>
                <a:lnTo>
                  <a:pt x="17256817" y="0"/>
                </a:lnTo>
                <a:lnTo>
                  <a:pt x="17260621" y="7093"/>
                </a:lnTo>
                <a:cubicBezTo>
                  <a:pt x="17351327" y="143018"/>
                  <a:pt x="17504939" y="232385"/>
                  <a:pt x="17679167" y="232385"/>
                </a:cubicBezTo>
                <a:lnTo>
                  <a:pt x="17679167" y="232386"/>
                </a:lnTo>
                <a:cubicBezTo>
                  <a:pt x="17853395" y="232386"/>
                  <a:pt x="18007007" y="143019"/>
                  <a:pt x="18097713" y="7094"/>
                </a:cubicBezTo>
                <a:lnTo>
                  <a:pt x="18101517" y="0"/>
                </a:lnTo>
                <a:lnTo>
                  <a:pt x="18544643" y="0"/>
                </a:lnTo>
                <a:lnTo>
                  <a:pt x="18544643" y="1869162"/>
                </a:lnTo>
                <a:cubicBezTo>
                  <a:pt x="18544643" y="2151375"/>
                  <a:pt x="18770629" y="2380156"/>
                  <a:pt x="19049393" y="2380156"/>
                </a:cubicBezTo>
                <a:lnTo>
                  <a:pt x="19049393" y="2380157"/>
                </a:lnTo>
                <a:cubicBezTo>
                  <a:pt x="19328161" y="2380157"/>
                  <a:pt x="19554145" y="2151377"/>
                  <a:pt x="19554145" y="1869163"/>
                </a:cubicBezTo>
                <a:lnTo>
                  <a:pt x="19554145" y="0"/>
                </a:lnTo>
                <a:lnTo>
                  <a:pt x="21259799" y="0"/>
                </a:lnTo>
                <a:lnTo>
                  <a:pt x="21259799" y="11010900"/>
                </a:lnTo>
                <a:lnTo>
                  <a:pt x="19423383" y="11010900"/>
                </a:lnTo>
                <a:lnTo>
                  <a:pt x="19423383" y="3470484"/>
                </a:lnTo>
                <a:cubicBezTo>
                  <a:pt x="19423383" y="3188268"/>
                  <a:pt x="19197399" y="2959487"/>
                  <a:pt x="18918629" y="2959487"/>
                </a:cubicBezTo>
                <a:cubicBezTo>
                  <a:pt x="18639865" y="2959487"/>
                  <a:pt x="18413881" y="3188268"/>
                  <a:pt x="18413881" y="3470484"/>
                </a:cubicBezTo>
                <a:lnTo>
                  <a:pt x="18413881" y="11010900"/>
                </a:lnTo>
                <a:lnTo>
                  <a:pt x="18119921" y="11010900"/>
                </a:lnTo>
                <a:lnTo>
                  <a:pt x="18119921" y="1305207"/>
                </a:lnTo>
                <a:cubicBezTo>
                  <a:pt x="18119921" y="1022991"/>
                  <a:pt x="17893935" y="794212"/>
                  <a:pt x="17615171" y="794212"/>
                </a:cubicBezTo>
                <a:cubicBezTo>
                  <a:pt x="17336403" y="794212"/>
                  <a:pt x="17110419" y="1022991"/>
                  <a:pt x="17110419" y="1305207"/>
                </a:cubicBezTo>
                <a:lnTo>
                  <a:pt x="17110419" y="11010900"/>
                </a:lnTo>
                <a:lnTo>
                  <a:pt x="16856053" y="11010900"/>
                </a:lnTo>
                <a:lnTo>
                  <a:pt x="16856053" y="6605835"/>
                </a:lnTo>
                <a:cubicBezTo>
                  <a:pt x="16856053" y="6323620"/>
                  <a:pt x="16630067" y="6094841"/>
                  <a:pt x="16351301" y="6094841"/>
                </a:cubicBezTo>
                <a:cubicBezTo>
                  <a:pt x="16072535" y="6094841"/>
                  <a:pt x="15846551" y="6323620"/>
                  <a:pt x="15846551" y="6605835"/>
                </a:cubicBezTo>
                <a:lnTo>
                  <a:pt x="15846551" y="11010900"/>
                </a:lnTo>
                <a:lnTo>
                  <a:pt x="15658979" y="11010900"/>
                </a:lnTo>
                <a:lnTo>
                  <a:pt x="15658981" y="4340615"/>
                </a:lnTo>
                <a:cubicBezTo>
                  <a:pt x="15658981" y="4058403"/>
                  <a:pt x="15432997" y="3829624"/>
                  <a:pt x="15154229" y="3829624"/>
                </a:cubicBezTo>
                <a:cubicBezTo>
                  <a:pt x="14875464" y="3829624"/>
                  <a:pt x="14649479" y="4058403"/>
                  <a:pt x="14649479" y="4340615"/>
                </a:cubicBezTo>
                <a:lnTo>
                  <a:pt x="14649479" y="11010900"/>
                </a:lnTo>
                <a:lnTo>
                  <a:pt x="14425924" y="11010900"/>
                </a:lnTo>
                <a:lnTo>
                  <a:pt x="14425924" y="8211089"/>
                </a:lnTo>
                <a:cubicBezTo>
                  <a:pt x="14425924" y="7928875"/>
                  <a:pt x="14199939" y="7700095"/>
                  <a:pt x="13921172" y="7700095"/>
                </a:cubicBezTo>
                <a:cubicBezTo>
                  <a:pt x="13642406" y="7700095"/>
                  <a:pt x="13416421" y="7928875"/>
                  <a:pt x="13416421" y="8211089"/>
                </a:cubicBezTo>
                <a:lnTo>
                  <a:pt x="13416421" y="11010900"/>
                </a:lnTo>
                <a:lnTo>
                  <a:pt x="0" y="1101090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lvl="0"/>
            <a:endParaRPr lang="en-ID" sz="90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FDDDDFA-2F9E-435D-B16F-FB7CDDCA76F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E5BE8C3-1DC1-4C2C-B184-391E705EC9F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C0340D52-4785-4EFC-B7B0-EDE7997C113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CDA7D662-2C99-4869-8C1A-F3640B0A793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D596D5B4-4709-4B82-96AF-88D25E9A24A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43" name="Slide Number Placeholder 5">
            <a:extLst>
              <a:ext uri="{FF2B5EF4-FFF2-40B4-BE49-F238E27FC236}">
                <a16:creationId xmlns:a16="http://schemas.microsoft.com/office/drawing/2014/main" id="{E39FEE13-7C49-45AA-AAD1-31C8136FD151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333341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4878E-6 2.96296E-6 L -2.0039 2.96296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7253E-7 2.40741E-6 L -1.99557 2.4074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6327E-6 -9.25926E-7 L -2.0039 -9.25926E-7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2651E-8 4.25926E-6 L 2.00794 4.25926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187E-6 -4.07407E-6 L -2.0039 -4.07407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24359E-8 -1.48148E-6 L 2.00794 -1.48148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09E-7 1.85185E-7 L -2.00391 1.85185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1844E-7 1.85185E-6 L -2.00391 1.85185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182E-7 2.59259E-6 L -1.99557 2.59259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3135E-6 3.7037E-7 L -2.0039 3.7037E-7 " pathEditMode="relative" rAng="0" ptsTypes="AA">
                                      <p:cBhvr>
                                        <p:cTn id="30" dur="151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81148E-9 4.07407E-6 L -1.99557 4.07407E-6 " pathEditMode="relative" rAng="0" ptsTypes="AA">
                                      <p:cBhvr>
                                        <p:cTn id="32" dur="167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97201E-6 7.40741E-7 L -2.00391 7.40741E-7 " pathEditMode="relative" rAng="0" ptsTypes="AA">
                                      <p:cBhvr>
                                        <p:cTn id="34" dur="3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8386E-6 -4.07407E-6 L 2.00794 -4.07407E-6 " pathEditMode="relative" rAng="0" ptsTypes="AA">
                                      <p:cBhvr>
                                        <p:cTn id="36" dur="211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61659E-6 3.33333E-6 L -2.00391 3.33333E-6 " pathEditMode="relative" rAng="0" ptsTypes="AA">
                                      <p:cBhvr>
                                        <p:cTn id="38" dur="3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72282E-7 -4.07407E-6 L 2.00794 -4.07407E-6 " pathEditMode="relative" rAng="0" ptsTypes="AA">
                                      <p:cBhvr>
                                        <p:cTn id="40" dur="21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859E-6 -2.40741E-6 L -2.00391 -2.40741E-6 " pathEditMode="relative" rAng="0" ptsTypes="AA">
                                      <p:cBhvr>
                                        <p:cTn id="42" dur="3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22875E-7 -7.40741E-7 L -2.00391 -7.40741E-7 " pathEditMode="relative" rAng="0" ptsTypes="AA">
                                      <p:cBhvr>
                                        <p:cTn id="44" dur="151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42898E-7 0 L -1.99557 0 " pathEditMode="relative" rAng="0" ptsTypes="AA">
                                      <p:cBhvr>
                                        <p:cTn id="46" dur="167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2" grpId="0" animBg="1"/>
      <p:bldP spid="42" grpId="0"/>
    </p:bld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79E1792D-BDE5-4937-B241-29299B018C4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274139" y="2"/>
            <a:ext cx="4917862" cy="4952154"/>
          </a:xfrm>
          <a:custGeom>
            <a:avLst/>
            <a:gdLst>
              <a:gd name="connsiteX0" fmla="*/ 1344321 w 9837005"/>
              <a:gd name="connsiteY0" fmla="*/ 5867732 h 9904307"/>
              <a:gd name="connsiteX1" fmla="*/ 1477975 w 9837005"/>
              <a:gd name="connsiteY1" fmla="*/ 5904939 h 9904307"/>
              <a:gd name="connsiteX2" fmla="*/ 2564125 w 9837005"/>
              <a:gd name="connsiteY2" fmla="*/ 6543462 h 9904307"/>
              <a:gd name="connsiteX3" fmla="*/ 2702481 w 9837005"/>
              <a:gd name="connsiteY3" fmla="*/ 6783099 h 9904307"/>
              <a:gd name="connsiteX4" fmla="*/ 2713277 w 9837005"/>
              <a:gd name="connsiteY4" fmla="*/ 8044551 h 9904307"/>
              <a:gd name="connsiteX5" fmla="*/ 2584297 w 9837005"/>
              <a:gd name="connsiteY5" fmla="*/ 8274628 h 9904307"/>
              <a:gd name="connsiteX6" fmla="*/ 1499049 w 9837005"/>
              <a:gd name="connsiteY6" fmla="*/ 8901196 h 9904307"/>
              <a:gd name="connsiteX7" fmla="*/ 1235305 w 9837005"/>
              <a:gd name="connsiteY7" fmla="*/ 8897860 h 9904307"/>
              <a:gd name="connsiteX8" fmla="*/ 148255 w 9837005"/>
              <a:gd name="connsiteY8" fmla="*/ 8257781 h 9904307"/>
              <a:gd name="connsiteX9" fmla="*/ 9901 w 9837005"/>
              <a:gd name="connsiteY9" fmla="*/ 8018145 h 9904307"/>
              <a:gd name="connsiteX10" fmla="*/ 1 w 9837005"/>
              <a:gd name="connsiteY10" fmla="*/ 6758248 h 9904307"/>
              <a:gd name="connsiteX11" fmla="*/ 128984 w 9837005"/>
              <a:gd name="connsiteY11" fmla="*/ 6528171 h 9904307"/>
              <a:gd name="connsiteX12" fmla="*/ 1214230 w 9837005"/>
              <a:gd name="connsiteY12" fmla="*/ 5901603 h 9904307"/>
              <a:gd name="connsiteX13" fmla="*/ 1344321 w 9837005"/>
              <a:gd name="connsiteY13" fmla="*/ 5867732 h 9904307"/>
              <a:gd name="connsiteX14" fmla="*/ 5080089 w 9837005"/>
              <a:gd name="connsiteY14" fmla="*/ 5437573 h 9904307"/>
              <a:gd name="connsiteX15" fmla="*/ 5274753 w 9837005"/>
              <a:gd name="connsiteY15" fmla="*/ 5491765 h 9904307"/>
              <a:gd name="connsiteX16" fmla="*/ 6856725 w 9837005"/>
              <a:gd name="connsiteY16" fmla="*/ 6421766 h 9904307"/>
              <a:gd name="connsiteX17" fmla="*/ 7058237 w 9837005"/>
              <a:gd name="connsiteY17" fmla="*/ 6770796 h 9904307"/>
              <a:gd name="connsiteX18" fmla="*/ 7073965 w 9837005"/>
              <a:gd name="connsiteY18" fmla="*/ 8608090 h 9904307"/>
              <a:gd name="connsiteX19" fmla="*/ 6886101 w 9837005"/>
              <a:gd name="connsiteY19" fmla="*/ 8943194 h 9904307"/>
              <a:gd name="connsiteX20" fmla="*/ 5305449 w 9837005"/>
              <a:gd name="connsiteY20" fmla="*/ 9855784 h 9904307"/>
              <a:gd name="connsiteX21" fmla="*/ 4921309 w 9837005"/>
              <a:gd name="connsiteY21" fmla="*/ 9850926 h 9904307"/>
              <a:gd name="connsiteX22" fmla="*/ 3338029 w 9837005"/>
              <a:gd name="connsiteY22" fmla="*/ 8918658 h 9904307"/>
              <a:gd name="connsiteX23" fmla="*/ 3136517 w 9837005"/>
              <a:gd name="connsiteY23" fmla="*/ 8569630 h 9904307"/>
              <a:gd name="connsiteX24" fmla="*/ 3122097 w 9837005"/>
              <a:gd name="connsiteY24" fmla="*/ 6734600 h 9904307"/>
              <a:gd name="connsiteX25" fmla="*/ 3309961 w 9837005"/>
              <a:gd name="connsiteY25" fmla="*/ 6399497 h 9904307"/>
              <a:gd name="connsiteX26" fmla="*/ 4890613 w 9837005"/>
              <a:gd name="connsiteY26" fmla="*/ 5486907 h 9904307"/>
              <a:gd name="connsiteX27" fmla="*/ 5080089 w 9837005"/>
              <a:gd name="connsiteY27" fmla="*/ 5437573 h 9904307"/>
              <a:gd name="connsiteX28" fmla="*/ 2694673 w 9837005"/>
              <a:gd name="connsiteY28" fmla="*/ 1321089 h 9904307"/>
              <a:gd name="connsiteX29" fmla="*/ 2900657 w 9837005"/>
              <a:gd name="connsiteY29" fmla="*/ 1378431 h 9904307"/>
              <a:gd name="connsiteX30" fmla="*/ 4574589 w 9837005"/>
              <a:gd name="connsiteY30" fmla="*/ 2362496 h 9904307"/>
              <a:gd name="connsiteX31" fmla="*/ 4787817 w 9837005"/>
              <a:gd name="connsiteY31" fmla="*/ 2731814 h 9904307"/>
              <a:gd name="connsiteX32" fmla="*/ 4804457 w 9837005"/>
              <a:gd name="connsiteY32" fmla="*/ 4675916 h 9904307"/>
              <a:gd name="connsiteX33" fmla="*/ 4605677 w 9837005"/>
              <a:gd name="connsiteY33" fmla="*/ 5030500 h 9904307"/>
              <a:gd name="connsiteX34" fmla="*/ 2933137 w 9837005"/>
              <a:gd name="connsiteY34" fmla="*/ 5996140 h 9904307"/>
              <a:gd name="connsiteX35" fmla="*/ 2526665 w 9837005"/>
              <a:gd name="connsiteY35" fmla="*/ 5991001 h 9904307"/>
              <a:gd name="connsiteX36" fmla="*/ 851344 w 9837005"/>
              <a:gd name="connsiteY36" fmla="*/ 5004537 h 9904307"/>
              <a:gd name="connsiteX37" fmla="*/ 638118 w 9837005"/>
              <a:gd name="connsiteY37" fmla="*/ 4635219 h 9904307"/>
              <a:gd name="connsiteX38" fmla="*/ 622862 w 9837005"/>
              <a:gd name="connsiteY38" fmla="*/ 2693515 h 9904307"/>
              <a:gd name="connsiteX39" fmla="*/ 821644 w 9837005"/>
              <a:gd name="connsiteY39" fmla="*/ 2338930 h 9904307"/>
              <a:gd name="connsiteX40" fmla="*/ 2494181 w 9837005"/>
              <a:gd name="connsiteY40" fmla="*/ 1373290 h 9904307"/>
              <a:gd name="connsiteX41" fmla="*/ 2694673 w 9837005"/>
              <a:gd name="connsiteY41" fmla="*/ 1321089 h 9904307"/>
              <a:gd name="connsiteX42" fmla="*/ 5963149 w 9837005"/>
              <a:gd name="connsiteY42" fmla="*/ 0 h 9904307"/>
              <a:gd name="connsiteX43" fmla="*/ 9837005 w 9837005"/>
              <a:gd name="connsiteY43" fmla="*/ 0 h 9904307"/>
              <a:gd name="connsiteX44" fmla="*/ 9837005 w 9837005"/>
              <a:gd name="connsiteY44" fmla="*/ 7009641 h 9904307"/>
              <a:gd name="connsiteX45" fmla="*/ 9800773 w 9837005"/>
              <a:gd name="connsiteY45" fmla="*/ 7030561 h 9904307"/>
              <a:gd name="connsiteX46" fmla="*/ 9633529 w 9837005"/>
              <a:gd name="connsiteY46" fmla="*/ 7127118 h 9904307"/>
              <a:gd name="connsiteX47" fmla="*/ 8862793 w 9837005"/>
              <a:gd name="connsiteY47" fmla="*/ 7117371 h 9904307"/>
              <a:gd name="connsiteX48" fmla="*/ 5686117 w 9837005"/>
              <a:gd name="connsiteY48" fmla="*/ 5246878 h 9904307"/>
              <a:gd name="connsiteX49" fmla="*/ 5281805 w 9837005"/>
              <a:gd name="connsiteY49" fmla="*/ 4546591 h 9904307"/>
              <a:gd name="connsiteX50" fmla="*/ 5252877 w 9837005"/>
              <a:gd name="connsiteY50" fmla="*/ 864809 h 9904307"/>
              <a:gd name="connsiteX51" fmla="*/ 5629801 w 9837005"/>
              <a:gd name="connsiteY51" fmla="*/ 192458 h 9904307"/>
              <a:gd name="connsiteX52" fmla="*/ 5917925 w 9837005"/>
              <a:gd name="connsiteY52" fmla="*/ 26109 h 9904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9837005" h="9904307">
                <a:moveTo>
                  <a:pt x="1344321" y="5867732"/>
                </a:moveTo>
                <a:cubicBezTo>
                  <a:pt x="1389802" y="5868186"/>
                  <a:pt x="1435877" y="5880487"/>
                  <a:pt x="1477975" y="5904939"/>
                </a:cubicBezTo>
                <a:cubicBezTo>
                  <a:pt x="2564125" y="6543462"/>
                  <a:pt x="2564125" y="6543462"/>
                  <a:pt x="2564125" y="6543462"/>
                </a:cubicBezTo>
                <a:cubicBezTo>
                  <a:pt x="2649221" y="6593922"/>
                  <a:pt x="2702225" y="6685730"/>
                  <a:pt x="2702481" y="6783099"/>
                </a:cubicBezTo>
                <a:cubicBezTo>
                  <a:pt x="2713277" y="8044551"/>
                  <a:pt x="2713277" y="8044551"/>
                  <a:pt x="2713277" y="8044551"/>
                </a:cubicBezTo>
                <a:cubicBezTo>
                  <a:pt x="2712633" y="8140363"/>
                  <a:pt x="2663741" y="8228761"/>
                  <a:pt x="2584297" y="8274628"/>
                </a:cubicBezTo>
                <a:cubicBezTo>
                  <a:pt x="1499049" y="8901196"/>
                  <a:pt x="1499049" y="8901196"/>
                  <a:pt x="1499049" y="8901196"/>
                </a:cubicBezTo>
                <a:cubicBezTo>
                  <a:pt x="1419605" y="8947063"/>
                  <a:pt x="1318604" y="8945208"/>
                  <a:pt x="1235305" y="8897860"/>
                </a:cubicBezTo>
                <a:cubicBezTo>
                  <a:pt x="148255" y="8257781"/>
                  <a:pt x="148255" y="8257781"/>
                  <a:pt x="148255" y="8257781"/>
                </a:cubicBezTo>
                <a:cubicBezTo>
                  <a:pt x="64059" y="8208877"/>
                  <a:pt x="11053" y="8117069"/>
                  <a:pt x="9901" y="8018145"/>
                </a:cubicBezTo>
                <a:cubicBezTo>
                  <a:pt x="1" y="6758248"/>
                  <a:pt x="1" y="6758248"/>
                  <a:pt x="1" y="6758248"/>
                </a:cubicBezTo>
                <a:cubicBezTo>
                  <a:pt x="-254" y="6660881"/>
                  <a:pt x="49539" y="6574039"/>
                  <a:pt x="128984" y="6528171"/>
                </a:cubicBezTo>
                <a:cubicBezTo>
                  <a:pt x="1214230" y="5901603"/>
                  <a:pt x="1214230" y="5901603"/>
                  <a:pt x="1214230" y="5901603"/>
                </a:cubicBezTo>
                <a:cubicBezTo>
                  <a:pt x="1253953" y="5878669"/>
                  <a:pt x="1298840" y="5867279"/>
                  <a:pt x="1344321" y="5867732"/>
                </a:cubicBezTo>
                <a:close/>
                <a:moveTo>
                  <a:pt x="5080089" y="5437573"/>
                </a:moveTo>
                <a:cubicBezTo>
                  <a:pt x="5146329" y="5438235"/>
                  <a:pt x="5213437" y="5456153"/>
                  <a:pt x="5274753" y="5491765"/>
                </a:cubicBezTo>
                <a:cubicBezTo>
                  <a:pt x="6856725" y="6421766"/>
                  <a:pt x="6856725" y="6421766"/>
                  <a:pt x="6856725" y="6421766"/>
                </a:cubicBezTo>
                <a:cubicBezTo>
                  <a:pt x="6980665" y="6495261"/>
                  <a:pt x="7057865" y="6628981"/>
                  <a:pt x="7058237" y="6770796"/>
                </a:cubicBezTo>
                <a:cubicBezTo>
                  <a:pt x="7073965" y="8608090"/>
                  <a:pt x="7073965" y="8608090"/>
                  <a:pt x="7073965" y="8608090"/>
                </a:cubicBezTo>
                <a:cubicBezTo>
                  <a:pt x="7073025" y="8747638"/>
                  <a:pt x="7001813" y="8876390"/>
                  <a:pt x="6886101" y="8943194"/>
                </a:cubicBezTo>
                <a:cubicBezTo>
                  <a:pt x="5305449" y="9855784"/>
                  <a:pt x="5305449" y="9855784"/>
                  <a:pt x="5305449" y="9855784"/>
                </a:cubicBezTo>
                <a:cubicBezTo>
                  <a:pt x="5189741" y="9922590"/>
                  <a:pt x="5042633" y="9919888"/>
                  <a:pt x="4921309" y="9850926"/>
                </a:cubicBezTo>
                <a:cubicBezTo>
                  <a:pt x="3338029" y="8918658"/>
                  <a:pt x="3338029" y="8918658"/>
                  <a:pt x="3338029" y="8918658"/>
                </a:cubicBezTo>
                <a:cubicBezTo>
                  <a:pt x="3215401" y="8847430"/>
                  <a:pt x="3138197" y="8713710"/>
                  <a:pt x="3136517" y="8569630"/>
                </a:cubicBezTo>
                <a:cubicBezTo>
                  <a:pt x="3122097" y="6734600"/>
                  <a:pt x="3122097" y="6734600"/>
                  <a:pt x="3122097" y="6734600"/>
                </a:cubicBezTo>
                <a:cubicBezTo>
                  <a:pt x="3121729" y="6592786"/>
                  <a:pt x="3194253" y="6466302"/>
                  <a:pt x="3309961" y="6399497"/>
                </a:cubicBezTo>
                <a:cubicBezTo>
                  <a:pt x="4890613" y="5486907"/>
                  <a:pt x="4890613" y="5486907"/>
                  <a:pt x="4890613" y="5486907"/>
                </a:cubicBezTo>
                <a:cubicBezTo>
                  <a:pt x="4948469" y="5453505"/>
                  <a:pt x="5013845" y="5436912"/>
                  <a:pt x="5080089" y="5437573"/>
                </a:cubicBezTo>
                <a:close/>
                <a:moveTo>
                  <a:pt x="2694673" y="1321089"/>
                </a:moveTo>
                <a:cubicBezTo>
                  <a:pt x="2764765" y="1321789"/>
                  <a:pt x="2835777" y="1340746"/>
                  <a:pt x="2900657" y="1378431"/>
                </a:cubicBezTo>
                <a:cubicBezTo>
                  <a:pt x="4574589" y="2362496"/>
                  <a:pt x="4574589" y="2362496"/>
                  <a:pt x="4574589" y="2362496"/>
                </a:cubicBezTo>
                <a:cubicBezTo>
                  <a:pt x="4705733" y="2440263"/>
                  <a:pt x="4787425" y="2581755"/>
                  <a:pt x="4787817" y="2731814"/>
                </a:cubicBezTo>
                <a:cubicBezTo>
                  <a:pt x="4804457" y="4675916"/>
                  <a:pt x="4804457" y="4675916"/>
                  <a:pt x="4804457" y="4675916"/>
                </a:cubicBezTo>
                <a:cubicBezTo>
                  <a:pt x="4803465" y="4823576"/>
                  <a:pt x="4728113" y="4959812"/>
                  <a:pt x="4605677" y="5030500"/>
                </a:cubicBezTo>
                <a:cubicBezTo>
                  <a:pt x="2933137" y="5996140"/>
                  <a:pt x="2933137" y="5996140"/>
                  <a:pt x="2933137" y="5996140"/>
                </a:cubicBezTo>
                <a:cubicBezTo>
                  <a:pt x="2810697" y="6066829"/>
                  <a:pt x="2655037" y="6063970"/>
                  <a:pt x="2526665" y="5991001"/>
                </a:cubicBezTo>
                <a:cubicBezTo>
                  <a:pt x="851344" y="5004537"/>
                  <a:pt x="851344" y="5004537"/>
                  <a:pt x="851344" y="5004537"/>
                </a:cubicBezTo>
                <a:cubicBezTo>
                  <a:pt x="721586" y="4929167"/>
                  <a:pt x="639894" y="4787675"/>
                  <a:pt x="638118" y="4635219"/>
                </a:cubicBezTo>
                <a:cubicBezTo>
                  <a:pt x="622862" y="2693515"/>
                  <a:pt x="622862" y="2693515"/>
                  <a:pt x="622862" y="2693515"/>
                </a:cubicBezTo>
                <a:cubicBezTo>
                  <a:pt x="622470" y="2543456"/>
                  <a:pt x="699208" y="2409620"/>
                  <a:pt x="821644" y="2338930"/>
                </a:cubicBezTo>
                <a:cubicBezTo>
                  <a:pt x="2494181" y="1373290"/>
                  <a:pt x="2494181" y="1373290"/>
                  <a:pt x="2494181" y="1373290"/>
                </a:cubicBezTo>
                <a:cubicBezTo>
                  <a:pt x="2555401" y="1337945"/>
                  <a:pt x="2624581" y="1320389"/>
                  <a:pt x="2694673" y="1321089"/>
                </a:cubicBezTo>
                <a:close/>
                <a:moveTo>
                  <a:pt x="5963149" y="0"/>
                </a:moveTo>
                <a:lnTo>
                  <a:pt x="9837005" y="0"/>
                </a:lnTo>
                <a:lnTo>
                  <a:pt x="9837005" y="7009641"/>
                </a:lnTo>
                <a:lnTo>
                  <a:pt x="9800773" y="7030561"/>
                </a:lnTo>
                <a:cubicBezTo>
                  <a:pt x="9633529" y="7127118"/>
                  <a:pt x="9633529" y="7127118"/>
                  <a:pt x="9633529" y="7127118"/>
                </a:cubicBezTo>
                <a:cubicBezTo>
                  <a:pt x="9401369" y="7261156"/>
                  <a:pt x="9106213" y="7255735"/>
                  <a:pt x="8862793" y="7117371"/>
                </a:cubicBezTo>
                <a:cubicBezTo>
                  <a:pt x="5686117" y="5246878"/>
                  <a:pt x="5686117" y="5246878"/>
                  <a:pt x="5686117" y="5246878"/>
                </a:cubicBezTo>
                <a:cubicBezTo>
                  <a:pt x="5440073" y="5103967"/>
                  <a:pt x="5285177" y="4835674"/>
                  <a:pt x="5281805" y="4546591"/>
                </a:cubicBezTo>
                <a:cubicBezTo>
                  <a:pt x="5252877" y="864809"/>
                  <a:pt x="5252877" y="864809"/>
                  <a:pt x="5252877" y="864809"/>
                </a:cubicBezTo>
                <a:cubicBezTo>
                  <a:pt x="5252133" y="580272"/>
                  <a:pt x="5397641" y="326497"/>
                  <a:pt x="5629801" y="192458"/>
                </a:cubicBezTo>
                <a:cubicBezTo>
                  <a:pt x="5728905" y="135239"/>
                  <a:pt x="5824917" y="79808"/>
                  <a:pt x="5917925" y="26109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2004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</p:bldLst>
  </p:timing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79E1792D-BDE5-4937-B241-29299B018C4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274139" y="2"/>
            <a:ext cx="4917862" cy="4952154"/>
          </a:xfrm>
          <a:custGeom>
            <a:avLst/>
            <a:gdLst>
              <a:gd name="connsiteX0" fmla="*/ 1344321 w 9837005"/>
              <a:gd name="connsiteY0" fmla="*/ 5867732 h 9904307"/>
              <a:gd name="connsiteX1" fmla="*/ 1477975 w 9837005"/>
              <a:gd name="connsiteY1" fmla="*/ 5904939 h 9904307"/>
              <a:gd name="connsiteX2" fmla="*/ 2564125 w 9837005"/>
              <a:gd name="connsiteY2" fmla="*/ 6543462 h 9904307"/>
              <a:gd name="connsiteX3" fmla="*/ 2702481 w 9837005"/>
              <a:gd name="connsiteY3" fmla="*/ 6783099 h 9904307"/>
              <a:gd name="connsiteX4" fmla="*/ 2713277 w 9837005"/>
              <a:gd name="connsiteY4" fmla="*/ 8044551 h 9904307"/>
              <a:gd name="connsiteX5" fmla="*/ 2584297 w 9837005"/>
              <a:gd name="connsiteY5" fmla="*/ 8274628 h 9904307"/>
              <a:gd name="connsiteX6" fmla="*/ 1499049 w 9837005"/>
              <a:gd name="connsiteY6" fmla="*/ 8901196 h 9904307"/>
              <a:gd name="connsiteX7" fmla="*/ 1235305 w 9837005"/>
              <a:gd name="connsiteY7" fmla="*/ 8897860 h 9904307"/>
              <a:gd name="connsiteX8" fmla="*/ 148255 w 9837005"/>
              <a:gd name="connsiteY8" fmla="*/ 8257781 h 9904307"/>
              <a:gd name="connsiteX9" fmla="*/ 9901 w 9837005"/>
              <a:gd name="connsiteY9" fmla="*/ 8018145 h 9904307"/>
              <a:gd name="connsiteX10" fmla="*/ 1 w 9837005"/>
              <a:gd name="connsiteY10" fmla="*/ 6758248 h 9904307"/>
              <a:gd name="connsiteX11" fmla="*/ 128984 w 9837005"/>
              <a:gd name="connsiteY11" fmla="*/ 6528171 h 9904307"/>
              <a:gd name="connsiteX12" fmla="*/ 1214230 w 9837005"/>
              <a:gd name="connsiteY12" fmla="*/ 5901603 h 9904307"/>
              <a:gd name="connsiteX13" fmla="*/ 1344321 w 9837005"/>
              <a:gd name="connsiteY13" fmla="*/ 5867732 h 9904307"/>
              <a:gd name="connsiteX14" fmla="*/ 5080089 w 9837005"/>
              <a:gd name="connsiteY14" fmla="*/ 5437573 h 9904307"/>
              <a:gd name="connsiteX15" fmla="*/ 5274753 w 9837005"/>
              <a:gd name="connsiteY15" fmla="*/ 5491765 h 9904307"/>
              <a:gd name="connsiteX16" fmla="*/ 6856725 w 9837005"/>
              <a:gd name="connsiteY16" fmla="*/ 6421766 h 9904307"/>
              <a:gd name="connsiteX17" fmla="*/ 7058237 w 9837005"/>
              <a:gd name="connsiteY17" fmla="*/ 6770796 h 9904307"/>
              <a:gd name="connsiteX18" fmla="*/ 7073965 w 9837005"/>
              <a:gd name="connsiteY18" fmla="*/ 8608090 h 9904307"/>
              <a:gd name="connsiteX19" fmla="*/ 6886101 w 9837005"/>
              <a:gd name="connsiteY19" fmla="*/ 8943194 h 9904307"/>
              <a:gd name="connsiteX20" fmla="*/ 5305449 w 9837005"/>
              <a:gd name="connsiteY20" fmla="*/ 9855784 h 9904307"/>
              <a:gd name="connsiteX21" fmla="*/ 4921309 w 9837005"/>
              <a:gd name="connsiteY21" fmla="*/ 9850926 h 9904307"/>
              <a:gd name="connsiteX22" fmla="*/ 3338029 w 9837005"/>
              <a:gd name="connsiteY22" fmla="*/ 8918658 h 9904307"/>
              <a:gd name="connsiteX23" fmla="*/ 3136517 w 9837005"/>
              <a:gd name="connsiteY23" fmla="*/ 8569630 h 9904307"/>
              <a:gd name="connsiteX24" fmla="*/ 3122097 w 9837005"/>
              <a:gd name="connsiteY24" fmla="*/ 6734600 h 9904307"/>
              <a:gd name="connsiteX25" fmla="*/ 3309961 w 9837005"/>
              <a:gd name="connsiteY25" fmla="*/ 6399497 h 9904307"/>
              <a:gd name="connsiteX26" fmla="*/ 4890613 w 9837005"/>
              <a:gd name="connsiteY26" fmla="*/ 5486907 h 9904307"/>
              <a:gd name="connsiteX27" fmla="*/ 5080089 w 9837005"/>
              <a:gd name="connsiteY27" fmla="*/ 5437573 h 9904307"/>
              <a:gd name="connsiteX28" fmla="*/ 2694673 w 9837005"/>
              <a:gd name="connsiteY28" fmla="*/ 1321089 h 9904307"/>
              <a:gd name="connsiteX29" fmla="*/ 2900657 w 9837005"/>
              <a:gd name="connsiteY29" fmla="*/ 1378431 h 9904307"/>
              <a:gd name="connsiteX30" fmla="*/ 4574589 w 9837005"/>
              <a:gd name="connsiteY30" fmla="*/ 2362496 h 9904307"/>
              <a:gd name="connsiteX31" fmla="*/ 4787817 w 9837005"/>
              <a:gd name="connsiteY31" fmla="*/ 2731814 h 9904307"/>
              <a:gd name="connsiteX32" fmla="*/ 4804457 w 9837005"/>
              <a:gd name="connsiteY32" fmla="*/ 4675916 h 9904307"/>
              <a:gd name="connsiteX33" fmla="*/ 4605677 w 9837005"/>
              <a:gd name="connsiteY33" fmla="*/ 5030500 h 9904307"/>
              <a:gd name="connsiteX34" fmla="*/ 2933137 w 9837005"/>
              <a:gd name="connsiteY34" fmla="*/ 5996140 h 9904307"/>
              <a:gd name="connsiteX35" fmla="*/ 2526665 w 9837005"/>
              <a:gd name="connsiteY35" fmla="*/ 5991001 h 9904307"/>
              <a:gd name="connsiteX36" fmla="*/ 851344 w 9837005"/>
              <a:gd name="connsiteY36" fmla="*/ 5004537 h 9904307"/>
              <a:gd name="connsiteX37" fmla="*/ 638118 w 9837005"/>
              <a:gd name="connsiteY37" fmla="*/ 4635219 h 9904307"/>
              <a:gd name="connsiteX38" fmla="*/ 622862 w 9837005"/>
              <a:gd name="connsiteY38" fmla="*/ 2693515 h 9904307"/>
              <a:gd name="connsiteX39" fmla="*/ 821644 w 9837005"/>
              <a:gd name="connsiteY39" fmla="*/ 2338930 h 9904307"/>
              <a:gd name="connsiteX40" fmla="*/ 2494181 w 9837005"/>
              <a:gd name="connsiteY40" fmla="*/ 1373290 h 9904307"/>
              <a:gd name="connsiteX41" fmla="*/ 2694673 w 9837005"/>
              <a:gd name="connsiteY41" fmla="*/ 1321089 h 9904307"/>
              <a:gd name="connsiteX42" fmla="*/ 5963149 w 9837005"/>
              <a:gd name="connsiteY42" fmla="*/ 0 h 9904307"/>
              <a:gd name="connsiteX43" fmla="*/ 9837005 w 9837005"/>
              <a:gd name="connsiteY43" fmla="*/ 0 h 9904307"/>
              <a:gd name="connsiteX44" fmla="*/ 9837005 w 9837005"/>
              <a:gd name="connsiteY44" fmla="*/ 7009641 h 9904307"/>
              <a:gd name="connsiteX45" fmla="*/ 9800773 w 9837005"/>
              <a:gd name="connsiteY45" fmla="*/ 7030561 h 9904307"/>
              <a:gd name="connsiteX46" fmla="*/ 9633529 w 9837005"/>
              <a:gd name="connsiteY46" fmla="*/ 7127118 h 9904307"/>
              <a:gd name="connsiteX47" fmla="*/ 8862793 w 9837005"/>
              <a:gd name="connsiteY47" fmla="*/ 7117371 h 9904307"/>
              <a:gd name="connsiteX48" fmla="*/ 5686117 w 9837005"/>
              <a:gd name="connsiteY48" fmla="*/ 5246878 h 9904307"/>
              <a:gd name="connsiteX49" fmla="*/ 5281805 w 9837005"/>
              <a:gd name="connsiteY49" fmla="*/ 4546591 h 9904307"/>
              <a:gd name="connsiteX50" fmla="*/ 5252877 w 9837005"/>
              <a:gd name="connsiteY50" fmla="*/ 864809 h 9904307"/>
              <a:gd name="connsiteX51" fmla="*/ 5629801 w 9837005"/>
              <a:gd name="connsiteY51" fmla="*/ 192458 h 9904307"/>
              <a:gd name="connsiteX52" fmla="*/ 5917925 w 9837005"/>
              <a:gd name="connsiteY52" fmla="*/ 26109 h 9904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9837005" h="9904307">
                <a:moveTo>
                  <a:pt x="1344321" y="5867732"/>
                </a:moveTo>
                <a:cubicBezTo>
                  <a:pt x="1389802" y="5868186"/>
                  <a:pt x="1435877" y="5880487"/>
                  <a:pt x="1477975" y="5904939"/>
                </a:cubicBezTo>
                <a:cubicBezTo>
                  <a:pt x="2564125" y="6543462"/>
                  <a:pt x="2564125" y="6543462"/>
                  <a:pt x="2564125" y="6543462"/>
                </a:cubicBezTo>
                <a:cubicBezTo>
                  <a:pt x="2649221" y="6593922"/>
                  <a:pt x="2702225" y="6685730"/>
                  <a:pt x="2702481" y="6783099"/>
                </a:cubicBezTo>
                <a:cubicBezTo>
                  <a:pt x="2713277" y="8044551"/>
                  <a:pt x="2713277" y="8044551"/>
                  <a:pt x="2713277" y="8044551"/>
                </a:cubicBezTo>
                <a:cubicBezTo>
                  <a:pt x="2712633" y="8140363"/>
                  <a:pt x="2663741" y="8228761"/>
                  <a:pt x="2584297" y="8274628"/>
                </a:cubicBezTo>
                <a:cubicBezTo>
                  <a:pt x="1499049" y="8901196"/>
                  <a:pt x="1499049" y="8901196"/>
                  <a:pt x="1499049" y="8901196"/>
                </a:cubicBezTo>
                <a:cubicBezTo>
                  <a:pt x="1419605" y="8947063"/>
                  <a:pt x="1318604" y="8945208"/>
                  <a:pt x="1235305" y="8897860"/>
                </a:cubicBezTo>
                <a:cubicBezTo>
                  <a:pt x="148255" y="8257781"/>
                  <a:pt x="148255" y="8257781"/>
                  <a:pt x="148255" y="8257781"/>
                </a:cubicBezTo>
                <a:cubicBezTo>
                  <a:pt x="64059" y="8208877"/>
                  <a:pt x="11053" y="8117069"/>
                  <a:pt x="9901" y="8018145"/>
                </a:cubicBezTo>
                <a:cubicBezTo>
                  <a:pt x="1" y="6758248"/>
                  <a:pt x="1" y="6758248"/>
                  <a:pt x="1" y="6758248"/>
                </a:cubicBezTo>
                <a:cubicBezTo>
                  <a:pt x="-254" y="6660881"/>
                  <a:pt x="49539" y="6574039"/>
                  <a:pt x="128984" y="6528171"/>
                </a:cubicBezTo>
                <a:cubicBezTo>
                  <a:pt x="1214230" y="5901603"/>
                  <a:pt x="1214230" y="5901603"/>
                  <a:pt x="1214230" y="5901603"/>
                </a:cubicBezTo>
                <a:cubicBezTo>
                  <a:pt x="1253953" y="5878669"/>
                  <a:pt x="1298840" y="5867279"/>
                  <a:pt x="1344321" y="5867732"/>
                </a:cubicBezTo>
                <a:close/>
                <a:moveTo>
                  <a:pt x="5080089" y="5437573"/>
                </a:moveTo>
                <a:cubicBezTo>
                  <a:pt x="5146329" y="5438235"/>
                  <a:pt x="5213437" y="5456153"/>
                  <a:pt x="5274753" y="5491765"/>
                </a:cubicBezTo>
                <a:cubicBezTo>
                  <a:pt x="6856725" y="6421766"/>
                  <a:pt x="6856725" y="6421766"/>
                  <a:pt x="6856725" y="6421766"/>
                </a:cubicBezTo>
                <a:cubicBezTo>
                  <a:pt x="6980665" y="6495261"/>
                  <a:pt x="7057865" y="6628981"/>
                  <a:pt x="7058237" y="6770796"/>
                </a:cubicBezTo>
                <a:cubicBezTo>
                  <a:pt x="7073965" y="8608090"/>
                  <a:pt x="7073965" y="8608090"/>
                  <a:pt x="7073965" y="8608090"/>
                </a:cubicBezTo>
                <a:cubicBezTo>
                  <a:pt x="7073025" y="8747638"/>
                  <a:pt x="7001813" y="8876390"/>
                  <a:pt x="6886101" y="8943194"/>
                </a:cubicBezTo>
                <a:cubicBezTo>
                  <a:pt x="5305449" y="9855784"/>
                  <a:pt x="5305449" y="9855784"/>
                  <a:pt x="5305449" y="9855784"/>
                </a:cubicBezTo>
                <a:cubicBezTo>
                  <a:pt x="5189741" y="9922590"/>
                  <a:pt x="5042633" y="9919888"/>
                  <a:pt x="4921309" y="9850926"/>
                </a:cubicBezTo>
                <a:cubicBezTo>
                  <a:pt x="3338029" y="8918658"/>
                  <a:pt x="3338029" y="8918658"/>
                  <a:pt x="3338029" y="8918658"/>
                </a:cubicBezTo>
                <a:cubicBezTo>
                  <a:pt x="3215401" y="8847430"/>
                  <a:pt x="3138197" y="8713710"/>
                  <a:pt x="3136517" y="8569630"/>
                </a:cubicBezTo>
                <a:cubicBezTo>
                  <a:pt x="3122097" y="6734600"/>
                  <a:pt x="3122097" y="6734600"/>
                  <a:pt x="3122097" y="6734600"/>
                </a:cubicBezTo>
                <a:cubicBezTo>
                  <a:pt x="3121729" y="6592786"/>
                  <a:pt x="3194253" y="6466302"/>
                  <a:pt x="3309961" y="6399497"/>
                </a:cubicBezTo>
                <a:cubicBezTo>
                  <a:pt x="4890613" y="5486907"/>
                  <a:pt x="4890613" y="5486907"/>
                  <a:pt x="4890613" y="5486907"/>
                </a:cubicBezTo>
                <a:cubicBezTo>
                  <a:pt x="4948469" y="5453505"/>
                  <a:pt x="5013845" y="5436912"/>
                  <a:pt x="5080089" y="5437573"/>
                </a:cubicBezTo>
                <a:close/>
                <a:moveTo>
                  <a:pt x="2694673" y="1321089"/>
                </a:moveTo>
                <a:cubicBezTo>
                  <a:pt x="2764765" y="1321789"/>
                  <a:pt x="2835777" y="1340746"/>
                  <a:pt x="2900657" y="1378431"/>
                </a:cubicBezTo>
                <a:cubicBezTo>
                  <a:pt x="4574589" y="2362496"/>
                  <a:pt x="4574589" y="2362496"/>
                  <a:pt x="4574589" y="2362496"/>
                </a:cubicBezTo>
                <a:cubicBezTo>
                  <a:pt x="4705733" y="2440263"/>
                  <a:pt x="4787425" y="2581755"/>
                  <a:pt x="4787817" y="2731814"/>
                </a:cubicBezTo>
                <a:cubicBezTo>
                  <a:pt x="4804457" y="4675916"/>
                  <a:pt x="4804457" y="4675916"/>
                  <a:pt x="4804457" y="4675916"/>
                </a:cubicBezTo>
                <a:cubicBezTo>
                  <a:pt x="4803465" y="4823576"/>
                  <a:pt x="4728113" y="4959812"/>
                  <a:pt x="4605677" y="5030500"/>
                </a:cubicBezTo>
                <a:cubicBezTo>
                  <a:pt x="2933137" y="5996140"/>
                  <a:pt x="2933137" y="5996140"/>
                  <a:pt x="2933137" y="5996140"/>
                </a:cubicBezTo>
                <a:cubicBezTo>
                  <a:pt x="2810697" y="6066829"/>
                  <a:pt x="2655037" y="6063970"/>
                  <a:pt x="2526665" y="5991001"/>
                </a:cubicBezTo>
                <a:cubicBezTo>
                  <a:pt x="851344" y="5004537"/>
                  <a:pt x="851344" y="5004537"/>
                  <a:pt x="851344" y="5004537"/>
                </a:cubicBezTo>
                <a:cubicBezTo>
                  <a:pt x="721586" y="4929167"/>
                  <a:pt x="639894" y="4787675"/>
                  <a:pt x="638118" y="4635219"/>
                </a:cubicBezTo>
                <a:cubicBezTo>
                  <a:pt x="622862" y="2693515"/>
                  <a:pt x="622862" y="2693515"/>
                  <a:pt x="622862" y="2693515"/>
                </a:cubicBezTo>
                <a:cubicBezTo>
                  <a:pt x="622470" y="2543456"/>
                  <a:pt x="699208" y="2409620"/>
                  <a:pt x="821644" y="2338930"/>
                </a:cubicBezTo>
                <a:cubicBezTo>
                  <a:pt x="2494181" y="1373290"/>
                  <a:pt x="2494181" y="1373290"/>
                  <a:pt x="2494181" y="1373290"/>
                </a:cubicBezTo>
                <a:cubicBezTo>
                  <a:pt x="2555401" y="1337945"/>
                  <a:pt x="2624581" y="1320389"/>
                  <a:pt x="2694673" y="1321089"/>
                </a:cubicBezTo>
                <a:close/>
                <a:moveTo>
                  <a:pt x="5963149" y="0"/>
                </a:moveTo>
                <a:lnTo>
                  <a:pt x="9837005" y="0"/>
                </a:lnTo>
                <a:lnTo>
                  <a:pt x="9837005" y="7009641"/>
                </a:lnTo>
                <a:lnTo>
                  <a:pt x="9800773" y="7030561"/>
                </a:lnTo>
                <a:cubicBezTo>
                  <a:pt x="9633529" y="7127118"/>
                  <a:pt x="9633529" y="7127118"/>
                  <a:pt x="9633529" y="7127118"/>
                </a:cubicBezTo>
                <a:cubicBezTo>
                  <a:pt x="9401369" y="7261156"/>
                  <a:pt x="9106213" y="7255735"/>
                  <a:pt x="8862793" y="7117371"/>
                </a:cubicBezTo>
                <a:cubicBezTo>
                  <a:pt x="5686117" y="5246878"/>
                  <a:pt x="5686117" y="5246878"/>
                  <a:pt x="5686117" y="5246878"/>
                </a:cubicBezTo>
                <a:cubicBezTo>
                  <a:pt x="5440073" y="5103967"/>
                  <a:pt x="5285177" y="4835674"/>
                  <a:pt x="5281805" y="4546591"/>
                </a:cubicBezTo>
                <a:cubicBezTo>
                  <a:pt x="5252877" y="864809"/>
                  <a:pt x="5252877" y="864809"/>
                  <a:pt x="5252877" y="864809"/>
                </a:cubicBezTo>
                <a:cubicBezTo>
                  <a:pt x="5252133" y="580272"/>
                  <a:pt x="5397641" y="326497"/>
                  <a:pt x="5629801" y="192458"/>
                </a:cubicBezTo>
                <a:cubicBezTo>
                  <a:pt x="5728905" y="135239"/>
                  <a:pt x="5824917" y="79808"/>
                  <a:pt x="5917925" y="26109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2434A84-694F-4A21-916A-697AE53A007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469409BA-C89B-4BAE-AA2F-4AF30F6959D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9D829208-7002-4280-9B93-B6A77B93C01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179AC6-2865-489B-BC00-A5B85773A22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EE275543-85B8-420B-B4D3-5F8BEED21CE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325150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7" grpId="0"/>
    </p:bldLst>
  </p:timing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479D7391-43F9-44EB-9B72-9F4CB43CD63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flipH="1">
            <a:off x="0" y="0"/>
            <a:ext cx="4917862" cy="4952154"/>
          </a:xfrm>
          <a:custGeom>
            <a:avLst/>
            <a:gdLst>
              <a:gd name="connsiteX0" fmla="*/ 1344321 w 9837005"/>
              <a:gd name="connsiteY0" fmla="*/ 5867732 h 9904307"/>
              <a:gd name="connsiteX1" fmla="*/ 1477975 w 9837005"/>
              <a:gd name="connsiteY1" fmla="*/ 5904939 h 9904307"/>
              <a:gd name="connsiteX2" fmla="*/ 2564125 w 9837005"/>
              <a:gd name="connsiteY2" fmla="*/ 6543462 h 9904307"/>
              <a:gd name="connsiteX3" fmla="*/ 2702481 w 9837005"/>
              <a:gd name="connsiteY3" fmla="*/ 6783099 h 9904307"/>
              <a:gd name="connsiteX4" fmla="*/ 2713277 w 9837005"/>
              <a:gd name="connsiteY4" fmla="*/ 8044551 h 9904307"/>
              <a:gd name="connsiteX5" fmla="*/ 2584297 w 9837005"/>
              <a:gd name="connsiteY5" fmla="*/ 8274628 h 9904307"/>
              <a:gd name="connsiteX6" fmla="*/ 1499049 w 9837005"/>
              <a:gd name="connsiteY6" fmla="*/ 8901196 h 9904307"/>
              <a:gd name="connsiteX7" fmla="*/ 1235305 w 9837005"/>
              <a:gd name="connsiteY7" fmla="*/ 8897860 h 9904307"/>
              <a:gd name="connsiteX8" fmla="*/ 148255 w 9837005"/>
              <a:gd name="connsiteY8" fmla="*/ 8257781 h 9904307"/>
              <a:gd name="connsiteX9" fmla="*/ 9901 w 9837005"/>
              <a:gd name="connsiteY9" fmla="*/ 8018145 h 9904307"/>
              <a:gd name="connsiteX10" fmla="*/ 1 w 9837005"/>
              <a:gd name="connsiteY10" fmla="*/ 6758248 h 9904307"/>
              <a:gd name="connsiteX11" fmla="*/ 128984 w 9837005"/>
              <a:gd name="connsiteY11" fmla="*/ 6528171 h 9904307"/>
              <a:gd name="connsiteX12" fmla="*/ 1214230 w 9837005"/>
              <a:gd name="connsiteY12" fmla="*/ 5901603 h 9904307"/>
              <a:gd name="connsiteX13" fmla="*/ 1344321 w 9837005"/>
              <a:gd name="connsiteY13" fmla="*/ 5867732 h 9904307"/>
              <a:gd name="connsiteX14" fmla="*/ 5080089 w 9837005"/>
              <a:gd name="connsiteY14" fmla="*/ 5437573 h 9904307"/>
              <a:gd name="connsiteX15" fmla="*/ 5274753 w 9837005"/>
              <a:gd name="connsiteY15" fmla="*/ 5491765 h 9904307"/>
              <a:gd name="connsiteX16" fmla="*/ 6856725 w 9837005"/>
              <a:gd name="connsiteY16" fmla="*/ 6421766 h 9904307"/>
              <a:gd name="connsiteX17" fmla="*/ 7058237 w 9837005"/>
              <a:gd name="connsiteY17" fmla="*/ 6770796 h 9904307"/>
              <a:gd name="connsiteX18" fmla="*/ 7073965 w 9837005"/>
              <a:gd name="connsiteY18" fmla="*/ 8608090 h 9904307"/>
              <a:gd name="connsiteX19" fmla="*/ 6886101 w 9837005"/>
              <a:gd name="connsiteY19" fmla="*/ 8943194 h 9904307"/>
              <a:gd name="connsiteX20" fmla="*/ 5305449 w 9837005"/>
              <a:gd name="connsiteY20" fmla="*/ 9855784 h 9904307"/>
              <a:gd name="connsiteX21" fmla="*/ 4921309 w 9837005"/>
              <a:gd name="connsiteY21" fmla="*/ 9850926 h 9904307"/>
              <a:gd name="connsiteX22" fmla="*/ 3338029 w 9837005"/>
              <a:gd name="connsiteY22" fmla="*/ 8918658 h 9904307"/>
              <a:gd name="connsiteX23" fmla="*/ 3136517 w 9837005"/>
              <a:gd name="connsiteY23" fmla="*/ 8569630 h 9904307"/>
              <a:gd name="connsiteX24" fmla="*/ 3122097 w 9837005"/>
              <a:gd name="connsiteY24" fmla="*/ 6734600 h 9904307"/>
              <a:gd name="connsiteX25" fmla="*/ 3309961 w 9837005"/>
              <a:gd name="connsiteY25" fmla="*/ 6399497 h 9904307"/>
              <a:gd name="connsiteX26" fmla="*/ 4890613 w 9837005"/>
              <a:gd name="connsiteY26" fmla="*/ 5486907 h 9904307"/>
              <a:gd name="connsiteX27" fmla="*/ 5080089 w 9837005"/>
              <a:gd name="connsiteY27" fmla="*/ 5437573 h 9904307"/>
              <a:gd name="connsiteX28" fmla="*/ 2694673 w 9837005"/>
              <a:gd name="connsiteY28" fmla="*/ 1321089 h 9904307"/>
              <a:gd name="connsiteX29" fmla="*/ 2900657 w 9837005"/>
              <a:gd name="connsiteY29" fmla="*/ 1378431 h 9904307"/>
              <a:gd name="connsiteX30" fmla="*/ 4574589 w 9837005"/>
              <a:gd name="connsiteY30" fmla="*/ 2362496 h 9904307"/>
              <a:gd name="connsiteX31" fmla="*/ 4787817 w 9837005"/>
              <a:gd name="connsiteY31" fmla="*/ 2731814 h 9904307"/>
              <a:gd name="connsiteX32" fmla="*/ 4804457 w 9837005"/>
              <a:gd name="connsiteY32" fmla="*/ 4675916 h 9904307"/>
              <a:gd name="connsiteX33" fmla="*/ 4605677 w 9837005"/>
              <a:gd name="connsiteY33" fmla="*/ 5030500 h 9904307"/>
              <a:gd name="connsiteX34" fmla="*/ 2933137 w 9837005"/>
              <a:gd name="connsiteY34" fmla="*/ 5996140 h 9904307"/>
              <a:gd name="connsiteX35" fmla="*/ 2526665 w 9837005"/>
              <a:gd name="connsiteY35" fmla="*/ 5991001 h 9904307"/>
              <a:gd name="connsiteX36" fmla="*/ 851344 w 9837005"/>
              <a:gd name="connsiteY36" fmla="*/ 5004537 h 9904307"/>
              <a:gd name="connsiteX37" fmla="*/ 638118 w 9837005"/>
              <a:gd name="connsiteY37" fmla="*/ 4635219 h 9904307"/>
              <a:gd name="connsiteX38" fmla="*/ 622862 w 9837005"/>
              <a:gd name="connsiteY38" fmla="*/ 2693515 h 9904307"/>
              <a:gd name="connsiteX39" fmla="*/ 821644 w 9837005"/>
              <a:gd name="connsiteY39" fmla="*/ 2338930 h 9904307"/>
              <a:gd name="connsiteX40" fmla="*/ 2494181 w 9837005"/>
              <a:gd name="connsiteY40" fmla="*/ 1373290 h 9904307"/>
              <a:gd name="connsiteX41" fmla="*/ 2694673 w 9837005"/>
              <a:gd name="connsiteY41" fmla="*/ 1321089 h 9904307"/>
              <a:gd name="connsiteX42" fmla="*/ 5963149 w 9837005"/>
              <a:gd name="connsiteY42" fmla="*/ 0 h 9904307"/>
              <a:gd name="connsiteX43" fmla="*/ 9837005 w 9837005"/>
              <a:gd name="connsiteY43" fmla="*/ 0 h 9904307"/>
              <a:gd name="connsiteX44" fmla="*/ 9837005 w 9837005"/>
              <a:gd name="connsiteY44" fmla="*/ 7009641 h 9904307"/>
              <a:gd name="connsiteX45" fmla="*/ 9800773 w 9837005"/>
              <a:gd name="connsiteY45" fmla="*/ 7030561 h 9904307"/>
              <a:gd name="connsiteX46" fmla="*/ 9633529 w 9837005"/>
              <a:gd name="connsiteY46" fmla="*/ 7127118 h 9904307"/>
              <a:gd name="connsiteX47" fmla="*/ 8862793 w 9837005"/>
              <a:gd name="connsiteY47" fmla="*/ 7117371 h 9904307"/>
              <a:gd name="connsiteX48" fmla="*/ 5686117 w 9837005"/>
              <a:gd name="connsiteY48" fmla="*/ 5246878 h 9904307"/>
              <a:gd name="connsiteX49" fmla="*/ 5281805 w 9837005"/>
              <a:gd name="connsiteY49" fmla="*/ 4546591 h 9904307"/>
              <a:gd name="connsiteX50" fmla="*/ 5252877 w 9837005"/>
              <a:gd name="connsiteY50" fmla="*/ 864809 h 9904307"/>
              <a:gd name="connsiteX51" fmla="*/ 5629801 w 9837005"/>
              <a:gd name="connsiteY51" fmla="*/ 192458 h 9904307"/>
              <a:gd name="connsiteX52" fmla="*/ 5917925 w 9837005"/>
              <a:gd name="connsiteY52" fmla="*/ 26109 h 9904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9837005" h="9904307">
                <a:moveTo>
                  <a:pt x="1344321" y="5867732"/>
                </a:moveTo>
                <a:cubicBezTo>
                  <a:pt x="1389802" y="5868186"/>
                  <a:pt x="1435877" y="5880487"/>
                  <a:pt x="1477975" y="5904939"/>
                </a:cubicBezTo>
                <a:cubicBezTo>
                  <a:pt x="2564125" y="6543462"/>
                  <a:pt x="2564125" y="6543462"/>
                  <a:pt x="2564125" y="6543462"/>
                </a:cubicBezTo>
                <a:cubicBezTo>
                  <a:pt x="2649221" y="6593922"/>
                  <a:pt x="2702225" y="6685730"/>
                  <a:pt x="2702481" y="6783099"/>
                </a:cubicBezTo>
                <a:cubicBezTo>
                  <a:pt x="2713277" y="8044551"/>
                  <a:pt x="2713277" y="8044551"/>
                  <a:pt x="2713277" y="8044551"/>
                </a:cubicBezTo>
                <a:cubicBezTo>
                  <a:pt x="2712633" y="8140363"/>
                  <a:pt x="2663741" y="8228761"/>
                  <a:pt x="2584297" y="8274628"/>
                </a:cubicBezTo>
                <a:cubicBezTo>
                  <a:pt x="1499049" y="8901196"/>
                  <a:pt x="1499049" y="8901196"/>
                  <a:pt x="1499049" y="8901196"/>
                </a:cubicBezTo>
                <a:cubicBezTo>
                  <a:pt x="1419605" y="8947063"/>
                  <a:pt x="1318604" y="8945208"/>
                  <a:pt x="1235305" y="8897860"/>
                </a:cubicBezTo>
                <a:cubicBezTo>
                  <a:pt x="148255" y="8257781"/>
                  <a:pt x="148255" y="8257781"/>
                  <a:pt x="148255" y="8257781"/>
                </a:cubicBezTo>
                <a:cubicBezTo>
                  <a:pt x="64059" y="8208877"/>
                  <a:pt x="11053" y="8117069"/>
                  <a:pt x="9901" y="8018145"/>
                </a:cubicBezTo>
                <a:cubicBezTo>
                  <a:pt x="1" y="6758248"/>
                  <a:pt x="1" y="6758248"/>
                  <a:pt x="1" y="6758248"/>
                </a:cubicBezTo>
                <a:cubicBezTo>
                  <a:pt x="-254" y="6660881"/>
                  <a:pt x="49539" y="6574039"/>
                  <a:pt x="128984" y="6528171"/>
                </a:cubicBezTo>
                <a:cubicBezTo>
                  <a:pt x="1214230" y="5901603"/>
                  <a:pt x="1214230" y="5901603"/>
                  <a:pt x="1214230" y="5901603"/>
                </a:cubicBezTo>
                <a:cubicBezTo>
                  <a:pt x="1253953" y="5878669"/>
                  <a:pt x="1298840" y="5867279"/>
                  <a:pt x="1344321" y="5867732"/>
                </a:cubicBezTo>
                <a:close/>
                <a:moveTo>
                  <a:pt x="5080089" y="5437573"/>
                </a:moveTo>
                <a:cubicBezTo>
                  <a:pt x="5146329" y="5438235"/>
                  <a:pt x="5213437" y="5456153"/>
                  <a:pt x="5274753" y="5491765"/>
                </a:cubicBezTo>
                <a:cubicBezTo>
                  <a:pt x="6856725" y="6421766"/>
                  <a:pt x="6856725" y="6421766"/>
                  <a:pt x="6856725" y="6421766"/>
                </a:cubicBezTo>
                <a:cubicBezTo>
                  <a:pt x="6980665" y="6495261"/>
                  <a:pt x="7057865" y="6628981"/>
                  <a:pt x="7058237" y="6770796"/>
                </a:cubicBezTo>
                <a:cubicBezTo>
                  <a:pt x="7073965" y="8608090"/>
                  <a:pt x="7073965" y="8608090"/>
                  <a:pt x="7073965" y="8608090"/>
                </a:cubicBezTo>
                <a:cubicBezTo>
                  <a:pt x="7073025" y="8747638"/>
                  <a:pt x="7001813" y="8876390"/>
                  <a:pt x="6886101" y="8943194"/>
                </a:cubicBezTo>
                <a:cubicBezTo>
                  <a:pt x="5305449" y="9855784"/>
                  <a:pt x="5305449" y="9855784"/>
                  <a:pt x="5305449" y="9855784"/>
                </a:cubicBezTo>
                <a:cubicBezTo>
                  <a:pt x="5189741" y="9922590"/>
                  <a:pt x="5042633" y="9919888"/>
                  <a:pt x="4921309" y="9850926"/>
                </a:cubicBezTo>
                <a:cubicBezTo>
                  <a:pt x="3338029" y="8918658"/>
                  <a:pt x="3338029" y="8918658"/>
                  <a:pt x="3338029" y="8918658"/>
                </a:cubicBezTo>
                <a:cubicBezTo>
                  <a:pt x="3215401" y="8847430"/>
                  <a:pt x="3138197" y="8713710"/>
                  <a:pt x="3136517" y="8569630"/>
                </a:cubicBezTo>
                <a:cubicBezTo>
                  <a:pt x="3122097" y="6734600"/>
                  <a:pt x="3122097" y="6734600"/>
                  <a:pt x="3122097" y="6734600"/>
                </a:cubicBezTo>
                <a:cubicBezTo>
                  <a:pt x="3121729" y="6592786"/>
                  <a:pt x="3194253" y="6466302"/>
                  <a:pt x="3309961" y="6399497"/>
                </a:cubicBezTo>
                <a:cubicBezTo>
                  <a:pt x="4890613" y="5486907"/>
                  <a:pt x="4890613" y="5486907"/>
                  <a:pt x="4890613" y="5486907"/>
                </a:cubicBezTo>
                <a:cubicBezTo>
                  <a:pt x="4948469" y="5453505"/>
                  <a:pt x="5013845" y="5436912"/>
                  <a:pt x="5080089" y="5437573"/>
                </a:cubicBezTo>
                <a:close/>
                <a:moveTo>
                  <a:pt x="2694673" y="1321089"/>
                </a:moveTo>
                <a:cubicBezTo>
                  <a:pt x="2764765" y="1321789"/>
                  <a:pt x="2835777" y="1340746"/>
                  <a:pt x="2900657" y="1378431"/>
                </a:cubicBezTo>
                <a:cubicBezTo>
                  <a:pt x="4574589" y="2362496"/>
                  <a:pt x="4574589" y="2362496"/>
                  <a:pt x="4574589" y="2362496"/>
                </a:cubicBezTo>
                <a:cubicBezTo>
                  <a:pt x="4705733" y="2440263"/>
                  <a:pt x="4787425" y="2581755"/>
                  <a:pt x="4787817" y="2731814"/>
                </a:cubicBezTo>
                <a:cubicBezTo>
                  <a:pt x="4804457" y="4675916"/>
                  <a:pt x="4804457" y="4675916"/>
                  <a:pt x="4804457" y="4675916"/>
                </a:cubicBezTo>
                <a:cubicBezTo>
                  <a:pt x="4803465" y="4823576"/>
                  <a:pt x="4728113" y="4959812"/>
                  <a:pt x="4605677" y="5030500"/>
                </a:cubicBezTo>
                <a:cubicBezTo>
                  <a:pt x="2933137" y="5996140"/>
                  <a:pt x="2933137" y="5996140"/>
                  <a:pt x="2933137" y="5996140"/>
                </a:cubicBezTo>
                <a:cubicBezTo>
                  <a:pt x="2810697" y="6066829"/>
                  <a:pt x="2655037" y="6063970"/>
                  <a:pt x="2526665" y="5991001"/>
                </a:cubicBezTo>
                <a:cubicBezTo>
                  <a:pt x="851344" y="5004537"/>
                  <a:pt x="851344" y="5004537"/>
                  <a:pt x="851344" y="5004537"/>
                </a:cubicBezTo>
                <a:cubicBezTo>
                  <a:pt x="721586" y="4929167"/>
                  <a:pt x="639894" y="4787675"/>
                  <a:pt x="638118" y="4635219"/>
                </a:cubicBezTo>
                <a:cubicBezTo>
                  <a:pt x="622862" y="2693515"/>
                  <a:pt x="622862" y="2693515"/>
                  <a:pt x="622862" y="2693515"/>
                </a:cubicBezTo>
                <a:cubicBezTo>
                  <a:pt x="622470" y="2543456"/>
                  <a:pt x="699208" y="2409620"/>
                  <a:pt x="821644" y="2338930"/>
                </a:cubicBezTo>
                <a:cubicBezTo>
                  <a:pt x="2494181" y="1373290"/>
                  <a:pt x="2494181" y="1373290"/>
                  <a:pt x="2494181" y="1373290"/>
                </a:cubicBezTo>
                <a:cubicBezTo>
                  <a:pt x="2555401" y="1337945"/>
                  <a:pt x="2624581" y="1320389"/>
                  <a:pt x="2694673" y="1321089"/>
                </a:cubicBezTo>
                <a:close/>
                <a:moveTo>
                  <a:pt x="5963149" y="0"/>
                </a:moveTo>
                <a:lnTo>
                  <a:pt x="9837005" y="0"/>
                </a:lnTo>
                <a:lnTo>
                  <a:pt x="9837005" y="7009641"/>
                </a:lnTo>
                <a:lnTo>
                  <a:pt x="9800773" y="7030561"/>
                </a:lnTo>
                <a:cubicBezTo>
                  <a:pt x="9633529" y="7127118"/>
                  <a:pt x="9633529" y="7127118"/>
                  <a:pt x="9633529" y="7127118"/>
                </a:cubicBezTo>
                <a:cubicBezTo>
                  <a:pt x="9401369" y="7261156"/>
                  <a:pt x="9106213" y="7255735"/>
                  <a:pt x="8862793" y="7117371"/>
                </a:cubicBezTo>
                <a:cubicBezTo>
                  <a:pt x="5686117" y="5246878"/>
                  <a:pt x="5686117" y="5246878"/>
                  <a:pt x="5686117" y="5246878"/>
                </a:cubicBezTo>
                <a:cubicBezTo>
                  <a:pt x="5440073" y="5103967"/>
                  <a:pt x="5285177" y="4835674"/>
                  <a:pt x="5281805" y="4546591"/>
                </a:cubicBezTo>
                <a:cubicBezTo>
                  <a:pt x="5252877" y="864809"/>
                  <a:pt x="5252877" y="864809"/>
                  <a:pt x="5252877" y="864809"/>
                </a:cubicBezTo>
                <a:cubicBezTo>
                  <a:pt x="5252133" y="580272"/>
                  <a:pt x="5397641" y="326497"/>
                  <a:pt x="5629801" y="192458"/>
                </a:cubicBezTo>
                <a:cubicBezTo>
                  <a:pt x="5728905" y="135239"/>
                  <a:pt x="5824917" y="79808"/>
                  <a:pt x="5917925" y="26109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6238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B6BCF22-215E-4E82-9D47-45DF4F5CB0C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041448" y="1154957"/>
            <a:ext cx="6004934" cy="4603919"/>
          </a:xfrm>
          <a:custGeom>
            <a:avLst/>
            <a:gdLst>
              <a:gd name="connsiteX0" fmla="*/ 9380416 w 12011431"/>
              <a:gd name="connsiteY0" fmla="*/ 2 h 9207837"/>
              <a:gd name="connsiteX1" fmla="*/ 9731600 w 12011431"/>
              <a:gd name="connsiteY1" fmla="*/ 112733 h 9207837"/>
              <a:gd name="connsiteX2" fmla="*/ 9731600 w 12011431"/>
              <a:gd name="connsiteY2" fmla="*/ 951250 h 9207837"/>
              <a:gd name="connsiteX3" fmla="*/ 11565278 w 12011431"/>
              <a:gd name="connsiteY3" fmla="*/ 794028 h 9207837"/>
              <a:gd name="connsiteX4" fmla="*/ 11748646 w 12011431"/>
              <a:gd name="connsiteY4" fmla="*/ 1877114 h 9207837"/>
              <a:gd name="connsiteX5" fmla="*/ 11792304 w 12011431"/>
              <a:gd name="connsiteY5" fmla="*/ 3012608 h 9207837"/>
              <a:gd name="connsiteX6" fmla="*/ 11233468 w 12011431"/>
              <a:gd name="connsiteY6" fmla="*/ 4969149 h 9207837"/>
              <a:gd name="connsiteX7" fmla="*/ 9198958 w 12011431"/>
              <a:gd name="connsiteY7" fmla="*/ 6467126 h 9207837"/>
              <a:gd name="connsiteX8" fmla="*/ 8906444 w 12011431"/>
              <a:gd name="connsiteY8" fmla="*/ 6847080 h 9207837"/>
              <a:gd name="connsiteX9" fmla="*/ 7932846 w 12011431"/>
              <a:gd name="connsiteY9" fmla="*/ 7449764 h 9207837"/>
              <a:gd name="connsiteX10" fmla="*/ 7609770 w 12011431"/>
              <a:gd name="connsiteY10" fmla="*/ 8353791 h 9207837"/>
              <a:gd name="connsiteX11" fmla="*/ 6828272 w 12011431"/>
              <a:gd name="connsiteY11" fmla="*/ 8554686 h 9207837"/>
              <a:gd name="connsiteX12" fmla="*/ 6011849 w 12011431"/>
              <a:gd name="connsiteY12" fmla="*/ 8515381 h 9207837"/>
              <a:gd name="connsiteX13" fmla="*/ 4964032 w 12011431"/>
              <a:gd name="connsiteY13" fmla="*/ 9021985 h 9207837"/>
              <a:gd name="connsiteX14" fmla="*/ 4688980 w 12011431"/>
              <a:gd name="connsiteY14" fmla="*/ 9157371 h 9207837"/>
              <a:gd name="connsiteX15" fmla="*/ 4199999 w 12011431"/>
              <a:gd name="connsiteY15" fmla="*/ 9196677 h 9207837"/>
              <a:gd name="connsiteX16" fmla="*/ 458420 w 12011431"/>
              <a:gd name="connsiteY16" fmla="*/ 8585257 h 9207837"/>
              <a:gd name="connsiteX17" fmla="*/ 1017256 w 12011431"/>
              <a:gd name="connsiteY17" fmla="*/ 7764208 h 9207837"/>
              <a:gd name="connsiteX18" fmla="*/ 419127 w 12011431"/>
              <a:gd name="connsiteY18" fmla="*/ 6816508 h 9207837"/>
              <a:gd name="connsiteX19" fmla="*/ 0 w 12011431"/>
              <a:gd name="connsiteY19" fmla="*/ 6126478 h 9207837"/>
              <a:gd name="connsiteX20" fmla="*/ 1034719 w 12011431"/>
              <a:gd name="connsiteY20" fmla="*/ 5091433 h 9207837"/>
              <a:gd name="connsiteX21" fmla="*/ 2571517 w 12011431"/>
              <a:gd name="connsiteY21" fmla="*/ 3187298 h 9207837"/>
              <a:gd name="connsiteX22" fmla="*/ 3099792 w 12011431"/>
              <a:gd name="connsiteY22" fmla="*/ 990556 h 9207837"/>
              <a:gd name="connsiteX23" fmla="*/ 4073388 w 12011431"/>
              <a:gd name="connsiteY23" fmla="*/ 728519 h 9207837"/>
              <a:gd name="connsiteX24" fmla="*/ 7688356 w 12011431"/>
              <a:gd name="connsiteY24" fmla="*/ 601868 h 9207837"/>
              <a:gd name="connsiteX25" fmla="*/ 9380416 w 12011431"/>
              <a:gd name="connsiteY25" fmla="*/ 2 h 9207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2011431" h="9207837">
                <a:moveTo>
                  <a:pt x="9380416" y="2"/>
                </a:moveTo>
                <a:cubicBezTo>
                  <a:pt x="9501298" y="275"/>
                  <a:pt x="9613720" y="34122"/>
                  <a:pt x="9731600" y="112733"/>
                </a:cubicBezTo>
                <a:cubicBezTo>
                  <a:pt x="10203116" y="427177"/>
                  <a:pt x="9574426" y="759090"/>
                  <a:pt x="9731600" y="951250"/>
                </a:cubicBezTo>
                <a:cubicBezTo>
                  <a:pt x="10307898" y="1510262"/>
                  <a:pt x="11181080" y="514522"/>
                  <a:pt x="11565278" y="794028"/>
                </a:cubicBezTo>
                <a:cubicBezTo>
                  <a:pt x="11879624" y="1021127"/>
                  <a:pt x="11958208" y="1204553"/>
                  <a:pt x="11748646" y="1877114"/>
                </a:cubicBezTo>
                <a:cubicBezTo>
                  <a:pt x="11630768" y="2248333"/>
                  <a:pt x="11643864" y="2650123"/>
                  <a:pt x="11792304" y="3012608"/>
                </a:cubicBezTo>
                <a:cubicBezTo>
                  <a:pt x="12045528" y="3641496"/>
                  <a:pt x="12290018" y="4497483"/>
                  <a:pt x="11233468" y="4969149"/>
                </a:cubicBezTo>
                <a:cubicBezTo>
                  <a:pt x="9801452" y="5611139"/>
                  <a:pt x="9439084" y="5632976"/>
                  <a:pt x="9198958" y="6467126"/>
                </a:cubicBezTo>
                <a:cubicBezTo>
                  <a:pt x="9150934" y="6624348"/>
                  <a:pt x="9050518" y="6759734"/>
                  <a:pt x="8906444" y="6847080"/>
                </a:cubicBezTo>
                <a:cubicBezTo>
                  <a:pt x="8561536" y="7056709"/>
                  <a:pt x="8050726" y="7065444"/>
                  <a:pt x="7932846" y="7449764"/>
                </a:cubicBezTo>
                <a:cubicBezTo>
                  <a:pt x="7814968" y="7829718"/>
                  <a:pt x="7876090" y="8100489"/>
                  <a:pt x="7609770" y="8353791"/>
                </a:cubicBezTo>
                <a:cubicBezTo>
                  <a:pt x="7400206" y="8550319"/>
                  <a:pt x="7103324" y="8624563"/>
                  <a:pt x="6828272" y="8554686"/>
                </a:cubicBezTo>
                <a:cubicBezTo>
                  <a:pt x="6596880" y="8502279"/>
                  <a:pt x="6308730" y="8432402"/>
                  <a:pt x="6011849" y="8515381"/>
                </a:cubicBezTo>
                <a:cubicBezTo>
                  <a:pt x="6011849" y="8515381"/>
                  <a:pt x="5470477" y="8707541"/>
                  <a:pt x="4964032" y="9021985"/>
                </a:cubicBezTo>
                <a:cubicBezTo>
                  <a:pt x="4876714" y="9087495"/>
                  <a:pt x="4780664" y="9131167"/>
                  <a:pt x="4688980" y="9157371"/>
                </a:cubicBezTo>
                <a:cubicBezTo>
                  <a:pt x="4531808" y="9209778"/>
                  <a:pt x="4365904" y="9218513"/>
                  <a:pt x="4199999" y="9196677"/>
                </a:cubicBezTo>
                <a:cubicBezTo>
                  <a:pt x="3588773" y="9113698"/>
                  <a:pt x="798960" y="8725010"/>
                  <a:pt x="458420" y="8585257"/>
                </a:cubicBezTo>
                <a:cubicBezTo>
                  <a:pt x="74221" y="8428035"/>
                  <a:pt x="-170270" y="8096122"/>
                  <a:pt x="1017256" y="7764208"/>
                </a:cubicBezTo>
                <a:cubicBezTo>
                  <a:pt x="1990852" y="7493437"/>
                  <a:pt x="977963" y="7126586"/>
                  <a:pt x="419127" y="6816508"/>
                </a:cubicBezTo>
                <a:cubicBezTo>
                  <a:pt x="165905" y="6681123"/>
                  <a:pt x="0" y="6414718"/>
                  <a:pt x="0" y="6126478"/>
                </a:cubicBezTo>
                <a:cubicBezTo>
                  <a:pt x="0" y="5742158"/>
                  <a:pt x="279418" y="5370939"/>
                  <a:pt x="1034719" y="5091433"/>
                </a:cubicBezTo>
                <a:cubicBezTo>
                  <a:pt x="2117463" y="4689643"/>
                  <a:pt x="2501663" y="4235446"/>
                  <a:pt x="2571517" y="3187298"/>
                </a:cubicBezTo>
                <a:cubicBezTo>
                  <a:pt x="2632640" y="2305107"/>
                  <a:pt x="2252806" y="1518997"/>
                  <a:pt x="3099792" y="990556"/>
                </a:cubicBezTo>
                <a:cubicBezTo>
                  <a:pt x="3392307" y="807130"/>
                  <a:pt x="3732848" y="719785"/>
                  <a:pt x="4073388" y="728519"/>
                </a:cubicBezTo>
                <a:cubicBezTo>
                  <a:pt x="5457380" y="763457"/>
                  <a:pt x="6596880" y="973087"/>
                  <a:pt x="7688356" y="601868"/>
                </a:cubicBezTo>
                <a:cubicBezTo>
                  <a:pt x="8579000" y="300526"/>
                  <a:pt x="9017772" y="-817"/>
                  <a:pt x="9380416" y="2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68970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B6BCF22-215E-4E82-9D47-45DF4F5CB0C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041448" y="1154957"/>
            <a:ext cx="6004934" cy="4603919"/>
          </a:xfrm>
          <a:custGeom>
            <a:avLst/>
            <a:gdLst>
              <a:gd name="connsiteX0" fmla="*/ 9380416 w 12011431"/>
              <a:gd name="connsiteY0" fmla="*/ 2 h 9207837"/>
              <a:gd name="connsiteX1" fmla="*/ 9731600 w 12011431"/>
              <a:gd name="connsiteY1" fmla="*/ 112733 h 9207837"/>
              <a:gd name="connsiteX2" fmla="*/ 9731600 w 12011431"/>
              <a:gd name="connsiteY2" fmla="*/ 951250 h 9207837"/>
              <a:gd name="connsiteX3" fmla="*/ 11565278 w 12011431"/>
              <a:gd name="connsiteY3" fmla="*/ 794028 h 9207837"/>
              <a:gd name="connsiteX4" fmla="*/ 11748646 w 12011431"/>
              <a:gd name="connsiteY4" fmla="*/ 1877114 h 9207837"/>
              <a:gd name="connsiteX5" fmla="*/ 11792304 w 12011431"/>
              <a:gd name="connsiteY5" fmla="*/ 3012608 h 9207837"/>
              <a:gd name="connsiteX6" fmla="*/ 11233468 w 12011431"/>
              <a:gd name="connsiteY6" fmla="*/ 4969149 h 9207837"/>
              <a:gd name="connsiteX7" fmla="*/ 9198958 w 12011431"/>
              <a:gd name="connsiteY7" fmla="*/ 6467126 h 9207837"/>
              <a:gd name="connsiteX8" fmla="*/ 8906444 w 12011431"/>
              <a:gd name="connsiteY8" fmla="*/ 6847080 h 9207837"/>
              <a:gd name="connsiteX9" fmla="*/ 7932846 w 12011431"/>
              <a:gd name="connsiteY9" fmla="*/ 7449764 h 9207837"/>
              <a:gd name="connsiteX10" fmla="*/ 7609770 w 12011431"/>
              <a:gd name="connsiteY10" fmla="*/ 8353791 h 9207837"/>
              <a:gd name="connsiteX11" fmla="*/ 6828272 w 12011431"/>
              <a:gd name="connsiteY11" fmla="*/ 8554686 h 9207837"/>
              <a:gd name="connsiteX12" fmla="*/ 6011849 w 12011431"/>
              <a:gd name="connsiteY12" fmla="*/ 8515381 h 9207837"/>
              <a:gd name="connsiteX13" fmla="*/ 4964032 w 12011431"/>
              <a:gd name="connsiteY13" fmla="*/ 9021985 h 9207837"/>
              <a:gd name="connsiteX14" fmla="*/ 4688980 w 12011431"/>
              <a:gd name="connsiteY14" fmla="*/ 9157371 h 9207837"/>
              <a:gd name="connsiteX15" fmla="*/ 4199999 w 12011431"/>
              <a:gd name="connsiteY15" fmla="*/ 9196677 h 9207837"/>
              <a:gd name="connsiteX16" fmla="*/ 458420 w 12011431"/>
              <a:gd name="connsiteY16" fmla="*/ 8585257 h 9207837"/>
              <a:gd name="connsiteX17" fmla="*/ 1017256 w 12011431"/>
              <a:gd name="connsiteY17" fmla="*/ 7764208 h 9207837"/>
              <a:gd name="connsiteX18" fmla="*/ 419127 w 12011431"/>
              <a:gd name="connsiteY18" fmla="*/ 6816508 h 9207837"/>
              <a:gd name="connsiteX19" fmla="*/ 0 w 12011431"/>
              <a:gd name="connsiteY19" fmla="*/ 6126478 h 9207837"/>
              <a:gd name="connsiteX20" fmla="*/ 1034719 w 12011431"/>
              <a:gd name="connsiteY20" fmla="*/ 5091433 h 9207837"/>
              <a:gd name="connsiteX21" fmla="*/ 2571517 w 12011431"/>
              <a:gd name="connsiteY21" fmla="*/ 3187298 h 9207837"/>
              <a:gd name="connsiteX22" fmla="*/ 3099792 w 12011431"/>
              <a:gd name="connsiteY22" fmla="*/ 990556 h 9207837"/>
              <a:gd name="connsiteX23" fmla="*/ 4073388 w 12011431"/>
              <a:gd name="connsiteY23" fmla="*/ 728519 h 9207837"/>
              <a:gd name="connsiteX24" fmla="*/ 7688356 w 12011431"/>
              <a:gd name="connsiteY24" fmla="*/ 601868 h 9207837"/>
              <a:gd name="connsiteX25" fmla="*/ 9380416 w 12011431"/>
              <a:gd name="connsiteY25" fmla="*/ 2 h 9207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2011431" h="9207837">
                <a:moveTo>
                  <a:pt x="9380416" y="2"/>
                </a:moveTo>
                <a:cubicBezTo>
                  <a:pt x="9501298" y="275"/>
                  <a:pt x="9613720" y="34122"/>
                  <a:pt x="9731600" y="112733"/>
                </a:cubicBezTo>
                <a:cubicBezTo>
                  <a:pt x="10203116" y="427177"/>
                  <a:pt x="9574426" y="759090"/>
                  <a:pt x="9731600" y="951250"/>
                </a:cubicBezTo>
                <a:cubicBezTo>
                  <a:pt x="10307898" y="1510262"/>
                  <a:pt x="11181080" y="514522"/>
                  <a:pt x="11565278" y="794028"/>
                </a:cubicBezTo>
                <a:cubicBezTo>
                  <a:pt x="11879624" y="1021127"/>
                  <a:pt x="11958208" y="1204553"/>
                  <a:pt x="11748646" y="1877114"/>
                </a:cubicBezTo>
                <a:cubicBezTo>
                  <a:pt x="11630768" y="2248333"/>
                  <a:pt x="11643864" y="2650123"/>
                  <a:pt x="11792304" y="3012608"/>
                </a:cubicBezTo>
                <a:cubicBezTo>
                  <a:pt x="12045528" y="3641496"/>
                  <a:pt x="12290018" y="4497483"/>
                  <a:pt x="11233468" y="4969149"/>
                </a:cubicBezTo>
                <a:cubicBezTo>
                  <a:pt x="9801452" y="5611139"/>
                  <a:pt x="9439084" y="5632976"/>
                  <a:pt x="9198958" y="6467126"/>
                </a:cubicBezTo>
                <a:cubicBezTo>
                  <a:pt x="9150934" y="6624348"/>
                  <a:pt x="9050518" y="6759734"/>
                  <a:pt x="8906444" y="6847080"/>
                </a:cubicBezTo>
                <a:cubicBezTo>
                  <a:pt x="8561536" y="7056709"/>
                  <a:pt x="8050726" y="7065444"/>
                  <a:pt x="7932846" y="7449764"/>
                </a:cubicBezTo>
                <a:cubicBezTo>
                  <a:pt x="7814968" y="7829718"/>
                  <a:pt x="7876090" y="8100489"/>
                  <a:pt x="7609770" y="8353791"/>
                </a:cubicBezTo>
                <a:cubicBezTo>
                  <a:pt x="7400206" y="8550319"/>
                  <a:pt x="7103324" y="8624563"/>
                  <a:pt x="6828272" y="8554686"/>
                </a:cubicBezTo>
                <a:cubicBezTo>
                  <a:pt x="6596880" y="8502279"/>
                  <a:pt x="6308730" y="8432402"/>
                  <a:pt x="6011849" y="8515381"/>
                </a:cubicBezTo>
                <a:cubicBezTo>
                  <a:pt x="6011849" y="8515381"/>
                  <a:pt x="5470477" y="8707541"/>
                  <a:pt x="4964032" y="9021985"/>
                </a:cubicBezTo>
                <a:cubicBezTo>
                  <a:pt x="4876714" y="9087495"/>
                  <a:pt x="4780664" y="9131167"/>
                  <a:pt x="4688980" y="9157371"/>
                </a:cubicBezTo>
                <a:cubicBezTo>
                  <a:pt x="4531808" y="9209778"/>
                  <a:pt x="4365904" y="9218513"/>
                  <a:pt x="4199999" y="9196677"/>
                </a:cubicBezTo>
                <a:cubicBezTo>
                  <a:pt x="3588773" y="9113698"/>
                  <a:pt x="798960" y="8725010"/>
                  <a:pt x="458420" y="8585257"/>
                </a:cubicBezTo>
                <a:cubicBezTo>
                  <a:pt x="74221" y="8428035"/>
                  <a:pt x="-170270" y="8096122"/>
                  <a:pt x="1017256" y="7764208"/>
                </a:cubicBezTo>
                <a:cubicBezTo>
                  <a:pt x="1990852" y="7493437"/>
                  <a:pt x="977963" y="7126586"/>
                  <a:pt x="419127" y="6816508"/>
                </a:cubicBezTo>
                <a:cubicBezTo>
                  <a:pt x="165905" y="6681123"/>
                  <a:pt x="0" y="6414718"/>
                  <a:pt x="0" y="6126478"/>
                </a:cubicBezTo>
                <a:cubicBezTo>
                  <a:pt x="0" y="5742158"/>
                  <a:pt x="279418" y="5370939"/>
                  <a:pt x="1034719" y="5091433"/>
                </a:cubicBezTo>
                <a:cubicBezTo>
                  <a:pt x="2117463" y="4689643"/>
                  <a:pt x="2501663" y="4235446"/>
                  <a:pt x="2571517" y="3187298"/>
                </a:cubicBezTo>
                <a:cubicBezTo>
                  <a:pt x="2632640" y="2305107"/>
                  <a:pt x="2252806" y="1518997"/>
                  <a:pt x="3099792" y="990556"/>
                </a:cubicBezTo>
                <a:cubicBezTo>
                  <a:pt x="3392307" y="807130"/>
                  <a:pt x="3732848" y="719785"/>
                  <a:pt x="4073388" y="728519"/>
                </a:cubicBezTo>
                <a:cubicBezTo>
                  <a:pt x="5457380" y="763457"/>
                  <a:pt x="6596880" y="973087"/>
                  <a:pt x="7688356" y="601868"/>
                </a:cubicBezTo>
                <a:cubicBezTo>
                  <a:pt x="8579000" y="300526"/>
                  <a:pt x="9017772" y="-817"/>
                  <a:pt x="9380416" y="2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52C289-31A6-42BD-A09B-8066559643D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0A399786-2F06-42C2-8260-1607F3C7A56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A81406C0-3DC1-45F6-9890-C16FFEE6F17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FB2CD10-5DEA-441F-9CAE-1AF913838AB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2E456F84-577D-43DD-B9B4-CD7D6AF70728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506FBC26-7C64-47A3-B1AD-A2A078DE7B9F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96064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8" grpId="0"/>
    </p:bldLst>
  </p:timing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16E19BE-E5DB-455F-A871-DDF522F8941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28125" y="1737211"/>
            <a:ext cx="5692977" cy="3533960"/>
          </a:xfrm>
          <a:custGeom>
            <a:avLst/>
            <a:gdLst>
              <a:gd name="connsiteX0" fmla="*/ 6693887 w 11387436"/>
              <a:gd name="connsiteY0" fmla="*/ 3 h 7067920"/>
              <a:gd name="connsiteX1" fmla="*/ 10711452 w 11387436"/>
              <a:gd name="connsiteY1" fmla="*/ 2115786 h 7067920"/>
              <a:gd name="connsiteX2" fmla="*/ 8436543 w 11387436"/>
              <a:gd name="connsiteY2" fmla="*/ 6547146 h 7067920"/>
              <a:gd name="connsiteX3" fmla="*/ 2779405 w 11387436"/>
              <a:gd name="connsiteY3" fmla="*/ 6852367 h 7067920"/>
              <a:gd name="connsiteX4" fmla="*/ 1412202 w 11387436"/>
              <a:gd name="connsiteY4" fmla="*/ 7033239 h 7067920"/>
              <a:gd name="connsiteX5" fmla="*/ 29931 w 11387436"/>
              <a:gd name="connsiteY5" fmla="*/ 4708283 h 7067920"/>
              <a:gd name="connsiteX6" fmla="*/ 5046780 w 11387436"/>
              <a:gd name="connsiteY6" fmla="*/ 231705 h 7067920"/>
              <a:gd name="connsiteX7" fmla="*/ 6693887 w 11387436"/>
              <a:gd name="connsiteY7" fmla="*/ 3 h 706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387436" h="7067920">
                <a:moveTo>
                  <a:pt x="6693887" y="3"/>
                </a:moveTo>
                <a:cubicBezTo>
                  <a:pt x="7918074" y="-1156"/>
                  <a:pt x="9567406" y="377721"/>
                  <a:pt x="10711452" y="2115786"/>
                </a:cubicBezTo>
                <a:cubicBezTo>
                  <a:pt x="12745308" y="5205680"/>
                  <a:pt x="9656858" y="7376142"/>
                  <a:pt x="8436543" y="6547146"/>
                </a:cubicBezTo>
                <a:cubicBezTo>
                  <a:pt x="7276491" y="5759600"/>
                  <a:pt x="5299129" y="5691773"/>
                  <a:pt x="2779405" y="6852367"/>
                </a:cubicBezTo>
                <a:cubicBezTo>
                  <a:pt x="2353802" y="7048312"/>
                  <a:pt x="1875468" y="7116139"/>
                  <a:pt x="1412202" y="7033239"/>
                </a:cubicBezTo>
                <a:cubicBezTo>
                  <a:pt x="-256316" y="6731786"/>
                  <a:pt x="3566" y="4877850"/>
                  <a:pt x="29931" y="4708283"/>
                </a:cubicBezTo>
                <a:cubicBezTo>
                  <a:pt x="60062" y="4512338"/>
                  <a:pt x="301112" y="1995206"/>
                  <a:pt x="5046780" y="231705"/>
                </a:cubicBezTo>
                <a:cubicBezTo>
                  <a:pt x="5046780" y="231705"/>
                  <a:pt x="5741740" y="905"/>
                  <a:pt x="6693887" y="3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697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16E19BE-E5DB-455F-A871-DDF522F8941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28125" y="1737211"/>
            <a:ext cx="5692977" cy="3533960"/>
          </a:xfrm>
          <a:custGeom>
            <a:avLst/>
            <a:gdLst>
              <a:gd name="connsiteX0" fmla="*/ 6693887 w 11387436"/>
              <a:gd name="connsiteY0" fmla="*/ 3 h 7067920"/>
              <a:gd name="connsiteX1" fmla="*/ 10711452 w 11387436"/>
              <a:gd name="connsiteY1" fmla="*/ 2115786 h 7067920"/>
              <a:gd name="connsiteX2" fmla="*/ 8436543 w 11387436"/>
              <a:gd name="connsiteY2" fmla="*/ 6547146 h 7067920"/>
              <a:gd name="connsiteX3" fmla="*/ 2779405 w 11387436"/>
              <a:gd name="connsiteY3" fmla="*/ 6852367 h 7067920"/>
              <a:gd name="connsiteX4" fmla="*/ 1412202 w 11387436"/>
              <a:gd name="connsiteY4" fmla="*/ 7033239 h 7067920"/>
              <a:gd name="connsiteX5" fmla="*/ 29931 w 11387436"/>
              <a:gd name="connsiteY5" fmla="*/ 4708283 h 7067920"/>
              <a:gd name="connsiteX6" fmla="*/ 5046780 w 11387436"/>
              <a:gd name="connsiteY6" fmla="*/ 231705 h 7067920"/>
              <a:gd name="connsiteX7" fmla="*/ 6693887 w 11387436"/>
              <a:gd name="connsiteY7" fmla="*/ 3 h 706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387436" h="7067920">
                <a:moveTo>
                  <a:pt x="6693887" y="3"/>
                </a:moveTo>
                <a:cubicBezTo>
                  <a:pt x="7918074" y="-1156"/>
                  <a:pt x="9567406" y="377721"/>
                  <a:pt x="10711452" y="2115786"/>
                </a:cubicBezTo>
                <a:cubicBezTo>
                  <a:pt x="12745308" y="5205680"/>
                  <a:pt x="9656858" y="7376142"/>
                  <a:pt x="8436543" y="6547146"/>
                </a:cubicBezTo>
                <a:cubicBezTo>
                  <a:pt x="7276491" y="5759600"/>
                  <a:pt x="5299129" y="5691773"/>
                  <a:pt x="2779405" y="6852367"/>
                </a:cubicBezTo>
                <a:cubicBezTo>
                  <a:pt x="2353802" y="7048312"/>
                  <a:pt x="1875468" y="7116139"/>
                  <a:pt x="1412202" y="7033239"/>
                </a:cubicBezTo>
                <a:cubicBezTo>
                  <a:pt x="-256316" y="6731786"/>
                  <a:pt x="3566" y="4877850"/>
                  <a:pt x="29931" y="4708283"/>
                </a:cubicBezTo>
                <a:cubicBezTo>
                  <a:pt x="60062" y="4512338"/>
                  <a:pt x="301112" y="1995206"/>
                  <a:pt x="5046780" y="231705"/>
                </a:cubicBezTo>
                <a:cubicBezTo>
                  <a:pt x="5046780" y="231705"/>
                  <a:pt x="5741740" y="905"/>
                  <a:pt x="6693887" y="3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3DC8631-C1D6-49FA-AFFE-4C6D48A1937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565B838-3E12-4841-8858-88548A7EF58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44A07C2A-8F6D-4078-B877-6A0163D15A8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63BA545-8774-4AA6-B3BD-4266BA04355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11BCBB90-11BA-48DE-B55E-8CEC303726B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FFAE43AB-67BE-4CAE-911B-3FBC18ABA397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58607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val 5">
            <a:extLst>
              <a:ext uri="{FF2B5EF4-FFF2-40B4-BE49-F238E27FC236}">
                <a16:creationId xmlns:a16="http://schemas.microsoft.com/office/drawing/2014/main" id="{D1014A29-7AD0-43E6-A802-877273D932D5}"/>
              </a:ext>
            </a:extLst>
          </p:cNvPr>
          <p:cNvSpPr/>
          <p:nvPr userDrawn="1"/>
        </p:nvSpPr>
        <p:spPr>
          <a:xfrm>
            <a:off x="3046461" y="379064"/>
            <a:ext cx="6099078" cy="609987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 noProof="0">
              <a:solidFill>
                <a:schemeClr val="lt1"/>
              </a:solidFill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841493F0-BCA2-4D2F-A21F-378BF1396F7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374614" y="1707391"/>
            <a:ext cx="3442771" cy="3443219"/>
          </a:xfrm>
          <a:custGeom>
            <a:avLst/>
            <a:gdLst>
              <a:gd name="connsiteX0" fmla="*/ 3443219 w 6886438"/>
              <a:gd name="connsiteY0" fmla="*/ 0 h 6886438"/>
              <a:gd name="connsiteX1" fmla="*/ 6886438 w 6886438"/>
              <a:gd name="connsiteY1" fmla="*/ 3443219 h 6886438"/>
              <a:gd name="connsiteX2" fmla="*/ 3443219 w 6886438"/>
              <a:gd name="connsiteY2" fmla="*/ 6886438 h 6886438"/>
              <a:gd name="connsiteX3" fmla="*/ 0 w 6886438"/>
              <a:gd name="connsiteY3" fmla="*/ 3443219 h 6886438"/>
              <a:gd name="connsiteX4" fmla="*/ 3443219 w 6886438"/>
              <a:gd name="connsiteY4" fmla="*/ 0 h 6886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86438" h="6886438">
                <a:moveTo>
                  <a:pt x="3443219" y="0"/>
                </a:moveTo>
                <a:cubicBezTo>
                  <a:pt x="5344856" y="0"/>
                  <a:pt x="6886438" y="1541582"/>
                  <a:pt x="6886438" y="3443219"/>
                </a:cubicBezTo>
                <a:cubicBezTo>
                  <a:pt x="6886438" y="5344856"/>
                  <a:pt x="5344856" y="6886438"/>
                  <a:pt x="3443219" y="6886438"/>
                </a:cubicBezTo>
                <a:cubicBezTo>
                  <a:pt x="1541582" y="6886438"/>
                  <a:pt x="0" y="5344856"/>
                  <a:pt x="0" y="3443219"/>
                </a:cubicBezTo>
                <a:cubicBezTo>
                  <a:pt x="0" y="1541582"/>
                  <a:pt x="1541582" y="0"/>
                  <a:pt x="344321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ED43FF0C-AD54-47CB-8910-65CDEE0F218C}"/>
              </a:ext>
            </a:extLst>
          </p:cNvPr>
          <p:cNvSpPr/>
          <p:nvPr userDrawn="1"/>
        </p:nvSpPr>
        <p:spPr>
          <a:xfrm>
            <a:off x="4478259" y="1758698"/>
            <a:ext cx="3212024" cy="321244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1029A1A5-0B6C-4F89-B3ED-76CA5BA7633D}"/>
              </a:ext>
            </a:extLst>
          </p:cNvPr>
          <p:cNvSpPr/>
          <p:nvPr userDrawn="1"/>
        </p:nvSpPr>
        <p:spPr>
          <a:xfrm>
            <a:off x="4735806" y="2082816"/>
            <a:ext cx="2720388" cy="2720742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9505BA7A-3A05-4E27-BD58-3BE0694D956E}"/>
              </a:ext>
            </a:extLst>
          </p:cNvPr>
          <p:cNvSpPr/>
          <p:nvPr userDrawn="1"/>
        </p:nvSpPr>
        <p:spPr>
          <a:xfrm>
            <a:off x="4950645" y="2297683"/>
            <a:ext cx="2290709" cy="229100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124909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0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0" presetClass="exit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6" presetClass="emph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14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2000" fill="hold"/>
                                        <p:tgtEl>
                                          <p:spTgt spid="9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</p:bld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3FDD09AE-8F79-4B64-9C51-EE0BEE62DCAE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D1014A29-7AD0-43E6-A802-877273D932D5}"/>
              </a:ext>
            </a:extLst>
          </p:cNvPr>
          <p:cNvSpPr/>
          <p:nvPr userDrawn="1"/>
        </p:nvSpPr>
        <p:spPr>
          <a:xfrm>
            <a:off x="3046461" y="379064"/>
            <a:ext cx="6099078" cy="609987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 noProof="0">
              <a:solidFill>
                <a:schemeClr val="lt1"/>
              </a:solidFill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841493F0-BCA2-4D2F-A21F-378BF1396F7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374614" y="1707391"/>
            <a:ext cx="3442771" cy="3443219"/>
          </a:xfrm>
          <a:custGeom>
            <a:avLst/>
            <a:gdLst>
              <a:gd name="connsiteX0" fmla="*/ 3443219 w 6886438"/>
              <a:gd name="connsiteY0" fmla="*/ 0 h 6886438"/>
              <a:gd name="connsiteX1" fmla="*/ 6886438 w 6886438"/>
              <a:gd name="connsiteY1" fmla="*/ 3443219 h 6886438"/>
              <a:gd name="connsiteX2" fmla="*/ 3443219 w 6886438"/>
              <a:gd name="connsiteY2" fmla="*/ 6886438 h 6886438"/>
              <a:gd name="connsiteX3" fmla="*/ 0 w 6886438"/>
              <a:gd name="connsiteY3" fmla="*/ 3443219 h 6886438"/>
              <a:gd name="connsiteX4" fmla="*/ 3443219 w 6886438"/>
              <a:gd name="connsiteY4" fmla="*/ 0 h 6886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86438" h="6886438">
                <a:moveTo>
                  <a:pt x="3443219" y="0"/>
                </a:moveTo>
                <a:cubicBezTo>
                  <a:pt x="5344856" y="0"/>
                  <a:pt x="6886438" y="1541582"/>
                  <a:pt x="6886438" y="3443219"/>
                </a:cubicBezTo>
                <a:cubicBezTo>
                  <a:pt x="6886438" y="5344856"/>
                  <a:pt x="5344856" y="6886438"/>
                  <a:pt x="3443219" y="6886438"/>
                </a:cubicBezTo>
                <a:cubicBezTo>
                  <a:pt x="1541582" y="6886438"/>
                  <a:pt x="0" y="5344856"/>
                  <a:pt x="0" y="3443219"/>
                </a:cubicBezTo>
                <a:cubicBezTo>
                  <a:pt x="0" y="1541582"/>
                  <a:pt x="1541582" y="0"/>
                  <a:pt x="344321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ED43FF0C-AD54-47CB-8910-65CDEE0F218C}"/>
              </a:ext>
            </a:extLst>
          </p:cNvPr>
          <p:cNvSpPr/>
          <p:nvPr userDrawn="1"/>
        </p:nvSpPr>
        <p:spPr>
          <a:xfrm>
            <a:off x="4478259" y="1758698"/>
            <a:ext cx="3212024" cy="321244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1029A1A5-0B6C-4F89-B3ED-76CA5BA7633D}"/>
              </a:ext>
            </a:extLst>
          </p:cNvPr>
          <p:cNvSpPr/>
          <p:nvPr userDrawn="1"/>
        </p:nvSpPr>
        <p:spPr>
          <a:xfrm>
            <a:off x="4735806" y="2082816"/>
            <a:ext cx="2720388" cy="2720742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9505BA7A-3A05-4E27-BD58-3BE0694D956E}"/>
              </a:ext>
            </a:extLst>
          </p:cNvPr>
          <p:cNvSpPr/>
          <p:nvPr userDrawn="1"/>
        </p:nvSpPr>
        <p:spPr>
          <a:xfrm>
            <a:off x="4950645" y="2297683"/>
            <a:ext cx="2290709" cy="229100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2D6E79B-5660-4F9E-BEB4-A9AF563D467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30E3FE2-AA64-4A1E-A622-5B276235133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61E29E47-512B-4A66-B0EA-1B4C5C105B3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146E2D7-B911-4200-A453-85A6EEF39272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7F3F37C-FB0A-490D-8467-7FD63F15E54A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E425CC8A-12D6-402B-9E92-EF593D820523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19990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0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0" presetClass="exit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6" presetClass="emph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14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2000" fill="hold"/>
                                        <p:tgtEl>
                                          <p:spTgt spid="9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5" grpId="0"/>
    </p:bldLst>
  </p:timing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4C2FC326-8B10-43E0-99C6-83C43D048E80}"/>
              </a:ext>
            </a:extLst>
          </p:cNvPr>
          <p:cNvCxnSpPr>
            <a:cxnSpLocks/>
          </p:cNvCxnSpPr>
          <p:nvPr userDrawn="1"/>
        </p:nvCxnSpPr>
        <p:spPr>
          <a:xfrm>
            <a:off x="6096000" y="5160355"/>
            <a:ext cx="0" cy="1716696"/>
          </a:xfrm>
          <a:prstGeom prst="line">
            <a:avLst/>
          </a:prstGeom>
          <a:ln w="1270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84FE7B6C-B32C-4F54-963A-E32ED50AD193}"/>
              </a:ext>
            </a:extLst>
          </p:cNvPr>
          <p:cNvSpPr/>
          <p:nvPr userDrawn="1"/>
        </p:nvSpPr>
        <p:spPr>
          <a:xfrm>
            <a:off x="4285915" y="1624385"/>
            <a:ext cx="3620171" cy="362064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 noProof="0">
              <a:solidFill>
                <a:schemeClr val="lt1"/>
              </a:solidFill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0190E58-440D-429E-9863-27FD540DBF5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947007" y="2263528"/>
            <a:ext cx="2297987" cy="2298287"/>
          </a:xfrm>
          <a:custGeom>
            <a:avLst/>
            <a:gdLst>
              <a:gd name="connsiteX0" fmla="*/ 3443219 w 6886438"/>
              <a:gd name="connsiteY0" fmla="*/ 0 h 6886438"/>
              <a:gd name="connsiteX1" fmla="*/ 6886438 w 6886438"/>
              <a:gd name="connsiteY1" fmla="*/ 3443219 h 6886438"/>
              <a:gd name="connsiteX2" fmla="*/ 3443219 w 6886438"/>
              <a:gd name="connsiteY2" fmla="*/ 6886438 h 6886438"/>
              <a:gd name="connsiteX3" fmla="*/ 0 w 6886438"/>
              <a:gd name="connsiteY3" fmla="*/ 3443219 h 6886438"/>
              <a:gd name="connsiteX4" fmla="*/ 3443219 w 6886438"/>
              <a:gd name="connsiteY4" fmla="*/ 0 h 6886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86438" h="6886438">
                <a:moveTo>
                  <a:pt x="3443219" y="0"/>
                </a:moveTo>
                <a:cubicBezTo>
                  <a:pt x="5344856" y="0"/>
                  <a:pt x="6886438" y="1541582"/>
                  <a:pt x="6886438" y="3443219"/>
                </a:cubicBezTo>
                <a:cubicBezTo>
                  <a:pt x="6886438" y="5344856"/>
                  <a:pt x="5344856" y="6886438"/>
                  <a:pt x="3443219" y="6886438"/>
                </a:cubicBezTo>
                <a:cubicBezTo>
                  <a:pt x="1541582" y="6886438"/>
                  <a:pt x="0" y="5344856"/>
                  <a:pt x="0" y="3443219"/>
                </a:cubicBezTo>
                <a:cubicBezTo>
                  <a:pt x="0" y="1541582"/>
                  <a:pt x="1541582" y="0"/>
                  <a:pt x="344321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0171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41643161-E9A6-4E20-AA75-B046A491E8E8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4C2FC326-8B10-43E0-99C6-83C43D048E80}"/>
              </a:ext>
            </a:extLst>
          </p:cNvPr>
          <p:cNvCxnSpPr>
            <a:cxnSpLocks/>
          </p:cNvCxnSpPr>
          <p:nvPr userDrawn="1"/>
        </p:nvCxnSpPr>
        <p:spPr>
          <a:xfrm>
            <a:off x="6096000" y="5160355"/>
            <a:ext cx="0" cy="1716696"/>
          </a:xfrm>
          <a:prstGeom prst="line">
            <a:avLst/>
          </a:prstGeom>
          <a:ln w="1270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84FE7B6C-B32C-4F54-963A-E32ED50AD193}"/>
              </a:ext>
            </a:extLst>
          </p:cNvPr>
          <p:cNvSpPr/>
          <p:nvPr userDrawn="1"/>
        </p:nvSpPr>
        <p:spPr>
          <a:xfrm>
            <a:off x="4285915" y="1624385"/>
            <a:ext cx="3620171" cy="362064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 noProof="0">
              <a:solidFill>
                <a:schemeClr val="lt1"/>
              </a:solidFill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0190E58-440D-429E-9863-27FD540DBF5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947007" y="2263528"/>
            <a:ext cx="2297987" cy="2298287"/>
          </a:xfrm>
          <a:custGeom>
            <a:avLst/>
            <a:gdLst>
              <a:gd name="connsiteX0" fmla="*/ 3443219 w 6886438"/>
              <a:gd name="connsiteY0" fmla="*/ 0 h 6886438"/>
              <a:gd name="connsiteX1" fmla="*/ 6886438 w 6886438"/>
              <a:gd name="connsiteY1" fmla="*/ 3443219 h 6886438"/>
              <a:gd name="connsiteX2" fmla="*/ 3443219 w 6886438"/>
              <a:gd name="connsiteY2" fmla="*/ 6886438 h 6886438"/>
              <a:gd name="connsiteX3" fmla="*/ 0 w 6886438"/>
              <a:gd name="connsiteY3" fmla="*/ 3443219 h 6886438"/>
              <a:gd name="connsiteX4" fmla="*/ 3443219 w 6886438"/>
              <a:gd name="connsiteY4" fmla="*/ 0 h 6886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86438" h="6886438">
                <a:moveTo>
                  <a:pt x="3443219" y="0"/>
                </a:moveTo>
                <a:cubicBezTo>
                  <a:pt x="5344856" y="0"/>
                  <a:pt x="6886438" y="1541582"/>
                  <a:pt x="6886438" y="3443219"/>
                </a:cubicBezTo>
                <a:cubicBezTo>
                  <a:pt x="6886438" y="5344856"/>
                  <a:pt x="5344856" y="6886438"/>
                  <a:pt x="3443219" y="6886438"/>
                </a:cubicBezTo>
                <a:cubicBezTo>
                  <a:pt x="1541582" y="6886438"/>
                  <a:pt x="0" y="5344856"/>
                  <a:pt x="0" y="3443219"/>
                </a:cubicBezTo>
                <a:cubicBezTo>
                  <a:pt x="0" y="1541582"/>
                  <a:pt x="1541582" y="0"/>
                  <a:pt x="344321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DFD733D-3580-434E-B6B1-D76843E239B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5D138F23-16A3-4EEC-B2F3-44B9CFB13DB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8D81E665-DD67-4B9E-B695-D6E77EBFB3E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773DA0C-729A-48F6-9D4C-75BAAE0F882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998A587-A909-45E1-AF63-B07B9D426A35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4AA243BB-0C12-447B-A890-B0CFE26C2540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69747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</p:bld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nk">
            <a:extLst>
              <a:ext uri="{FF2B5EF4-FFF2-40B4-BE49-F238E27FC236}">
                <a16:creationId xmlns:a16="http://schemas.microsoft.com/office/drawing/2014/main" id="{28CE18BA-9DBF-4549-823E-602BF6B52368}"/>
              </a:ext>
            </a:extLst>
          </p:cNvPr>
          <p:cNvSpPr/>
          <p:nvPr userDrawn="1"/>
        </p:nvSpPr>
        <p:spPr>
          <a:xfrm rot="9000000">
            <a:off x="-8285" y="-28985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Light Blue">
            <a:extLst>
              <a:ext uri="{FF2B5EF4-FFF2-40B4-BE49-F238E27FC236}">
                <a16:creationId xmlns:a16="http://schemas.microsoft.com/office/drawing/2014/main" id="{F003A54A-C3D0-4A63-AB6F-AF87BA3732B5}"/>
              </a:ext>
            </a:extLst>
          </p:cNvPr>
          <p:cNvSpPr/>
          <p:nvPr userDrawn="1"/>
        </p:nvSpPr>
        <p:spPr>
          <a:xfrm rot="15300000">
            <a:off x="-684550" y="12252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B06E9957-09FE-46F9-A55B-7B3D4AFA2DE7}"/>
              </a:ext>
            </a:extLst>
          </p:cNvPr>
          <p:cNvSpPr/>
          <p:nvPr userDrawn="1"/>
        </p:nvSpPr>
        <p:spPr>
          <a:xfrm rot="19159880">
            <a:off x="1235245" y="2702837"/>
            <a:ext cx="4822833" cy="4313343"/>
          </a:xfrm>
          <a:prstGeom prst="ellipse">
            <a:avLst/>
          </a:prstGeom>
          <a:gradFill>
            <a:gsLst>
              <a:gs pos="80000">
                <a:schemeClr val="accent1">
                  <a:alpha val="43000"/>
                </a:schemeClr>
              </a:gs>
              <a:gs pos="0">
                <a:schemeClr val="accent1">
                  <a:alpha val="7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lowchart: Delay 11">
            <a:extLst>
              <a:ext uri="{FF2B5EF4-FFF2-40B4-BE49-F238E27FC236}">
                <a16:creationId xmlns:a16="http://schemas.microsoft.com/office/drawing/2014/main" id="{004669CD-1246-4E9E-85D3-B656D2A09DFE}"/>
              </a:ext>
            </a:extLst>
          </p:cNvPr>
          <p:cNvSpPr/>
          <p:nvPr userDrawn="1"/>
        </p:nvSpPr>
        <p:spPr>
          <a:xfrm flipH="1">
            <a:off x="839464" y="666750"/>
            <a:ext cx="5256536" cy="5505450"/>
          </a:xfrm>
          <a:prstGeom prst="flowChartDelay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F9AB280B-1C37-40B4-B050-B4A67D10C15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666750"/>
            <a:ext cx="5351194" cy="55054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2125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2C45F4D4-A061-4CE4-81F0-B7CAB8C8296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20" name="Pink">
            <a:extLst>
              <a:ext uri="{FF2B5EF4-FFF2-40B4-BE49-F238E27FC236}">
                <a16:creationId xmlns:a16="http://schemas.microsoft.com/office/drawing/2014/main" id="{FA19F886-A153-4482-82FD-2E39AEC16925}"/>
              </a:ext>
            </a:extLst>
          </p:cNvPr>
          <p:cNvSpPr/>
          <p:nvPr userDrawn="1"/>
        </p:nvSpPr>
        <p:spPr>
          <a:xfrm rot="9000000">
            <a:off x="-8285" y="-28985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1" name="Light Blue">
            <a:extLst>
              <a:ext uri="{FF2B5EF4-FFF2-40B4-BE49-F238E27FC236}">
                <a16:creationId xmlns:a16="http://schemas.microsoft.com/office/drawing/2014/main" id="{B9011B92-0B7B-4B7E-BC97-79F5925772B2}"/>
              </a:ext>
            </a:extLst>
          </p:cNvPr>
          <p:cNvSpPr/>
          <p:nvPr userDrawn="1"/>
        </p:nvSpPr>
        <p:spPr>
          <a:xfrm rot="15300000">
            <a:off x="-684550" y="12252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Light Blue">
            <a:extLst>
              <a:ext uri="{FF2B5EF4-FFF2-40B4-BE49-F238E27FC236}">
                <a16:creationId xmlns:a16="http://schemas.microsoft.com/office/drawing/2014/main" id="{4B785547-B496-4A8C-A2BA-721312327135}"/>
              </a:ext>
            </a:extLst>
          </p:cNvPr>
          <p:cNvSpPr/>
          <p:nvPr userDrawn="1"/>
        </p:nvSpPr>
        <p:spPr>
          <a:xfrm rot="19159880">
            <a:off x="1235245" y="2702837"/>
            <a:ext cx="4822833" cy="4313343"/>
          </a:xfrm>
          <a:prstGeom prst="ellipse">
            <a:avLst/>
          </a:prstGeom>
          <a:gradFill>
            <a:gsLst>
              <a:gs pos="80000">
                <a:schemeClr val="accent1">
                  <a:alpha val="43000"/>
                </a:schemeClr>
              </a:gs>
              <a:gs pos="0">
                <a:schemeClr val="accent1">
                  <a:alpha val="7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lowchart: Delay 11">
            <a:extLst>
              <a:ext uri="{FF2B5EF4-FFF2-40B4-BE49-F238E27FC236}">
                <a16:creationId xmlns:a16="http://schemas.microsoft.com/office/drawing/2014/main" id="{004669CD-1246-4E9E-85D3-B656D2A09DFE}"/>
              </a:ext>
            </a:extLst>
          </p:cNvPr>
          <p:cNvSpPr/>
          <p:nvPr userDrawn="1"/>
        </p:nvSpPr>
        <p:spPr>
          <a:xfrm flipH="1">
            <a:off x="839464" y="666750"/>
            <a:ext cx="5256536" cy="5505450"/>
          </a:xfrm>
          <a:prstGeom prst="flowChartDelay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7E78332-2E28-408B-B5B3-3D67836FB17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8C3AAFE-163D-4F24-998C-B841818BC08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2AF3E1F9-CDFF-41C0-84DD-D01BB7BA9F0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B4A2AFF-5B33-4A41-8455-6BFFBE611AD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22919916-4A33-4410-9D9E-9C0F6623D1E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F9AB280B-1C37-40B4-B050-B4A67D10C15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666750"/>
            <a:ext cx="5351194" cy="55054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2D4E56E8-C1A1-4F43-B261-EE86FB164EDA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35113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3" grpId="0" animBg="1"/>
    </p:bld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4CBB7CE6-D3D5-48AE-A6D6-A70AF9D9174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36001" y="668642"/>
            <a:ext cx="5519998" cy="5520717"/>
          </a:xfrm>
          <a:custGeom>
            <a:avLst/>
            <a:gdLst>
              <a:gd name="connsiteX0" fmla="*/ 4827752 w 9655505"/>
              <a:gd name="connsiteY0" fmla="*/ 0 h 9655504"/>
              <a:gd name="connsiteX1" fmla="*/ 9655505 w 9655505"/>
              <a:gd name="connsiteY1" fmla="*/ 4827752 h 9655504"/>
              <a:gd name="connsiteX2" fmla="*/ 4827752 w 9655505"/>
              <a:gd name="connsiteY2" fmla="*/ 9655504 h 9655504"/>
              <a:gd name="connsiteX3" fmla="*/ 0 w 9655505"/>
              <a:gd name="connsiteY3" fmla="*/ 4827752 h 9655504"/>
              <a:gd name="connsiteX4" fmla="*/ 4827752 w 9655505"/>
              <a:gd name="connsiteY4" fmla="*/ 0 h 9655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55505" h="9655504">
                <a:moveTo>
                  <a:pt x="4827752" y="0"/>
                </a:moveTo>
                <a:cubicBezTo>
                  <a:pt x="7494046" y="0"/>
                  <a:pt x="9655505" y="2161458"/>
                  <a:pt x="9655505" y="4827752"/>
                </a:cubicBezTo>
                <a:cubicBezTo>
                  <a:pt x="9655505" y="7494046"/>
                  <a:pt x="7494046" y="9655504"/>
                  <a:pt x="4827752" y="9655504"/>
                </a:cubicBezTo>
                <a:cubicBezTo>
                  <a:pt x="2161458" y="9655504"/>
                  <a:pt x="0" y="7494046"/>
                  <a:pt x="0" y="4827752"/>
                </a:cubicBezTo>
                <a:cubicBezTo>
                  <a:pt x="0" y="2161458"/>
                  <a:pt x="2161458" y="0"/>
                  <a:pt x="482775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0401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mph" presetSubtype="0" repeatCount="indefinite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9" dur="59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3" grpId="1" animBg="1"/>
    </p:bldLst>
  </p:timing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B9E5533-0686-44E0-99B4-1F80C8E33E9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36001" y="668642"/>
            <a:ext cx="5519998" cy="5520717"/>
          </a:xfrm>
          <a:custGeom>
            <a:avLst/>
            <a:gdLst>
              <a:gd name="connsiteX0" fmla="*/ 4827752 w 9655505"/>
              <a:gd name="connsiteY0" fmla="*/ 0 h 9655504"/>
              <a:gd name="connsiteX1" fmla="*/ 9655505 w 9655505"/>
              <a:gd name="connsiteY1" fmla="*/ 4827752 h 9655504"/>
              <a:gd name="connsiteX2" fmla="*/ 4827752 w 9655505"/>
              <a:gd name="connsiteY2" fmla="*/ 9655504 h 9655504"/>
              <a:gd name="connsiteX3" fmla="*/ 0 w 9655505"/>
              <a:gd name="connsiteY3" fmla="*/ 4827752 h 9655504"/>
              <a:gd name="connsiteX4" fmla="*/ 4827752 w 9655505"/>
              <a:gd name="connsiteY4" fmla="*/ 0 h 9655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55505" h="9655504">
                <a:moveTo>
                  <a:pt x="4827752" y="0"/>
                </a:moveTo>
                <a:cubicBezTo>
                  <a:pt x="7494046" y="0"/>
                  <a:pt x="9655505" y="2161458"/>
                  <a:pt x="9655505" y="4827752"/>
                </a:cubicBezTo>
                <a:cubicBezTo>
                  <a:pt x="9655505" y="7494046"/>
                  <a:pt x="7494046" y="9655504"/>
                  <a:pt x="4827752" y="9655504"/>
                </a:cubicBezTo>
                <a:cubicBezTo>
                  <a:pt x="2161458" y="9655504"/>
                  <a:pt x="0" y="7494046"/>
                  <a:pt x="0" y="4827752"/>
                </a:cubicBezTo>
                <a:cubicBezTo>
                  <a:pt x="0" y="2161458"/>
                  <a:pt x="2161458" y="0"/>
                  <a:pt x="482775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0732DA6-4EF7-444C-80CF-DF93817D51FF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39C376E9-6AAE-4A22-8021-057F0BDCB73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1291AA9-42FC-4448-B53D-958DD1972C8B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14AD60A-6DD7-47D9-ABA1-B7F9030B193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320967E8-3B52-4172-A628-3C4EE8FE6A5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23926E48-D30B-4BAC-8227-95E6AE0284EF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8411046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8" presetClass="emph" presetSubtype="0" repeatCount="indefinite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3" dur="59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8" grpId="0"/>
    </p:bld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4EC81C5-61CA-47C0-9AA2-C20AF1FE1FA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56242" y="856708"/>
            <a:ext cx="2267952" cy="1468582"/>
          </a:xfrm>
          <a:custGeom>
            <a:avLst/>
            <a:gdLst>
              <a:gd name="connsiteX0" fmla="*/ 489537 w 4536495"/>
              <a:gd name="connsiteY0" fmla="*/ 0 h 2937163"/>
              <a:gd name="connsiteX1" fmla="*/ 4046957 w 4536495"/>
              <a:gd name="connsiteY1" fmla="*/ 0 h 2937163"/>
              <a:gd name="connsiteX2" fmla="*/ 4536495 w 4536495"/>
              <a:gd name="connsiteY2" fmla="*/ 489537 h 2937163"/>
              <a:gd name="connsiteX3" fmla="*/ 4536495 w 4536495"/>
              <a:gd name="connsiteY3" fmla="*/ 2447626 h 2937163"/>
              <a:gd name="connsiteX4" fmla="*/ 4046957 w 4536495"/>
              <a:gd name="connsiteY4" fmla="*/ 2937163 h 2937163"/>
              <a:gd name="connsiteX5" fmla="*/ 489537 w 4536495"/>
              <a:gd name="connsiteY5" fmla="*/ 2937163 h 2937163"/>
              <a:gd name="connsiteX6" fmla="*/ 0 w 4536495"/>
              <a:gd name="connsiteY6" fmla="*/ 2447626 h 2937163"/>
              <a:gd name="connsiteX7" fmla="*/ 0 w 4536495"/>
              <a:gd name="connsiteY7" fmla="*/ 489537 h 2937163"/>
              <a:gd name="connsiteX8" fmla="*/ 489537 w 4536495"/>
              <a:gd name="connsiteY8" fmla="*/ 0 h 293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6495" h="2937163">
                <a:moveTo>
                  <a:pt x="489537" y="0"/>
                </a:moveTo>
                <a:lnTo>
                  <a:pt x="4046957" y="0"/>
                </a:lnTo>
                <a:cubicBezTo>
                  <a:pt x="4317321" y="0"/>
                  <a:pt x="4536495" y="219173"/>
                  <a:pt x="4536495" y="489537"/>
                </a:cubicBezTo>
                <a:lnTo>
                  <a:pt x="4536495" y="2447626"/>
                </a:lnTo>
                <a:cubicBezTo>
                  <a:pt x="4536495" y="2717990"/>
                  <a:pt x="4317321" y="2937163"/>
                  <a:pt x="4046957" y="2937163"/>
                </a:cubicBezTo>
                <a:lnTo>
                  <a:pt x="489537" y="2937163"/>
                </a:lnTo>
                <a:cubicBezTo>
                  <a:pt x="219173" y="2937163"/>
                  <a:pt x="0" y="2717990"/>
                  <a:pt x="0" y="2447626"/>
                </a:cubicBezTo>
                <a:lnTo>
                  <a:pt x="0" y="489537"/>
                </a:lnTo>
                <a:cubicBezTo>
                  <a:pt x="0" y="219173"/>
                  <a:pt x="219173" y="0"/>
                  <a:pt x="48953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4330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CCF7755-858D-459F-8F3F-93BADA9747B6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E9F2335-07CB-45BE-AA62-C8FFA7B15E1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C0445DD-96B7-402B-BA8E-9CF480AF0F1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6DB86D0-386F-4DD5-88F5-CDFC064DB55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A6FB7579-547A-4645-BD13-E1D30EFE9F3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2662E347-1C9B-492D-AED7-FD10B4F3BF3F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4EC81C5-61CA-47C0-9AA2-C20AF1FE1FA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56242" y="856708"/>
            <a:ext cx="2267952" cy="1468582"/>
          </a:xfrm>
          <a:custGeom>
            <a:avLst/>
            <a:gdLst>
              <a:gd name="connsiteX0" fmla="*/ 489537 w 4536495"/>
              <a:gd name="connsiteY0" fmla="*/ 0 h 2937163"/>
              <a:gd name="connsiteX1" fmla="*/ 4046957 w 4536495"/>
              <a:gd name="connsiteY1" fmla="*/ 0 h 2937163"/>
              <a:gd name="connsiteX2" fmla="*/ 4536495 w 4536495"/>
              <a:gd name="connsiteY2" fmla="*/ 489537 h 2937163"/>
              <a:gd name="connsiteX3" fmla="*/ 4536495 w 4536495"/>
              <a:gd name="connsiteY3" fmla="*/ 2447626 h 2937163"/>
              <a:gd name="connsiteX4" fmla="*/ 4046957 w 4536495"/>
              <a:gd name="connsiteY4" fmla="*/ 2937163 h 2937163"/>
              <a:gd name="connsiteX5" fmla="*/ 489537 w 4536495"/>
              <a:gd name="connsiteY5" fmla="*/ 2937163 h 2937163"/>
              <a:gd name="connsiteX6" fmla="*/ 0 w 4536495"/>
              <a:gd name="connsiteY6" fmla="*/ 2447626 h 2937163"/>
              <a:gd name="connsiteX7" fmla="*/ 0 w 4536495"/>
              <a:gd name="connsiteY7" fmla="*/ 489537 h 2937163"/>
              <a:gd name="connsiteX8" fmla="*/ 489537 w 4536495"/>
              <a:gd name="connsiteY8" fmla="*/ 0 h 293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6495" h="2937163">
                <a:moveTo>
                  <a:pt x="489537" y="0"/>
                </a:moveTo>
                <a:lnTo>
                  <a:pt x="4046957" y="0"/>
                </a:lnTo>
                <a:cubicBezTo>
                  <a:pt x="4317321" y="0"/>
                  <a:pt x="4536495" y="219173"/>
                  <a:pt x="4536495" y="489537"/>
                </a:cubicBezTo>
                <a:lnTo>
                  <a:pt x="4536495" y="2447626"/>
                </a:lnTo>
                <a:cubicBezTo>
                  <a:pt x="4536495" y="2717990"/>
                  <a:pt x="4317321" y="2937163"/>
                  <a:pt x="4046957" y="2937163"/>
                </a:cubicBezTo>
                <a:lnTo>
                  <a:pt x="489537" y="2937163"/>
                </a:lnTo>
                <a:cubicBezTo>
                  <a:pt x="219173" y="2937163"/>
                  <a:pt x="0" y="2717990"/>
                  <a:pt x="0" y="2447626"/>
                </a:cubicBezTo>
                <a:lnTo>
                  <a:pt x="0" y="489537"/>
                </a:lnTo>
                <a:cubicBezTo>
                  <a:pt x="0" y="219173"/>
                  <a:pt x="219173" y="0"/>
                  <a:pt x="48953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64753F58-AE45-40E8-BC52-8B7C20C577C8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27944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5" grpId="0" animBg="1"/>
    </p:bldLst>
  </p:timing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21900E52-EB5B-4697-A390-05CB0D899425}"/>
              </a:ext>
            </a:extLst>
          </p:cNvPr>
          <p:cNvSpPr/>
          <p:nvPr userDrawn="1"/>
        </p:nvSpPr>
        <p:spPr>
          <a:xfrm>
            <a:off x="7016577" y="4745439"/>
            <a:ext cx="4962964" cy="4963611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F4638D5-48A4-4988-A157-62FFDBFA18E7}"/>
              </a:ext>
            </a:extLst>
          </p:cNvPr>
          <p:cNvGrpSpPr/>
          <p:nvPr userDrawn="1"/>
        </p:nvGrpSpPr>
        <p:grpSpPr>
          <a:xfrm rot="900000">
            <a:off x="1698382" y="1607885"/>
            <a:ext cx="620029" cy="752208"/>
            <a:chOff x="3926123" y="1489903"/>
            <a:chExt cx="5772263" cy="7001892"/>
          </a:xfrm>
        </p:grpSpPr>
        <p:sp>
          <p:nvSpPr>
            <p:cNvPr id="5" name="Oval 168">
              <a:extLst>
                <a:ext uri="{FF2B5EF4-FFF2-40B4-BE49-F238E27FC236}">
                  <a16:creationId xmlns:a16="http://schemas.microsoft.com/office/drawing/2014/main" id="{171E8345-C0C2-404A-A133-2E3584ACBC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40248" flipH="1">
              <a:off x="3926123" y="2170489"/>
              <a:ext cx="5772263" cy="5642298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E5BCA73-F1E6-4025-ADBD-383464FE7601}"/>
                </a:ext>
              </a:extLst>
            </p:cNvPr>
            <p:cNvGrpSpPr/>
            <p:nvPr/>
          </p:nvGrpSpPr>
          <p:grpSpPr>
            <a:xfrm>
              <a:off x="4138950" y="1489903"/>
              <a:ext cx="4953548" cy="7001892"/>
              <a:chOff x="4138950" y="1489903"/>
              <a:chExt cx="4953548" cy="7001892"/>
            </a:xfrm>
          </p:grpSpPr>
          <p:sp>
            <p:nvSpPr>
              <p:cNvPr id="7" name="Freeform 169">
                <a:extLst>
                  <a:ext uri="{FF2B5EF4-FFF2-40B4-BE49-F238E27FC236}">
                    <a16:creationId xmlns:a16="http://schemas.microsoft.com/office/drawing/2014/main" id="{421D35B9-2530-4EE0-9DC4-A34BE0716B73}"/>
                  </a:ext>
                </a:extLst>
              </p:cNvPr>
              <p:cNvSpPr>
                <a:spLocks/>
              </p:cNvSpPr>
              <p:nvPr/>
            </p:nvSpPr>
            <p:spPr bwMode="auto">
              <a:xfrm rot="19640248" flipH="1">
                <a:off x="4138950" y="2896831"/>
                <a:ext cx="4953548" cy="5093487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DFA4B89-FFB5-4812-9DA4-700DAD8F96CF}"/>
                  </a:ext>
                </a:extLst>
              </p:cNvPr>
              <p:cNvSpPr/>
              <p:nvPr/>
            </p:nvSpPr>
            <p:spPr>
              <a:xfrm rot="18417488">
                <a:off x="3345320" y="3967899"/>
                <a:ext cx="5504199" cy="843407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DD0D070F-46C0-4FA4-BE23-85C49AA14CE0}"/>
                  </a:ext>
                </a:extLst>
              </p:cNvPr>
              <p:cNvSpPr/>
              <p:nvPr/>
            </p:nvSpPr>
            <p:spPr>
              <a:xfrm rot="18417488">
                <a:off x="4049026" y="4702295"/>
                <a:ext cx="5751678" cy="75079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9C220C06-6252-434F-AA4B-2B57B6139D91}"/>
                  </a:ext>
                </a:extLst>
              </p:cNvPr>
              <p:cNvSpPr/>
              <p:nvPr/>
            </p:nvSpPr>
            <p:spPr>
              <a:xfrm rot="18417488">
                <a:off x="5067582" y="5330904"/>
                <a:ext cx="5337642" cy="786736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19EEB34B-4354-409D-9AFB-813FDEE151C7}"/>
                  </a:ext>
                </a:extLst>
              </p:cNvPr>
              <p:cNvSpPr/>
              <p:nvPr/>
            </p:nvSpPr>
            <p:spPr>
              <a:xfrm rot="18417488">
                <a:off x="3018500" y="3310943"/>
                <a:ext cx="4449810" cy="807730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17B17332-39CE-4B78-900B-87B18A4C38CB}"/>
                  </a:ext>
                </a:extLst>
              </p:cNvPr>
              <p:cNvSpPr/>
              <p:nvPr/>
            </p:nvSpPr>
            <p:spPr>
              <a:xfrm rot="18417488">
                <a:off x="6472081" y="5989952"/>
                <a:ext cx="4246609" cy="757077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4E887FA-648B-4EC0-A586-01155C43B247}"/>
              </a:ext>
            </a:extLst>
          </p:cNvPr>
          <p:cNvGrpSpPr/>
          <p:nvPr userDrawn="1"/>
        </p:nvGrpSpPr>
        <p:grpSpPr>
          <a:xfrm rot="830169">
            <a:off x="9475409" y="1401537"/>
            <a:ext cx="1314010" cy="1665515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F4D8DF9-2DC5-40DF-B7EB-43D875D363D9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16" name="Freeform 169">
                <a:extLst>
                  <a:ext uri="{FF2B5EF4-FFF2-40B4-BE49-F238E27FC236}">
                    <a16:creationId xmlns:a16="http://schemas.microsoft.com/office/drawing/2014/main" id="{BAB3F0A2-D78B-4C01-BCDD-35AEB7129D42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17" name="Oval 168">
                <a:extLst>
                  <a:ext uri="{FF2B5EF4-FFF2-40B4-BE49-F238E27FC236}">
                    <a16:creationId xmlns:a16="http://schemas.microsoft.com/office/drawing/2014/main" id="{EC472E4A-FEE8-4D3C-BD25-4F5E881FA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1C4B05C-92BA-44B6-9814-B8DD12E8FD5D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A66665D8-3CE9-45ED-963A-AB13B1BBD9BC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5006C7EA-2937-4690-ADB0-FCE61C074D97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BCFE6866-82A1-450C-987C-0114EAE3411B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51D671E-CD83-4C30-898F-6B822B375C66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15B2EB9-A30D-4EDA-99C0-B781FEBBCBB3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8B94BDE-8786-46F0-A2A3-C9BD3CDD9CC6}"/>
              </a:ext>
            </a:extLst>
          </p:cNvPr>
          <p:cNvGrpSpPr/>
          <p:nvPr userDrawn="1"/>
        </p:nvGrpSpPr>
        <p:grpSpPr>
          <a:xfrm rot="20228232">
            <a:off x="13390613" y="-2691371"/>
            <a:ext cx="1777103" cy="230299"/>
            <a:chOff x="2764511" y="5842569"/>
            <a:chExt cx="8381724" cy="1086064"/>
          </a:xfrm>
        </p:grpSpPr>
        <p:sp>
          <p:nvSpPr>
            <p:cNvPr id="24" name="Rectangle: Rounded Corners 23">
              <a:extLst>
                <a:ext uri="{FF2B5EF4-FFF2-40B4-BE49-F238E27FC236}">
                  <a16:creationId xmlns:a16="http://schemas.microsoft.com/office/drawing/2014/main" id="{5C20C846-FB98-4A6F-962A-5C3EEA1BCA1B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E7063FA9-07D9-496E-A2E7-C4053F6D6451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6293897-570D-4D49-AE90-1FEA72E0FAA5}"/>
              </a:ext>
            </a:extLst>
          </p:cNvPr>
          <p:cNvGrpSpPr/>
          <p:nvPr userDrawn="1"/>
        </p:nvGrpSpPr>
        <p:grpSpPr>
          <a:xfrm rot="20228232">
            <a:off x="25421940" y="-1287376"/>
            <a:ext cx="1777103" cy="230299"/>
            <a:chOff x="2764511" y="5842569"/>
            <a:chExt cx="8381724" cy="1086064"/>
          </a:xfrm>
        </p:grpSpPr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BEFB906F-C421-4294-AB16-5E23A9102E3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5DE64B79-A88A-48D1-9E44-1CBE9FDD65B5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29" name="Oval 28">
            <a:extLst>
              <a:ext uri="{FF2B5EF4-FFF2-40B4-BE49-F238E27FC236}">
                <a16:creationId xmlns:a16="http://schemas.microsoft.com/office/drawing/2014/main" id="{40AF3497-59CE-43D4-8A9D-0BFD6EF3EEF4}"/>
              </a:ext>
            </a:extLst>
          </p:cNvPr>
          <p:cNvSpPr/>
          <p:nvPr userDrawn="1"/>
        </p:nvSpPr>
        <p:spPr>
          <a:xfrm flipV="1">
            <a:off x="1450560" y="452815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42E063F8-C8C1-45D4-915A-CAC7D0B31A79}"/>
              </a:ext>
            </a:extLst>
          </p:cNvPr>
          <p:cNvSpPr/>
          <p:nvPr userDrawn="1"/>
        </p:nvSpPr>
        <p:spPr>
          <a:xfrm>
            <a:off x="2437803" y="143782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55718513-81BB-4AE9-9184-0D4C2EE55D71}"/>
              </a:ext>
            </a:extLst>
          </p:cNvPr>
          <p:cNvSpPr/>
          <p:nvPr userDrawn="1"/>
        </p:nvSpPr>
        <p:spPr>
          <a:xfrm flipH="1">
            <a:off x="1236532" y="1273995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D33C6CFE-6500-4828-9BD1-C2F4984D3E94}"/>
              </a:ext>
            </a:extLst>
          </p:cNvPr>
          <p:cNvSpPr/>
          <p:nvPr userDrawn="1"/>
        </p:nvSpPr>
        <p:spPr>
          <a:xfrm>
            <a:off x="1697170" y="264437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2A436DE8-B9A3-4AE1-BA2A-7C20CAFE2423}"/>
              </a:ext>
            </a:extLst>
          </p:cNvPr>
          <p:cNvSpPr/>
          <p:nvPr userDrawn="1"/>
        </p:nvSpPr>
        <p:spPr>
          <a:xfrm>
            <a:off x="4379266" y="245150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42D08114-62DA-4C94-89D3-5E7CF1A08C08}"/>
              </a:ext>
            </a:extLst>
          </p:cNvPr>
          <p:cNvSpPr/>
          <p:nvPr userDrawn="1"/>
        </p:nvSpPr>
        <p:spPr>
          <a:xfrm>
            <a:off x="11096813" y="274174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B38A8335-A3DF-4526-9111-53345C98B8DF}"/>
              </a:ext>
            </a:extLst>
          </p:cNvPr>
          <p:cNvSpPr/>
          <p:nvPr userDrawn="1"/>
        </p:nvSpPr>
        <p:spPr>
          <a:xfrm flipV="1">
            <a:off x="5731863" y="424015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99BB16E1-18F3-42BA-A09A-9D755B7E6B06}"/>
              </a:ext>
            </a:extLst>
          </p:cNvPr>
          <p:cNvSpPr/>
          <p:nvPr userDrawn="1"/>
        </p:nvSpPr>
        <p:spPr>
          <a:xfrm flipV="1">
            <a:off x="10723617" y="1667498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3AA042BB-4DF0-4176-9C66-1D5EB4FF1A5B}"/>
              </a:ext>
            </a:extLst>
          </p:cNvPr>
          <p:cNvSpPr/>
          <p:nvPr userDrawn="1"/>
        </p:nvSpPr>
        <p:spPr>
          <a:xfrm>
            <a:off x="8518664" y="101513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9" name="Pink">
            <a:extLst>
              <a:ext uri="{FF2B5EF4-FFF2-40B4-BE49-F238E27FC236}">
                <a16:creationId xmlns:a16="http://schemas.microsoft.com/office/drawing/2014/main" id="{E1FDEF97-B936-4D95-A394-32E0EF9E478D}"/>
              </a:ext>
            </a:extLst>
          </p:cNvPr>
          <p:cNvSpPr/>
          <p:nvPr userDrawn="1"/>
        </p:nvSpPr>
        <p:spPr>
          <a:xfrm rot="9000000">
            <a:off x="2733375" y="-134201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0" name="Light Blue">
            <a:extLst>
              <a:ext uri="{FF2B5EF4-FFF2-40B4-BE49-F238E27FC236}">
                <a16:creationId xmlns:a16="http://schemas.microsoft.com/office/drawing/2014/main" id="{1EC51453-DCE0-4DBC-A881-96729997A081}"/>
              </a:ext>
            </a:extLst>
          </p:cNvPr>
          <p:cNvSpPr/>
          <p:nvPr userDrawn="1"/>
        </p:nvSpPr>
        <p:spPr>
          <a:xfrm rot="15300000">
            <a:off x="1425789" y="1009630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1" name="Light Blue">
            <a:extLst>
              <a:ext uri="{FF2B5EF4-FFF2-40B4-BE49-F238E27FC236}">
                <a16:creationId xmlns:a16="http://schemas.microsoft.com/office/drawing/2014/main" id="{30B5BC0A-D6C0-4B98-9D6E-9873C2DC2034}"/>
              </a:ext>
            </a:extLst>
          </p:cNvPr>
          <p:cNvSpPr/>
          <p:nvPr userDrawn="1"/>
        </p:nvSpPr>
        <p:spPr>
          <a:xfrm rot="19159880">
            <a:off x="3876720" y="239918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Light Blue">
            <a:extLst>
              <a:ext uri="{FF2B5EF4-FFF2-40B4-BE49-F238E27FC236}">
                <a16:creationId xmlns:a16="http://schemas.microsoft.com/office/drawing/2014/main" id="{D226EA9D-4EBD-42C2-B299-CE1155B76E5B}"/>
              </a:ext>
            </a:extLst>
          </p:cNvPr>
          <p:cNvSpPr/>
          <p:nvPr userDrawn="1"/>
        </p:nvSpPr>
        <p:spPr>
          <a:xfrm rot="15300000">
            <a:off x="8441902" y="483026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23091583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6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9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10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8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17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32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3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3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75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7" dur="8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50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1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3" dur="9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5876E-6 -9.25926E-7 L -1.86044 1.47847 " pathEditMode="relative" rAng="0" ptsTypes="AA">
                                          <p:cBhvr>
                                            <p:cTn id="55" dur="1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93022" y="7392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42924E-6 4.44444E-6 L -1.36447 1.06875 " pathEditMode="relative" rAng="0" ptsTypes="AA">
                                          <p:cBhvr>
                                            <p:cTn id="57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5" dur="1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3" dur="1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1" dur="1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9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29" grpId="0" animBg="1"/>
          <p:bldP spid="30" grpId="0" animBg="1"/>
          <p:bldP spid="32" grpId="0" animBg="1"/>
          <p:bldP spid="33" grpId="0" animBg="1"/>
          <p:bldP spid="34" grpId="0" animBg="1"/>
          <p:bldP spid="35" grpId="0" animBg="1"/>
          <p:bldP spid="36" grpId="0" animBg="1"/>
          <p:bldP spid="37" grpId="0" animBg="1"/>
          <p:bldP spid="38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  <p:bldP spid="42" grpId="0" animBg="1"/>
          <p:bldP spid="4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8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17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32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3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3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75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7" dur="8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3" dur="9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5876E-6 -9.25926E-7 L -1.86044 1.47847 " pathEditMode="relative" rAng="0" ptsTypes="AA">
                                          <p:cBhvr>
                                            <p:cTn id="55" dur="1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93022" y="7392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42924E-6 4.44444E-6 L -1.36447 1.06875 " pathEditMode="relative" rAng="0" ptsTypes="AA">
                                          <p:cBhvr>
                                            <p:cTn id="57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5" dur="1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3" dur="1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1" dur="1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9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29" grpId="0" animBg="1"/>
          <p:bldP spid="30" grpId="0" animBg="1"/>
          <p:bldP spid="32" grpId="0" animBg="1"/>
          <p:bldP spid="33" grpId="0" animBg="1"/>
          <p:bldP spid="34" grpId="0" animBg="1"/>
          <p:bldP spid="35" grpId="0" animBg="1"/>
          <p:bldP spid="36" grpId="0" animBg="1"/>
          <p:bldP spid="37" grpId="0" animBg="1"/>
          <p:bldP spid="38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  <p:bldP spid="42" grpId="0" animBg="1"/>
          <p:bldP spid="42" grpId="1" animBg="1"/>
        </p:bldLst>
      </p:timing>
    </mc:Fallback>
  </mc:AlternateConten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5_Custom Layou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 42">
            <a:extLst>
              <a:ext uri="{FF2B5EF4-FFF2-40B4-BE49-F238E27FC236}">
                <a16:creationId xmlns:a16="http://schemas.microsoft.com/office/drawing/2014/main" id="{B9DFEF2E-B741-4ED3-B075-A5D6EB265A1E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21900E52-EB5B-4697-A390-05CB0D899425}"/>
              </a:ext>
            </a:extLst>
          </p:cNvPr>
          <p:cNvSpPr/>
          <p:nvPr userDrawn="1"/>
        </p:nvSpPr>
        <p:spPr>
          <a:xfrm>
            <a:off x="7016577" y="4745439"/>
            <a:ext cx="4962964" cy="4963611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F4638D5-48A4-4988-A157-62FFDBFA18E7}"/>
              </a:ext>
            </a:extLst>
          </p:cNvPr>
          <p:cNvGrpSpPr/>
          <p:nvPr userDrawn="1"/>
        </p:nvGrpSpPr>
        <p:grpSpPr>
          <a:xfrm rot="900000">
            <a:off x="1698382" y="1607885"/>
            <a:ext cx="620029" cy="752208"/>
            <a:chOff x="3926123" y="1489903"/>
            <a:chExt cx="5772263" cy="7001892"/>
          </a:xfrm>
        </p:grpSpPr>
        <p:sp>
          <p:nvSpPr>
            <p:cNvPr id="5" name="Oval 168">
              <a:extLst>
                <a:ext uri="{FF2B5EF4-FFF2-40B4-BE49-F238E27FC236}">
                  <a16:creationId xmlns:a16="http://schemas.microsoft.com/office/drawing/2014/main" id="{171E8345-C0C2-404A-A133-2E3584ACBC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40248" flipH="1">
              <a:off x="3926123" y="2170489"/>
              <a:ext cx="5772263" cy="5642298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E5BCA73-F1E6-4025-ADBD-383464FE7601}"/>
                </a:ext>
              </a:extLst>
            </p:cNvPr>
            <p:cNvGrpSpPr/>
            <p:nvPr/>
          </p:nvGrpSpPr>
          <p:grpSpPr>
            <a:xfrm>
              <a:off x="4138950" y="1489903"/>
              <a:ext cx="4953548" cy="7001892"/>
              <a:chOff x="4138950" y="1489903"/>
              <a:chExt cx="4953548" cy="7001892"/>
            </a:xfrm>
          </p:grpSpPr>
          <p:sp>
            <p:nvSpPr>
              <p:cNvPr id="7" name="Freeform 169">
                <a:extLst>
                  <a:ext uri="{FF2B5EF4-FFF2-40B4-BE49-F238E27FC236}">
                    <a16:creationId xmlns:a16="http://schemas.microsoft.com/office/drawing/2014/main" id="{421D35B9-2530-4EE0-9DC4-A34BE0716B73}"/>
                  </a:ext>
                </a:extLst>
              </p:cNvPr>
              <p:cNvSpPr>
                <a:spLocks/>
              </p:cNvSpPr>
              <p:nvPr/>
            </p:nvSpPr>
            <p:spPr bwMode="auto">
              <a:xfrm rot="19640248" flipH="1">
                <a:off x="4138950" y="2896831"/>
                <a:ext cx="4953548" cy="5093487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DFA4B89-FFB5-4812-9DA4-700DAD8F96CF}"/>
                  </a:ext>
                </a:extLst>
              </p:cNvPr>
              <p:cNvSpPr/>
              <p:nvPr/>
            </p:nvSpPr>
            <p:spPr>
              <a:xfrm rot="18417488">
                <a:off x="3345320" y="3967899"/>
                <a:ext cx="5504199" cy="843407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DD0D070F-46C0-4FA4-BE23-85C49AA14CE0}"/>
                  </a:ext>
                </a:extLst>
              </p:cNvPr>
              <p:cNvSpPr/>
              <p:nvPr/>
            </p:nvSpPr>
            <p:spPr>
              <a:xfrm rot="18417488">
                <a:off x="4049026" y="4702295"/>
                <a:ext cx="5751678" cy="75079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9C220C06-6252-434F-AA4B-2B57B6139D91}"/>
                  </a:ext>
                </a:extLst>
              </p:cNvPr>
              <p:cNvSpPr/>
              <p:nvPr/>
            </p:nvSpPr>
            <p:spPr>
              <a:xfrm rot="18417488">
                <a:off x="5067582" y="5330904"/>
                <a:ext cx="5337642" cy="786736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19EEB34B-4354-409D-9AFB-813FDEE151C7}"/>
                  </a:ext>
                </a:extLst>
              </p:cNvPr>
              <p:cNvSpPr/>
              <p:nvPr/>
            </p:nvSpPr>
            <p:spPr>
              <a:xfrm rot="18417488">
                <a:off x="3018500" y="3310943"/>
                <a:ext cx="4449810" cy="807730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17B17332-39CE-4B78-900B-87B18A4C38CB}"/>
                  </a:ext>
                </a:extLst>
              </p:cNvPr>
              <p:cNvSpPr/>
              <p:nvPr/>
            </p:nvSpPr>
            <p:spPr>
              <a:xfrm rot="18417488">
                <a:off x="6472081" y="5989952"/>
                <a:ext cx="4246609" cy="757077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4E887FA-648B-4EC0-A586-01155C43B247}"/>
              </a:ext>
            </a:extLst>
          </p:cNvPr>
          <p:cNvGrpSpPr/>
          <p:nvPr userDrawn="1"/>
        </p:nvGrpSpPr>
        <p:grpSpPr>
          <a:xfrm rot="830169">
            <a:off x="9475409" y="1401537"/>
            <a:ext cx="1314010" cy="1665515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F4D8DF9-2DC5-40DF-B7EB-43D875D363D9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16" name="Freeform 169">
                <a:extLst>
                  <a:ext uri="{FF2B5EF4-FFF2-40B4-BE49-F238E27FC236}">
                    <a16:creationId xmlns:a16="http://schemas.microsoft.com/office/drawing/2014/main" id="{BAB3F0A2-D78B-4C01-BCDD-35AEB7129D42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17" name="Oval 168">
                <a:extLst>
                  <a:ext uri="{FF2B5EF4-FFF2-40B4-BE49-F238E27FC236}">
                    <a16:creationId xmlns:a16="http://schemas.microsoft.com/office/drawing/2014/main" id="{EC472E4A-FEE8-4D3C-BD25-4F5E881FA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1C4B05C-92BA-44B6-9814-B8DD12E8FD5D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A66665D8-3CE9-45ED-963A-AB13B1BBD9BC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5006C7EA-2937-4690-ADB0-FCE61C074D97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BCFE6866-82A1-450C-987C-0114EAE3411B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51D671E-CD83-4C30-898F-6B822B375C66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15B2EB9-A30D-4EDA-99C0-B781FEBBCBB3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8B94BDE-8786-46F0-A2A3-C9BD3CDD9CC6}"/>
              </a:ext>
            </a:extLst>
          </p:cNvPr>
          <p:cNvGrpSpPr/>
          <p:nvPr userDrawn="1"/>
        </p:nvGrpSpPr>
        <p:grpSpPr>
          <a:xfrm rot="20228232">
            <a:off x="13389407" y="-2693858"/>
            <a:ext cx="1773421" cy="230299"/>
            <a:chOff x="2764510" y="5826176"/>
            <a:chExt cx="8364353" cy="1086064"/>
          </a:xfrm>
        </p:grpSpPr>
        <p:sp>
          <p:nvSpPr>
            <p:cNvPr id="24" name="Rectangle: Rounded Corners 23">
              <a:extLst>
                <a:ext uri="{FF2B5EF4-FFF2-40B4-BE49-F238E27FC236}">
                  <a16:creationId xmlns:a16="http://schemas.microsoft.com/office/drawing/2014/main" id="{5C20C846-FB98-4A6F-962A-5C3EEA1BCA1B}"/>
                </a:ext>
              </a:extLst>
            </p:cNvPr>
            <p:cNvSpPr/>
            <p:nvPr/>
          </p:nvSpPr>
          <p:spPr>
            <a:xfrm>
              <a:off x="2781324" y="5826176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rgbClr val="FFC000">
                    <a:alpha val="0"/>
                  </a:srgbClr>
                </a:gs>
                <a:gs pos="100000">
                  <a:srgbClr val="FFC000"/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E7063FA9-07D9-496E-A2E7-C4053F6D6451}"/>
                </a:ext>
              </a:extLst>
            </p:cNvPr>
            <p:cNvSpPr/>
            <p:nvPr/>
          </p:nvSpPr>
          <p:spPr>
            <a:xfrm>
              <a:off x="2764510" y="5866055"/>
              <a:ext cx="1143001" cy="1039091"/>
            </a:xfrm>
            <a:prstGeom prst="ellipse">
              <a:avLst/>
            </a:prstGeom>
            <a:solidFill>
              <a:srgbClr val="FFC000">
                <a:alpha val="9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29" name="Oval 28">
            <a:extLst>
              <a:ext uri="{FF2B5EF4-FFF2-40B4-BE49-F238E27FC236}">
                <a16:creationId xmlns:a16="http://schemas.microsoft.com/office/drawing/2014/main" id="{40AF3497-59CE-43D4-8A9D-0BFD6EF3EEF4}"/>
              </a:ext>
            </a:extLst>
          </p:cNvPr>
          <p:cNvSpPr/>
          <p:nvPr userDrawn="1"/>
        </p:nvSpPr>
        <p:spPr>
          <a:xfrm flipV="1">
            <a:off x="1450560" y="452815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42E063F8-C8C1-45D4-915A-CAC7D0B31A79}"/>
              </a:ext>
            </a:extLst>
          </p:cNvPr>
          <p:cNvSpPr/>
          <p:nvPr userDrawn="1"/>
        </p:nvSpPr>
        <p:spPr>
          <a:xfrm>
            <a:off x="2437803" y="143782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55718513-81BB-4AE9-9184-0D4C2EE55D71}"/>
              </a:ext>
            </a:extLst>
          </p:cNvPr>
          <p:cNvSpPr/>
          <p:nvPr userDrawn="1"/>
        </p:nvSpPr>
        <p:spPr>
          <a:xfrm flipH="1">
            <a:off x="1236532" y="1273995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D33C6CFE-6500-4828-9BD1-C2F4984D3E94}"/>
              </a:ext>
            </a:extLst>
          </p:cNvPr>
          <p:cNvSpPr/>
          <p:nvPr userDrawn="1"/>
        </p:nvSpPr>
        <p:spPr>
          <a:xfrm>
            <a:off x="1697170" y="264437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2A436DE8-B9A3-4AE1-BA2A-7C20CAFE2423}"/>
              </a:ext>
            </a:extLst>
          </p:cNvPr>
          <p:cNvSpPr/>
          <p:nvPr userDrawn="1"/>
        </p:nvSpPr>
        <p:spPr>
          <a:xfrm>
            <a:off x="4379266" y="245150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42D08114-62DA-4C94-89D3-5E7CF1A08C08}"/>
              </a:ext>
            </a:extLst>
          </p:cNvPr>
          <p:cNvSpPr/>
          <p:nvPr userDrawn="1"/>
        </p:nvSpPr>
        <p:spPr>
          <a:xfrm>
            <a:off x="11096813" y="274174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B38A8335-A3DF-4526-9111-53345C98B8DF}"/>
              </a:ext>
            </a:extLst>
          </p:cNvPr>
          <p:cNvSpPr/>
          <p:nvPr userDrawn="1"/>
        </p:nvSpPr>
        <p:spPr>
          <a:xfrm flipV="1">
            <a:off x="5731863" y="424015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99BB16E1-18F3-42BA-A09A-9D755B7E6B06}"/>
              </a:ext>
            </a:extLst>
          </p:cNvPr>
          <p:cNvSpPr/>
          <p:nvPr userDrawn="1"/>
        </p:nvSpPr>
        <p:spPr>
          <a:xfrm flipV="1">
            <a:off x="10723617" y="1667498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3AA042BB-4DF0-4176-9C66-1D5EB4FF1A5B}"/>
              </a:ext>
            </a:extLst>
          </p:cNvPr>
          <p:cNvSpPr/>
          <p:nvPr userDrawn="1"/>
        </p:nvSpPr>
        <p:spPr>
          <a:xfrm>
            <a:off x="8518664" y="101513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9" name="Pink">
            <a:extLst>
              <a:ext uri="{FF2B5EF4-FFF2-40B4-BE49-F238E27FC236}">
                <a16:creationId xmlns:a16="http://schemas.microsoft.com/office/drawing/2014/main" id="{E1FDEF97-B936-4D95-A394-32E0EF9E478D}"/>
              </a:ext>
            </a:extLst>
          </p:cNvPr>
          <p:cNvSpPr/>
          <p:nvPr userDrawn="1"/>
        </p:nvSpPr>
        <p:spPr>
          <a:xfrm rot="9000000">
            <a:off x="2733375" y="-134201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0" name="Light Blue">
            <a:extLst>
              <a:ext uri="{FF2B5EF4-FFF2-40B4-BE49-F238E27FC236}">
                <a16:creationId xmlns:a16="http://schemas.microsoft.com/office/drawing/2014/main" id="{1EC51453-DCE0-4DBC-A881-96729997A081}"/>
              </a:ext>
            </a:extLst>
          </p:cNvPr>
          <p:cNvSpPr/>
          <p:nvPr userDrawn="1"/>
        </p:nvSpPr>
        <p:spPr>
          <a:xfrm rot="15300000">
            <a:off x="1425789" y="1009630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1" name="Light Blue">
            <a:extLst>
              <a:ext uri="{FF2B5EF4-FFF2-40B4-BE49-F238E27FC236}">
                <a16:creationId xmlns:a16="http://schemas.microsoft.com/office/drawing/2014/main" id="{30B5BC0A-D6C0-4B98-9D6E-9873C2DC2034}"/>
              </a:ext>
            </a:extLst>
          </p:cNvPr>
          <p:cNvSpPr/>
          <p:nvPr userDrawn="1"/>
        </p:nvSpPr>
        <p:spPr>
          <a:xfrm rot="19159880">
            <a:off x="3876720" y="239918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Light Blue">
            <a:extLst>
              <a:ext uri="{FF2B5EF4-FFF2-40B4-BE49-F238E27FC236}">
                <a16:creationId xmlns:a16="http://schemas.microsoft.com/office/drawing/2014/main" id="{D226EA9D-4EBD-42C2-B299-CE1155B76E5B}"/>
              </a:ext>
            </a:extLst>
          </p:cNvPr>
          <p:cNvSpPr/>
          <p:nvPr userDrawn="1"/>
        </p:nvSpPr>
        <p:spPr>
          <a:xfrm rot="15300000">
            <a:off x="8441902" y="483026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F1E9911-FB50-4F1C-A81C-A5620BA19F27}"/>
              </a:ext>
            </a:extLst>
          </p:cNvPr>
          <p:cNvGrpSpPr/>
          <p:nvPr userDrawn="1"/>
        </p:nvGrpSpPr>
        <p:grpSpPr>
          <a:xfrm rot="20228232">
            <a:off x="23522687" y="-565807"/>
            <a:ext cx="1773421" cy="230299"/>
            <a:chOff x="2764510" y="5826176"/>
            <a:chExt cx="8364353" cy="1086064"/>
          </a:xfrm>
        </p:grpSpPr>
        <p:sp>
          <p:nvSpPr>
            <p:cNvPr id="45" name="Rectangle: Rounded Corners 44">
              <a:extLst>
                <a:ext uri="{FF2B5EF4-FFF2-40B4-BE49-F238E27FC236}">
                  <a16:creationId xmlns:a16="http://schemas.microsoft.com/office/drawing/2014/main" id="{5C8B484A-9691-49D7-9775-49E6A3333604}"/>
                </a:ext>
              </a:extLst>
            </p:cNvPr>
            <p:cNvSpPr/>
            <p:nvPr/>
          </p:nvSpPr>
          <p:spPr>
            <a:xfrm>
              <a:off x="2781324" y="5826176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rgbClr val="FFC000">
                    <a:alpha val="0"/>
                  </a:srgbClr>
                </a:gs>
                <a:gs pos="100000">
                  <a:srgbClr val="FFC000"/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E4259298-D145-406C-94EA-06BAB5836384}"/>
                </a:ext>
              </a:extLst>
            </p:cNvPr>
            <p:cNvSpPr/>
            <p:nvPr/>
          </p:nvSpPr>
          <p:spPr>
            <a:xfrm>
              <a:off x="2764510" y="5866055"/>
              <a:ext cx="1143001" cy="1039091"/>
            </a:xfrm>
            <a:prstGeom prst="ellipse">
              <a:avLst/>
            </a:prstGeom>
            <a:solidFill>
              <a:srgbClr val="FFC000">
                <a:alpha val="9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F2804F3-B6DF-42CF-97AD-6A98B6350709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CC148800-F0DE-4C1C-831C-2A32DD6A250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7641E7-32EE-41DD-A88A-F05E14B36C0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62FDE4E7-70F6-4F3C-9402-396AFD85A4F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A28D3569-88C7-4DFC-8897-91BD7FE86AC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52" name="Slide Number Placeholder 5">
            <a:extLst>
              <a:ext uri="{FF2B5EF4-FFF2-40B4-BE49-F238E27FC236}">
                <a16:creationId xmlns:a16="http://schemas.microsoft.com/office/drawing/2014/main" id="{093A4873-CD7D-4EE4-A063-52D1F1388423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645376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6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9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10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8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17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32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3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3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75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7" dur="8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50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1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3" dur="9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28369E-6 1.66667E-6 L -1.36447 1.06875 " pathEditMode="relative" rAng="0" ptsTypes="AA">
                                          <p:cBhvr>
                                            <p:cTn id="55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3" dur="1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1" dur="1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9" dur="1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2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5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7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0621E-6 7.40741E-7 L -1.36447 1.06875 " pathEditMode="relative" rAng="0" ptsTypes="AA">
                                          <p:cBhvr>
                                            <p:cTn id="89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29" grpId="0" animBg="1"/>
          <p:bldP spid="30" grpId="0" animBg="1"/>
          <p:bldP spid="32" grpId="0" animBg="1"/>
          <p:bldP spid="33" grpId="0" animBg="1"/>
          <p:bldP spid="34" grpId="0" animBg="1"/>
          <p:bldP spid="35" grpId="0" animBg="1"/>
          <p:bldP spid="36" grpId="0" animBg="1"/>
          <p:bldP spid="37" grpId="0" animBg="1"/>
          <p:bldP spid="38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  <p:bldP spid="42" grpId="0" animBg="1"/>
          <p:bldP spid="42" grpId="1" animBg="1"/>
          <p:bldP spid="5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8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17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32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3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3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75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7" dur="8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3" dur="9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28369E-6 1.66667E-6 L -1.36447 1.06875 " pathEditMode="relative" rAng="0" ptsTypes="AA">
                                          <p:cBhvr>
                                            <p:cTn id="55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3" dur="1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1" dur="1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9" dur="1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2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5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7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0621E-6 7.40741E-7 L -1.36447 1.06875 " pathEditMode="relative" rAng="0" ptsTypes="AA">
                                          <p:cBhvr>
                                            <p:cTn id="89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29" grpId="0" animBg="1"/>
          <p:bldP spid="30" grpId="0" animBg="1"/>
          <p:bldP spid="32" grpId="0" animBg="1"/>
          <p:bldP spid="33" grpId="0" animBg="1"/>
          <p:bldP spid="34" grpId="0" animBg="1"/>
          <p:bldP spid="35" grpId="0" animBg="1"/>
          <p:bldP spid="36" grpId="0" animBg="1"/>
          <p:bldP spid="37" grpId="0" animBg="1"/>
          <p:bldP spid="38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  <p:bldP spid="42" grpId="0" animBg="1"/>
          <p:bldP spid="42" grpId="1" animBg="1"/>
          <p:bldP spid="51" grpId="0"/>
        </p:bldLst>
      </p:timing>
    </mc:Fallback>
  </mc:AlternateConten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Pink">
            <a:extLst>
              <a:ext uri="{FF2B5EF4-FFF2-40B4-BE49-F238E27FC236}">
                <a16:creationId xmlns:a16="http://schemas.microsoft.com/office/drawing/2014/main" id="{1DD053AB-FC97-4418-89E3-5E5260161703}"/>
              </a:ext>
            </a:extLst>
          </p:cNvPr>
          <p:cNvSpPr/>
          <p:nvPr userDrawn="1"/>
        </p:nvSpPr>
        <p:spPr>
          <a:xfrm rot="9000000">
            <a:off x="2896498" y="-280276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2" name="Light Blue">
            <a:extLst>
              <a:ext uri="{FF2B5EF4-FFF2-40B4-BE49-F238E27FC236}">
                <a16:creationId xmlns:a16="http://schemas.microsoft.com/office/drawing/2014/main" id="{47AC8F23-3287-43BE-BE1F-40FBE0C127A2}"/>
              </a:ext>
            </a:extLst>
          </p:cNvPr>
          <p:cNvSpPr/>
          <p:nvPr userDrawn="1"/>
        </p:nvSpPr>
        <p:spPr>
          <a:xfrm rot="15300000">
            <a:off x="1493673" y="910389"/>
            <a:ext cx="5386338" cy="4816063"/>
          </a:xfrm>
          <a:prstGeom prst="ellipse">
            <a:avLst/>
          </a:prstGeom>
          <a:gradFill>
            <a:gsLst>
              <a:gs pos="80000">
                <a:srgbClr val="00E4FF">
                  <a:alpha val="0"/>
                </a:srgbClr>
              </a:gs>
              <a:gs pos="0">
                <a:srgbClr val="00E4FF">
                  <a:alpha val="29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3" name="Light Blue">
            <a:extLst>
              <a:ext uri="{FF2B5EF4-FFF2-40B4-BE49-F238E27FC236}">
                <a16:creationId xmlns:a16="http://schemas.microsoft.com/office/drawing/2014/main" id="{53010AC3-BF85-4B98-8EA7-B4B681795B88}"/>
              </a:ext>
            </a:extLst>
          </p:cNvPr>
          <p:cNvSpPr/>
          <p:nvPr userDrawn="1"/>
        </p:nvSpPr>
        <p:spPr>
          <a:xfrm rot="19159880">
            <a:off x="3944603" y="2299942"/>
            <a:ext cx="4543958" cy="4063928"/>
          </a:xfrm>
          <a:prstGeom prst="ellipse">
            <a:avLst/>
          </a:prstGeom>
          <a:gradFill>
            <a:gsLst>
              <a:gs pos="80000">
                <a:srgbClr val="61008C">
                  <a:alpha val="3300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11B2D157-A80D-41AC-A4C6-30F2679F17FD}"/>
              </a:ext>
            </a:extLst>
          </p:cNvPr>
          <p:cNvSpPr/>
          <p:nvPr userDrawn="1"/>
        </p:nvSpPr>
        <p:spPr>
          <a:xfrm>
            <a:off x="1307981" y="700504"/>
            <a:ext cx="9602442" cy="5401374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193587 w 24387176"/>
              <a:gd name="connsiteY5" fmla="*/ 1562100 h 13716000"/>
              <a:gd name="connsiteX6" fmla="*/ 6897687 w 24387176"/>
              <a:gd name="connsiteY6" fmla="*/ 6858000 h 13716000"/>
              <a:gd name="connsiteX7" fmla="*/ 12193587 w 24387176"/>
              <a:gd name="connsiteY7" fmla="*/ 12153900 h 13716000"/>
              <a:gd name="connsiteX8" fmla="*/ 17489488 w 24387176"/>
              <a:gd name="connsiteY8" fmla="*/ 6858000 h 13716000"/>
              <a:gd name="connsiteX9" fmla="*/ 12193587 w 24387176"/>
              <a:gd name="connsiteY9" fmla="*/ 15621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193587" y="1562100"/>
                </a:moveTo>
                <a:cubicBezTo>
                  <a:pt x="9268742" y="1562100"/>
                  <a:pt x="6897687" y="3933155"/>
                  <a:pt x="6897687" y="6858000"/>
                </a:cubicBezTo>
                <a:cubicBezTo>
                  <a:pt x="6897687" y="9782845"/>
                  <a:pt x="9268742" y="12153900"/>
                  <a:pt x="12193587" y="12153900"/>
                </a:cubicBezTo>
                <a:cubicBezTo>
                  <a:pt x="15118432" y="12153900"/>
                  <a:pt x="17489488" y="9782845"/>
                  <a:pt x="17489488" y="6858000"/>
                </a:cubicBezTo>
                <a:cubicBezTo>
                  <a:pt x="17489488" y="3933155"/>
                  <a:pt x="15118432" y="1562100"/>
                  <a:pt x="12193587" y="156210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34A2AB6-9D49-430E-8626-59BD2D1D74D2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F33BBA8D-7B2B-47BD-BE83-4B8AA008F5F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947A22CF-855E-44D4-AC81-1BFBD8C62A27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3" name="Graphic 31">
            <a:extLst>
              <a:ext uri="{FF2B5EF4-FFF2-40B4-BE49-F238E27FC236}">
                <a16:creationId xmlns:a16="http://schemas.microsoft.com/office/drawing/2014/main" id="{358F174F-0CEF-4745-861E-77B18C6FDF27}"/>
              </a:ext>
            </a:extLst>
          </p:cNvPr>
          <p:cNvGrpSpPr/>
          <p:nvPr userDrawn="1"/>
        </p:nvGrpSpPr>
        <p:grpSpPr>
          <a:xfrm rot="10800000" flipH="1" flipV="1">
            <a:off x="2449094" y="3092805"/>
            <a:ext cx="6992464" cy="3570378"/>
            <a:chOff x="-811246" y="4344842"/>
            <a:chExt cx="5777628" cy="2949694"/>
          </a:xfrm>
          <a:solidFill>
            <a:srgbClr val="F2F2F3"/>
          </a:solidFill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D7DAA669-1900-4D3D-A1D5-58194B408C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-811246" y="4344842"/>
              <a:ext cx="5777628" cy="2949694"/>
            </a:xfrm>
            <a:custGeom>
              <a:avLst/>
              <a:gdLst>
                <a:gd name="connsiteX0" fmla="*/ 0 w 5777628"/>
                <a:gd name="connsiteY0" fmla="*/ 0 h 2949694"/>
                <a:gd name="connsiteX1" fmla="*/ 5777629 w 5777628"/>
                <a:gd name="connsiteY1" fmla="*/ 0 h 2949694"/>
                <a:gd name="connsiteX2" fmla="*/ 5777629 w 5777628"/>
                <a:gd name="connsiteY2" fmla="*/ 2949695 h 2949694"/>
                <a:gd name="connsiteX3" fmla="*/ 0 w 5777628"/>
                <a:gd name="connsiteY3" fmla="*/ 2949695 h 294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7628" h="2949694">
                  <a:moveTo>
                    <a:pt x="0" y="0"/>
                  </a:moveTo>
                  <a:lnTo>
                    <a:pt x="5777629" y="0"/>
                  </a:lnTo>
                  <a:lnTo>
                    <a:pt x="5777629" y="2949695"/>
                  </a:lnTo>
                  <a:lnTo>
                    <a:pt x="0" y="2949695"/>
                  </a:lnTo>
                  <a:close/>
                </a:path>
              </a:pathLst>
            </a:custGeom>
            <a:ln/>
          </p:spPr>
        </p:pic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C5ACE4B-ED78-49BA-8270-1FAF8AF5FCE6}"/>
                </a:ext>
              </a:extLst>
            </p:cNvPr>
            <p:cNvSpPr/>
            <p:nvPr/>
          </p:nvSpPr>
          <p:spPr>
            <a:xfrm>
              <a:off x="4082989" y="4803417"/>
              <a:ext cx="171820" cy="171150"/>
            </a:xfrm>
            <a:custGeom>
              <a:avLst/>
              <a:gdLst>
                <a:gd name="connsiteX0" fmla="*/ 14283 w 171820"/>
                <a:gd name="connsiteY0" fmla="*/ 38343 h 171150"/>
                <a:gd name="connsiteX1" fmla="*/ 38476 w 171820"/>
                <a:gd name="connsiteY1" fmla="*/ 156930 h 171150"/>
                <a:gd name="connsiteX2" fmla="*/ 157538 w 171820"/>
                <a:gd name="connsiteY2" fmla="*/ 132831 h 171150"/>
                <a:gd name="connsiteX3" fmla="*/ 133345 w 171820"/>
                <a:gd name="connsiteY3" fmla="*/ 14245 h 171150"/>
                <a:gd name="connsiteX4" fmla="*/ 14283 w 171820"/>
                <a:gd name="connsiteY4" fmla="*/ 38343 h 171150"/>
                <a:gd name="connsiteX5" fmla="*/ 14283 w 171820"/>
                <a:gd name="connsiteY5" fmla="*/ 38343 h 17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820" h="171150">
                  <a:moveTo>
                    <a:pt x="14283" y="38343"/>
                  </a:moveTo>
                  <a:cubicBezTo>
                    <a:pt x="-11911" y="77777"/>
                    <a:pt x="-1053" y="130831"/>
                    <a:pt x="38476" y="156930"/>
                  </a:cubicBezTo>
                  <a:cubicBezTo>
                    <a:pt x="78005" y="183028"/>
                    <a:pt x="131345" y="172170"/>
                    <a:pt x="157538" y="132831"/>
                  </a:cubicBezTo>
                  <a:cubicBezTo>
                    <a:pt x="183732" y="93398"/>
                    <a:pt x="172873" y="40344"/>
                    <a:pt x="133345" y="14245"/>
                  </a:cubicBezTo>
                  <a:cubicBezTo>
                    <a:pt x="93816" y="-11853"/>
                    <a:pt x="40476" y="-1090"/>
                    <a:pt x="14283" y="38343"/>
                  </a:cubicBezTo>
                  <a:lnTo>
                    <a:pt x="14283" y="38343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D04F67F-1917-4AF3-9679-662CA9718A01}"/>
                </a:ext>
              </a:extLst>
            </p:cNvPr>
            <p:cNvSpPr/>
            <p:nvPr/>
          </p:nvSpPr>
          <p:spPr>
            <a:xfrm>
              <a:off x="58880" y="4648992"/>
              <a:ext cx="418301" cy="416589"/>
            </a:xfrm>
            <a:custGeom>
              <a:avLst/>
              <a:gdLst>
                <a:gd name="connsiteX0" fmla="*/ 34748 w 418301"/>
                <a:gd name="connsiteY0" fmla="*/ 93328 h 416589"/>
                <a:gd name="connsiteX1" fmla="*/ 93708 w 418301"/>
                <a:gd name="connsiteY1" fmla="*/ 381935 h 416589"/>
                <a:gd name="connsiteX2" fmla="*/ 383554 w 418301"/>
                <a:gd name="connsiteY2" fmla="*/ 323262 h 416589"/>
                <a:gd name="connsiteX3" fmla="*/ 324594 w 418301"/>
                <a:gd name="connsiteY3" fmla="*/ 34654 h 416589"/>
                <a:gd name="connsiteX4" fmla="*/ 34748 w 418301"/>
                <a:gd name="connsiteY4" fmla="*/ 93328 h 416589"/>
                <a:gd name="connsiteX5" fmla="*/ 34748 w 418301"/>
                <a:gd name="connsiteY5" fmla="*/ 93328 h 41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301" h="416589">
                  <a:moveTo>
                    <a:pt x="34748" y="93328"/>
                  </a:moveTo>
                  <a:cubicBezTo>
                    <a:pt x="-28974" y="189245"/>
                    <a:pt x="-2590" y="318404"/>
                    <a:pt x="93708" y="381935"/>
                  </a:cubicBezTo>
                  <a:cubicBezTo>
                    <a:pt x="190006" y="445467"/>
                    <a:pt x="319736" y="419178"/>
                    <a:pt x="383554" y="323262"/>
                  </a:cubicBezTo>
                  <a:cubicBezTo>
                    <a:pt x="447276" y="227345"/>
                    <a:pt x="420892" y="98186"/>
                    <a:pt x="324594" y="34654"/>
                  </a:cubicBezTo>
                  <a:cubicBezTo>
                    <a:pt x="228296" y="-28878"/>
                    <a:pt x="98566" y="-2589"/>
                    <a:pt x="34748" y="93328"/>
                  </a:cubicBezTo>
                  <a:lnTo>
                    <a:pt x="34748" y="93328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4215255-7AFD-404E-9BB9-64E253E93AB5}"/>
                </a:ext>
              </a:extLst>
            </p:cNvPr>
            <p:cNvSpPr/>
            <p:nvPr/>
          </p:nvSpPr>
          <p:spPr>
            <a:xfrm>
              <a:off x="1919711" y="5994625"/>
              <a:ext cx="192886" cy="192108"/>
            </a:xfrm>
            <a:custGeom>
              <a:avLst/>
              <a:gdLst>
                <a:gd name="connsiteX0" fmla="*/ 16052 w 192886"/>
                <a:gd name="connsiteY0" fmla="*/ 43000 h 192108"/>
                <a:gd name="connsiteX1" fmla="*/ 43199 w 192886"/>
                <a:gd name="connsiteY1" fmla="*/ 176159 h 192108"/>
                <a:gd name="connsiteX2" fmla="*/ 176835 w 192886"/>
                <a:gd name="connsiteY2" fmla="*/ 149108 h 192108"/>
                <a:gd name="connsiteX3" fmla="*/ 149688 w 192886"/>
                <a:gd name="connsiteY3" fmla="*/ 15949 h 192108"/>
                <a:gd name="connsiteX4" fmla="*/ 16052 w 192886"/>
                <a:gd name="connsiteY4" fmla="*/ 43000 h 192108"/>
                <a:gd name="connsiteX5" fmla="*/ 16052 w 192886"/>
                <a:gd name="connsiteY5" fmla="*/ 43000 h 19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2886" h="192108">
                  <a:moveTo>
                    <a:pt x="16052" y="43000"/>
                  </a:moveTo>
                  <a:cubicBezTo>
                    <a:pt x="-13380" y="87196"/>
                    <a:pt x="-1188" y="146822"/>
                    <a:pt x="43199" y="176159"/>
                  </a:cubicBezTo>
                  <a:cubicBezTo>
                    <a:pt x="87585" y="205401"/>
                    <a:pt x="147498" y="193304"/>
                    <a:pt x="176835" y="149108"/>
                  </a:cubicBezTo>
                  <a:cubicBezTo>
                    <a:pt x="206267" y="104912"/>
                    <a:pt x="194075" y="45286"/>
                    <a:pt x="149688" y="15949"/>
                  </a:cubicBezTo>
                  <a:cubicBezTo>
                    <a:pt x="105302" y="-13293"/>
                    <a:pt x="45485" y="-1196"/>
                    <a:pt x="16052" y="43000"/>
                  </a:cubicBezTo>
                  <a:lnTo>
                    <a:pt x="16052" y="43000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752C420-AD5D-4CDE-B874-44F76D312517}"/>
                </a:ext>
              </a:extLst>
            </p:cNvPr>
            <p:cNvSpPr/>
            <p:nvPr/>
          </p:nvSpPr>
          <p:spPr>
            <a:xfrm>
              <a:off x="-505088" y="5135298"/>
              <a:ext cx="5302595" cy="1988773"/>
            </a:xfrm>
            <a:custGeom>
              <a:avLst/>
              <a:gdLst>
                <a:gd name="connsiteX0" fmla="*/ 449556 w 5302595"/>
                <a:gd name="connsiteY0" fmla="*/ 208811 h 1988773"/>
                <a:gd name="connsiteX1" fmla="*/ 1094017 w 5302595"/>
                <a:gd name="connsiteY1" fmla="*/ 85653 h 1988773"/>
                <a:gd name="connsiteX2" fmla="*/ 1294900 w 5302595"/>
                <a:gd name="connsiteY2" fmla="*/ 382357 h 1988773"/>
                <a:gd name="connsiteX3" fmla="*/ 1647610 w 5302595"/>
                <a:gd name="connsiteY3" fmla="*/ 450651 h 1988773"/>
                <a:gd name="connsiteX4" fmla="*/ 1837444 w 5302595"/>
                <a:gd name="connsiteY4" fmla="*/ 976717 h 1988773"/>
                <a:gd name="connsiteX5" fmla="*/ 1903833 w 5302595"/>
                <a:gd name="connsiteY5" fmla="*/ 1011483 h 1988773"/>
                <a:gd name="connsiteX6" fmla="*/ 2028515 w 5302595"/>
                <a:gd name="connsiteY6" fmla="*/ 1152167 h 1988773"/>
                <a:gd name="connsiteX7" fmla="*/ 2306550 w 5302595"/>
                <a:gd name="connsiteY7" fmla="*/ 1203602 h 1988773"/>
                <a:gd name="connsiteX8" fmla="*/ 2429042 w 5302595"/>
                <a:gd name="connsiteY8" fmla="*/ 1340191 h 1988773"/>
                <a:gd name="connsiteX9" fmla="*/ 2732699 w 5302595"/>
                <a:gd name="connsiteY9" fmla="*/ 1276278 h 1988773"/>
                <a:gd name="connsiteX10" fmla="*/ 2760321 w 5302595"/>
                <a:gd name="connsiteY10" fmla="*/ 1226557 h 1988773"/>
                <a:gd name="connsiteX11" fmla="*/ 3263146 w 5302595"/>
                <a:gd name="connsiteY11" fmla="*/ 1124735 h 1988773"/>
                <a:gd name="connsiteX12" fmla="*/ 3266003 w 5302595"/>
                <a:gd name="connsiteY12" fmla="*/ 1126640 h 1988773"/>
                <a:gd name="connsiteX13" fmla="*/ 3323725 w 5302595"/>
                <a:gd name="connsiteY13" fmla="*/ 971192 h 1988773"/>
                <a:gd name="connsiteX14" fmla="*/ 3611856 w 5302595"/>
                <a:gd name="connsiteY14" fmla="*/ 809648 h 1988773"/>
                <a:gd name="connsiteX15" fmla="*/ 3570136 w 5302595"/>
                <a:gd name="connsiteY15" fmla="*/ 267390 h 1988773"/>
                <a:gd name="connsiteX16" fmla="*/ 4186309 w 5302595"/>
                <a:gd name="connsiteY16" fmla="*/ 142612 h 1988773"/>
                <a:gd name="connsiteX17" fmla="*/ 4272320 w 5302595"/>
                <a:gd name="connsiteY17" fmla="*/ 216431 h 1988773"/>
                <a:gd name="connsiteX18" fmla="*/ 4631507 w 5302595"/>
                <a:gd name="connsiteY18" fmla="*/ 108513 h 1988773"/>
                <a:gd name="connsiteX19" fmla="*/ 5124426 w 5302595"/>
                <a:gd name="connsiteY19" fmla="*/ 65841 h 1988773"/>
                <a:gd name="connsiteX20" fmla="*/ 5236440 w 5302595"/>
                <a:gd name="connsiteY20" fmla="*/ 614481 h 1988773"/>
                <a:gd name="connsiteX21" fmla="*/ 4935831 w 5302595"/>
                <a:gd name="connsiteY21" fmla="*/ 790693 h 1988773"/>
                <a:gd name="connsiteX22" fmla="*/ 4890302 w 5302595"/>
                <a:gd name="connsiteY22" fmla="*/ 1135117 h 1988773"/>
                <a:gd name="connsiteX23" fmla="*/ 4363283 w 5302595"/>
                <a:gd name="connsiteY23" fmla="*/ 1261133 h 1988773"/>
                <a:gd name="connsiteX24" fmla="*/ 4307276 w 5302595"/>
                <a:gd name="connsiteY24" fmla="*/ 1516689 h 1988773"/>
                <a:gd name="connsiteX25" fmla="*/ 3804451 w 5302595"/>
                <a:gd name="connsiteY25" fmla="*/ 1618511 h 1988773"/>
                <a:gd name="connsiteX26" fmla="*/ 3767494 w 5302595"/>
                <a:gd name="connsiteY26" fmla="*/ 1590508 h 1988773"/>
                <a:gd name="connsiteX27" fmla="*/ 3707963 w 5302595"/>
                <a:gd name="connsiteY27" fmla="*/ 1767768 h 1988773"/>
                <a:gd name="connsiteX28" fmla="*/ 3205139 w 5302595"/>
                <a:gd name="connsiteY28" fmla="*/ 1869590 h 1988773"/>
                <a:gd name="connsiteX29" fmla="*/ 3113794 w 5302595"/>
                <a:gd name="connsiteY29" fmla="*/ 1783294 h 1988773"/>
                <a:gd name="connsiteX30" fmla="*/ 2978729 w 5302595"/>
                <a:gd name="connsiteY30" fmla="*/ 1777102 h 1988773"/>
                <a:gd name="connsiteX31" fmla="*/ 2951107 w 5302595"/>
                <a:gd name="connsiteY31" fmla="*/ 1826823 h 1988773"/>
                <a:gd name="connsiteX32" fmla="*/ 2448282 w 5302595"/>
                <a:gd name="connsiteY32" fmla="*/ 1928645 h 1988773"/>
                <a:gd name="connsiteX33" fmla="*/ 2325791 w 5302595"/>
                <a:gd name="connsiteY33" fmla="*/ 1792057 h 1988773"/>
                <a:gd name="connsiteX34" fmla="*/ 1905833 w 5302595"/>
                <a:gd name="connsiteY34" fmla="*/ 1805868 h 1988773"/>
                <a:gd name="connsiteX35" fmla="*/ 1781151 w 5302595"/>
                <a:gd name="connsiteY35" fmla="*/ 1665184 h 1988773"/>
                <a:gd name="connsiteX36" fmla="*/ 1502735 w 5302595"/>
                <a:gd name="connsiteY36" fmla="*/ 1613558 h 1988773"/>
                <a:gd name="connsiteX37" fmla="*/ 1426535 w 5302595"/>
                <a:gd name="connsiteY37" fmla="*/ 1546693 h 1988773"/>
                <a:gd name="connsiteX38" fmla="*/ 924663 w 5302595"/>
                <a:gd name="connsiteY38" fmla="*/ 1536215 h 1988773"/>
                <a:gd name="connsiteX39" fmla="*/ 720542 w 5302595"/>
                <a:gd name="connsiteY39" fmla="*/ 1070443 h 1988773"/>
                <a:gd name="connsiteX40" fmla="*/ 210193 w 5302595"/>
                <a:gd name="connsiteY40" fmla="*/ 1065204 h 1988773"/>
                <a:gd name="connsiteX41" fmla="*/ 77986 w 5302595"/>
                <a:gd name="connsiteY41" fmla="*/ 417790 h 1988773"/>
                <a:gd name="connsiteX42" fmla="*/ 449556 w 5302595"/>
                <a:gd name="connsiteY42" fmla="*/ 208811 h 1988773"/>
                <a:gd name="connsiteX43" fmla="*/ 449556 w 5302595"/>
                <a:gd name="connsiteY43" fmla="*/ 208811 h 198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302595" h="1988773">
                  <a:moveTo>
                    <a:pt x="449556" y="208811"/>
                  </a:moveTo>
                  <a:cubicBezTo>
                    <a:pt x="594622" y="785"/>
                    <a:pt x="880657" y="-55031"/>
                    <a:pt x="1094017" y="85653"/>
                  </a:cubicBezTo>
                  <a:cubicBezTo>
                    <a:pt x="1202126" y="156900"/>
                    <a:pt x="1270992" y="265294"/>
                    <a:pt x="1294900" y="382357"/>
                  </a:cubicBezTo>
                  <a:cubicBezTo>
                    <a:pt x="1412629" y="358258"/>
                    <a:pt x="1539502" y="379404"/>
                    <a:pt x="1647610" y="450651"/>
                  </a:cubicBezTo>
                  <a:cubicBezTo>
                    <a:pt x="1825156" y="567713"/>
                    <a:pt x="1896499" y="783931"/>
                    <a:pt x="1837444" y="976717"/>
                  </a:cubicBezTo>
                  <a:cubicBezTo>
                    <a:pt x="1860304" y="985861"/>
                    <a:pt x="1882497" y="997386"/>
                    <a:pt x="1903833" y="1011483"/>
                  </a:cubicBezTo>
                  <a:cubicBezTo>
                    <a:pt x="1959173" y="1047964"/>
                    <a:pt x="2001178" y="1096827"/>
                    <a:pt x="2028515" y="1152167"/>
                  </a:cubicBezTo>
                  <a:cubicBezTo>
                    <a:pt x="2121193" y="1131784"/>
                    <a:pt x="2221396" y="1147500"/>
                    <a:pt x="2306550" y="1203602"/>
                  </a:cubicBezTo>
                  <a:cubicBezTo>
                    <a:pt x="2360557" y="1239226"/>
                    <a:pt x="2401800" y="1286660"/>
                    <a:pt x="2429042" y="1340191"/>
                  </a:cubicBezTo>
                  <a:cubicBezTo>
                    <a:pt x="2515433" y="1274754"/>
                    <a:pt x="2627542" y="1250942"/>
                    <a:pt x="2732699" y="1276278"/>
                  </a:cubicBezTo>
                  <a:cubicBezTo>
                    <a:pt x="2740414" y="1259323"/>
                    <a:pt x="2749558" y="1242845"/>
                    <a:pt x="2760321" y="1226557"/>
                  </a:cubicBezTo>
                  <a:cubicBezTo>
                    <a:pt x="2871001" y="1060060"/>
                    <a:pt x="3096077" y="1014531"/>
                    <a:pt x="3263146" y="1124735"/>
                  </a:cubicBezTo>
                  <a:cubicBezTo>
                    <a:pt x="3264098" y="1125402"/>
                    <a:pt x="3265051" y="1125973"/>
                    <a:pt x="3266003" y="1126640"/>
                  </a:cubicBezTo>
                  <a:cubicBezTo>
                    <a:pt x="3272385" y="1072824"/>
                    <a:pt x="3291435" y="1019674"/>
                    <a:pt x="3323725" y="971192"/>
                  </a:cubicBezTo>
                  <a:cubicBezTo>
                    <a:pt x="3390685" y="870418"/>
                    <a:pt x="3499366" y="814315"/>
                    <a:pt x="3611856" y="809648"/>
                  </a:cubicBezTo>
                  <a:cubicBezTo>
                    <a:pt x="3478125" y="663439"/>
                    <a:pt x="3455551" y="439792"/>
                    <a:pt x="3570136" y="267390"/>
                  </a:cubicBezTo>
                  <a:cubicBezTo>
                    <a:pt x="3705773" y="63364"/>
                    <a:pt x="3981426" y="7548"/>
                    <a:pt x="4186309" y="142612"/>
                  </a:cubicBezTo>
                  <a:cubicBezTo>
                    <a:pt x="4218694" y="163948"/>
                    <a:pt x="4247364" y="188713"/>
                    <a:pt x="4272320" y="216431"/>
                  </a:cubicBezTo>
                  <a:cubicBezTo>
                    <a:pt x="4367189" y="121943"/>
                    <a:pt x="4502825" y="83081"/>
                    <a:pt x="4631507" y="108513"/>
                  </a:cubicBezTo>
                  <a:cubicBezTo>
                    <a:pt x="4762762" y="-15503"/>
                    <a:pt x="4966978" y="-37982"/>
                    <a:pt x="5124426" y="65841"/>
                  </a:cubicBezTo>
                  <a:cubicBezTo>
                    <a:pt x="5307592" y="186618"/>
                    <a:pt x="5357693" y="432077"/>
                    <a:pt x="5236440" y="614481"/>
                  </a:cubicBezTo>
                  <a:cubicBezTo>
                    <a:pt x="5166146" y="720208"/>
                    <a:pt x="5053560" y="781454"/>
                    <a:pt x="4935831" y="790693"/>
                  </a:cubicBezTo>
                  <a:cubicBezTo>
                    <a:pt x="4973265" y="902231"/>
                    <a:pt x="4960691" y="1029390"/>
                    <a:pt x="4890302" y="1135117"/>
                  </a:cubicBezTo>
                  <a:cubicBezTo>
                    <a:pt x="4774287" y="1309711"/>
                    <a:pt x="4543306" y="1362670"/>
                    <a:pt x="4363283" y="1261133"/>
                  </a:cubicBezTo>
                  <a:cubicBezTo>
                    <a:pt x="4376999" y="1347144"/>
                    <a:pt x="4359473" y="1438203"/>
                    <a:pt x="4307276" y="1516689"/>
                  </a:cubicBezTo>
                  <a:cubicBezTo>
                    <a:pt x="4196596" y="1683186"/>
                    <a:pt x="3971520" y="1728716"/>
                    <a:pt x="3804451" y="1618511"/>
                  </a:cubicBezTo>
                  <a:cubicBezTo>
                    <a:pt x="3791212" y="1609843"/>
                    <a:pt x="3779020" y="1600414"/>
                    <a:pt x="3767494" y="1590508"/>
                  </a:cubicBezTo>
                  <a:cubicBezTo>
                    <a:pt x="3763684" y="1651944"/>
                    <a:pt x="3744349" y="1712999"/>
                    <a:pt x="3707963" y="1767768"/>
                  </a:cubicBezTo>
                  <a:cubicBezTo>
                    <a:pt x="3597283" y="1934265"/>
                    <a:pt x="3372207" y="1979794"/>
                    <a:pt x="3205139" y="1869590"/>
                  </a:cubicBezTo>
                  <a:cubicBezTo>
                    <a:pt x="3168658" y="1845587"/>
                    <a:pt x="3138273" y="1816536"/>
                    <a:pt x="3113794" y="1783294"/>
                  </a:cubicBezTo>
                  <a:cubicBezTo>
                    <a:pt x="3069407" y="1789580"/>
                    <a:pt x="3023306" y="1787580"/>
                    <a:pt x="2978729" y="1777102"/>
                  </a:cubicBezTo>
                  <a:cubicBezTo>
                    <a:pt x="2971014" y="1794057"/>
                    <a:pt x="2961870" y="1810535"/>
                    <a:pt x="2951107" y="1826823"/>
                  </a:cubicBezTo>
                  <a:cubicBezTo>
                    <a:pt x="2840426" y="1993320"/>
                    <a:pt x="2615350" y="2038850"/>
                    <a:pt x="2448282" y="1928645"/>
                  </a:cubicBezTo>
                  <a:cubicBezTo>
                    <a:pt x="2394275" y="1893022"/>
                    <a:pt x="2353032" y="1845587"/>
                    <a:pt x="2325791" y="1792057"/>
                  </a:cubicBezTo>
                  <a:cubicBezTo>
                    <a:pt x="2206442" y="1882544"/>
                    <a:pt x="2037754" y="1892926"/>
                    <a:pt x="1905833" y="1805868"/>
                  </a:cubicBezTo>
                  <a:cubicBezTo>
                    <a:pt x="1850493" y="1769387"/>
                    <a:pt x="1808488" y="1720524"/>
                    <a:pt x="1781151" y="1665184"/>
                  </a:cubicBezTo>
                  <a:cubicBezTo>
                    <a:pt x="1688473" y="1685567"/>
                    <a:pt x="1588270" y="1669851"/>
                    <a:pt x="1502735" y="1613558"/>
                  </a:cubicBezTo>
                  <a:cubicBezTo>
                    <a:pt x="1473493" y="1594318"/>
                    <a:pt x="1448252" y="1571839"/>
                    <a:pt x="1426535" y="1546693"/>
                  </a:cubicBezTo>
                  <a:cubicBezTo>
                    <a:pt x="1276135" y="1636990"/>
                    <a:pt x="1080778" y="1639180"/>
                    <a:pt x="924663" y="1536215"/>
                  </a:cubicBezTo>
                  <a:cubicBezTo>
                    <a:pt x="765691" y="1431440"/>
                    <a:pt x="691491" y="1246655"/>
                    <a:pt x="720542" y="1070443"/>
                  </a:cubicBezTo>
                  <a:cubicBezTo>
                    <a:pt x="568999" y="1165883"/>
                    <a:pt x="369546" y="1170265"/>
                    <a:pt x="210193" y="1065204"/>
                  </a:cubicBezTo>
                  <a:cubicBezTo>
                    <a:pt x="-6025" y="922710"/>
                    <a:pt x="-64889" y="632769"/>
                    <a:pt x="77986" y="417790"/>
                  </a:cubicBezTo>
                  <a:cubicBezTo>
                    <a:pt x="165806" y="288250"/>
                    <a:pt x="305062" y="215383"/>
                    <a:pt x="449556" y="208811"/>
                  </a:cubicBezTo>
                  <a:lnTo>
                    <a:pt x="449556" y="208811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FE6CAEE-7D9F-43D0-8A9B-17731FC2DC5D}"/>
              </a:ext>
            </a:extLst>
          </p:cNvPr>
          <p:cNvSpPr>
            <a:spLocks/>
          </p:cNvSpPr>
          <p:nvPr userDrawn="1"/>
        </p:nvSpPr>
        <p:spPr bwMode="auto">
          <a:xfrm>
            <a:off x="-3694195" y="4174183"/>
            <a:ext cx="12840340" cy="4094485"/>
          </a:xfrm>
          <a:custGeom>
            <a:avLst/>
            <a:gdLst>
              <a:gd name="connsiteX0" fmla="*/ 1453310 w 15422775"/>
              <a:gd name="connsiteY0" fmla="*/ 0 h 4917323"/>
              <a:gd name="connsiteX1" fmla="*/ 2053546 w 15422775"/>
              <a:gd name="connsiteY1" fmla="*/ 354579 h 4917323"/>
              <a:gd name="connsiteX2" fmla="*/ 2080960 w 15422775"/>
              <a:gd name="connsiteY2" fmla="*/ 353432 h 4917323"/>
              <a:gd name="connsiteX3" fmla="*/ 2523923 w 15422775"/>
              <a:gd name="connsiteY3" fmla="*/ 499739 h 4917323"/>
              <a:gd name="connsiteX4" fmla="*/ 2529125 w 15422775"/>
              <a:gd name="connsiteY4" fmla="*/ 504770 h 4917323"/>
              <a:gd name="connsiteX5" fmla="*/ 2539641 w 15422775"/>
              <a:gd name="connsiteY5" fmla="*/ 422005 h 4917323"/>
              <a:gd name="connsiteX6" fmla="*/ 3154526 w 15422775"/>
              <a:gd name="connsiteY6" fmla="*/ 24457 h 4917323"/>
              <a:gd name="connsiteX7" fmla="*/ 3754762 w 15422775"/>
              <a:gd name="connsiteY7" fmla="*/ 379036 h 4917323"/>
              <a:gd name="connsiteX8" fmla="*/ 3782176 w 15422775"/>
              <a:gd name="connsiteY8" fmla="*/ 377889 h 4917323"/>
              <a:gd name="connsiteX9" fmla="*/ 4408384 w 15422775"/>
              <a:gd name="connsiteY9" fmla="*/ 877054 h 4917323"/>
              <a:gd name="connsiteX10" fmla="*/ 4408384 w 15422775"/>
              <a:gd name="connsiteY10" fmla="*/ 886235 h 4917323"/>
              <a:gd name="connsiteX11" fmla="*/ 4911947 w 15422775"/>
              <a:gd name="connsiteY11" fmla="*/ 1342942 h 4917323"/>
              <a:gd name="connsiteX12" fmla="*/ 5220722 w 15422775"/>
              <a:gd name="connsiteY12" fmla="*/ 1278682 h 4917323"/>
              <a:gd name="connsiteX13" fmla="*/ 5802564 w 15422775"/>
              <a:gd name="connsiteY13" fmla="*/ 1590791 h 4917323"/>
              <a:gd name="connsiteX14" fmla="*/ 5828001 w 15422775"/>
              <a:gd name="connsiteY14" fmla="*/ 1656846 h 4917323"/>
              <a:gd name="connsiteX15" fmla="*/ 5895740 w 15422775"/>
              <a:gd name="connsiteY15" fmla="*/ 1640935 h 4917323"/>
              <a:gd name="connsiteX16" fmla="*/ 6015679 w 15422775"/>
              <a:gd name="connsiteY16" fmla="*/ 1631755 h 4917323"/>
              <a:gd name="connsiteX17" fmla="*/ 6230667 w 15422775"/>
              <a:gd name="connsiteY17" fmla="*/ 1661590 h 4917323"/>
              <a:gd name="connsiteX18" fmla="*/ 6705373 w 15422775"/>
              <a:gd name="connsiteY18" fmla="*/ 1515857 h 4917323"/>
              <a:gd name="connsiteX19" fmla="*/ 6943086 w 15422775"/>
              <a:gd name="connsiteY19" fmla="*/ 1547557 h 4917323"/>
              <a:gd name="connsiteX20" fmla="*/ 7043994 w 15422775"/>
              <a:gd name="connsiteY20" fmla="*/ 1583279 h 4917323"/>
              <a:gd name="connsiteX21" fmla="*/ 7090688 w 15422775"/>
              <a:gd name="connsiteY21" fmla="*/ 1580477 h 4917323"/>
              <a:gd name="connsiteX22" fmla="*/ 7302790 w 15422775"/>
              <a:gd name="connsiteY22" fmla="*/ 1609882 h 4917323"/>
              <a:gd name="connsiteX23" fmla="*/ 7327952 w 15422775"/>
              <a:gd name="connsiteY23" fmla="*/ 1619098 h 4917323"/>
              <a:gd name="connsiteX24" fmla="*/ 7390784 w 15422775"/>
              <a:gd name="connsiteY24" fmla="*/ 1552954 h 4917323"/>
              <a:gd name="connsiteX25" fmla="*/ 7887088 w 15422775"/>
              <a:gd name="connsiteY25" fmla="*/ 1390778 h 4917323"/>
              <a:gd name="connsiteX26" fmla="*/ 8218948 w 15422775"/>
              <a:gd name="connsiteY26" fmla="*/ 1456186 h 4917323"/>
              <a:gd name="connsiteX27" fmla="*/ 8462794 w 15422775"/>
              <a:gd name="connsiteY27" fmla="*/ 1417171 h 4917323"/>
              <a:gd name="connsiteX28" fmla="*/ 8892770 w 15422775"/>
              <a:gd name="connsiteY28" fmla="*/ 1552577 h 4917323"/>
              <a:gd name="connsiteX29" fmla="*/ 9324189 w 15422775"/>
              <a:gd name="connsiteY29" fmla="*/ 1417171 h 4917323"/>
              <a:gd name="connsiteX30" fmla="*/ 9408440 w 15422775"/>
              <a:gd name="connsiteY30" fmla="*/ 1421600 h 4917323"/>
              <a:gd name="connsiteX31" fmla="*/ 9446574 w 15422775"/>
              <a:gd name="connsiteY31" fmla="*/ 1427675 h 4917323"/>
              <a:gd name="connsiteX32" fmla="*/ 9492143 w 15422775"/>
              <a:gd name="connsiteY32" fmla="*/ 1420334 h 4917323"/>
              <a:gd name="connsiteX33" fmla="*/ 9588303 w 15422775"/>
              <a:gd name="connsiteY33" fmla="*/ 1415235 h 4917323"/>
              <a:gd name="connsiteX34" fmla="*/ 9658160 w 15422775"/>
              <a:gd name="connsiteY34" fmla="*/ 1418690 h 4917323"/>
              <a:gd name="connsiteX35" fmla="*/ 9664863 w 15422775"/>
              <a:gd name="connsiteY35" fmla="*/ 1396247 h 4917323"/>
              <a:gd name="connsiteX36" fmla="*/ 10259172 w 15422775"/>
              <a:gd name="connsiteY36" fmla="*/ 1058001 h 4917323"/>
              <a:gd name="connsiteX37" fmla="*/ 10426545 w 15422775"/>
              <a:gd name="connsiteY37" fmla="*/ 1075214 h 4917323"/>
              <a:gd name="connsiteX38" fmla="*/ 10417888 w 15422775"/>
              <a:gd name="connsiteY38" fmla="*/ 997183 h 4917323"/>
              <a:gd name="connsiteX39" fmla="*/ 11045539 w 15422775"/>
              <a:gd name="connsiteY39" fmla="*/ 498018 h 4917323"/>
              <a:gd name="connsiteX40" fmla="*/ 11251870 w 15422775"/>
              <a:gd name="connsiteY40" fmla="*/ 526706 h 4917323"/>
              <a:gd name="connsiteX41" fmla="*/ 11876634 w 15422775"/>
              <a:gd name="connsiteY41" fmla="*/ 74588 h 4917323"/>
              <a:gd name="connsiteX42" fmla="*/ 12490138 w 15422775"/>
              <a:gd name="connsiteY42" fmla="*/ 473234 h 4917323"/>
              <a:gd name="connsiteX43" fmla="*/ 12501390 w 15422775"/>
              <a:gd name="connsiteY43" fmla="*/ 562261 h 4917323"/>
              <a:gd name="connsiteX44" fmla="*/ 12502593 w 15422775"/>
              <a:gd name="connsiteY44" fmla="*/ 561741 h 4917323"/>
              <a:gd name="connsiteX45" fmla="*/ 12746755 w 15422775"/>
              <a:gd name="connsiteY45" fmla="*/ 522475 h 4917323"/>
              <a:gd name="connsiteX46" fmla="*/ 12953086 w 15422775"/>
              <a:gd name="connsiteY46" fmla="*/ 551163 h 4917323"/>
              <a:gd name="connsiteX47" fmla="*/ 13577850 w 15422775"/>
              <a:gd name="connsiteY47" fmla="*/ 99045 h 4917323"/>
              <a:gd name="connsiteX48" fmla="*/ 14204058 w 15422775"/>
              <a:gd name="connsiteY48" fmla="*/ 598210 h 4917323"/>
              <a:gd name="connsiteX49" fmla="*/ 14114600 w 15422775"/>
              <a:gd name="connsiteY49" fmla="*/ 855252 h 4917323"/>
              <a:gd name="connsiteX50" fmla="*/ 14408946 w 15422775"/>
              <a:gd name="connsiteY50" fmla="*/ 1278682 h 4917323"/>
              <a:gd name="connsiteX51" fmla="*/ 13999170 w 15422775"/>
              <a:gd name="connsiteY51" fmla="*/ 1745718 h 4917323"/>
              <a:gd name="connsiteX52" fmla="*/ 14049592 w 15422775"/>
              <a:gd name="connsiteY52" fmla="*/ 1831812 h 4917323"/>
              <a:gd name="connsiteX53" fmla="*/ 14091929 w 15422775"/>
              <a:gd name="connsiteY53" fmla="*/ 1777993 h 4917323"/>
              <a:gd name="connsiteX54" fmla="*/ 14591679 w 15422775"/>
              <a:gd name="connsiteY54" fmla="*/ 1580373 h 4917323"/>
              <a:gd name="connsiteX55" fmla="*/ 15217887 w 15422775"/>
              <a:gd name="connsiteY55" fmla="*/ 2079539 h 4917323"/>
              <a:gd name="connsiteX56" fmla="*/ 15128429 w 15422775"/>
              <a:gd name="connsiteY56" fmla="*/ 2336580 h 4917323"/>
              <a:gd name="connsiteX57" fmla="*/ 15422775 w 15422775"/>
              <a:gd name="connsiteY57" fmla="*/ 2760010 h 4917323"/>
              <a:gd name="connsiteX58" fmla="*/ 15012999 w 15422775"/>
              <a:gd name="connsiteY58" fmla="*/ 3227046 h 4917323"/>
              <a:gd name="connsiteX59" fmla="*/ 15114000 w 15422775"/>
              <a:gd name="connsiteY59" fmla="*/ 3499005 h 4917323"/>
              <a:gd name="connsiteX60" fmla="*/ 15057728 w 15422775"/>
              <a:gd name="connsiteY60" fmla="*/ 3706703 h 4917323"/>
              <a:gd name="connsiteX61" fmla="*/ 15096685 w 15422775"/>
              <a:gd name="connsiteY61" fmla="*/ 3881124 h 4917323"/>
              <a:gd name="connsiteX62" fmla="*/ 14469035 w 15422775"/>
              <a:gd name="connsiteY62" fmla="*/ 4380290 h 4917323"/>
              <a:gd name="connsiteX63" fmla="*/ 14291561 w 15422775"/>
              <a:gd name="connsiteY63" fmla="*/ 4359635 h 4917323"/>
              <a:gd name="connsiteX64" fmla="*/ 13860142 w 15422775"/>
              <a:gd name="connsiteY64" fmla="*/ 4496188 h 4917323"/>
              <a:gd name="connsiteX65" fmla="*/ 13584553 w 15422775"/>
              <a:gd name="connsiteY65" fmla="*/ 4445698 h 4917323"/>
              <a:gd name="connsiteX66" fmla="*/ 13132933 w 15422775"/>
              <a:gd name="connsiteY66" fmla="*/ 4597169 h 4917323"/>
              <a:gd name="connsiteX67" fmla="*/ 12675542 w 15422775"/>
              <a:gd name="connsiteY67" fmla="*/ 4439960 h 4917323"/>
              <a:gd name="connsiteX68" fmla="*/ 12109935 w 15422775"/>
              <a:gd name="connsiteY68" fmla="*/ 4723394 h 4917323"/>
              <a:gd name="connsiteX69" fmla="*/ 11672744 w 15422775"/>
              <a:gd name="connsiteY69" fmla="*/ 4582251 h 4917323"/>
              <a:gd name="connsiteX70" fmla="*/ 11105694 w 15422775"/>
              <a:gd name="connsiteY70" fmla="*/ 4866833 h 4917323"/>
              <a:gd name="connsiteX71" fmla="*/ 10584817 w 15422775"/>
              <a:gd name="connsiteY71" fmla="*/ 4646511 h 4917323"/>
              <a:gd name="connsiteX72" fmla="*/ 10250070 w 15422775"/>
              <a:gd name="connsiteY72" fmla="*/ 4723394 h 4917323"/>
              <a:gd name="connsiteX73" fmla="*/ 10128868 w 15422775"/>
              <a:gd name="connsiteY73" fmla="*/ 4714214 h 4917323"/>
              <a:gd name="connsiteX74" fmla="*/ 9623862 w 15422775"/>
              <a:gd name="connsiteY74" fmla="*/ 4917323 h 4917323"/>
              <a:gd name="connsiteX75" fmla="*/ 9178015 w 15422775"/>
              <a:gd name="connsiteY75" fmla="*/ 4769295 h 4917323"/>
              <a:gd name="connsiteX76" fmla="*/ 8730723 w 15422775"/>
              <a:gd name="connsiteY76" fmla="*/ 4917323 h 4917323"/>
              <a:gd name="connsiteX77" fmla="*/ 8574893 w 15422775"/>
              <a:gd name="connsiteY77" fmla="*/ 4901258 h 4917323"/>
              <a:gd name="connsiteX78" fmla="*/ 8417620 w 15422775"/>
              <a:gd name="connsiteY78" fmla="*/ 4917323 h 4917323"/>
              <a:gd name="connsiteX79" fmla="*/ 7970329 w 15422775"/>
              <a:gd name="connsiteY79" fmla="*/ 4768147 h 4917323"/>
              <a:gd name="connsiteX80" fmla="*/ 7523038 w 15422775"/>
              <a:gd name="connsiteY80" fmla="*/ 4917323 h 4917323"/>
              <a:gd name="connsiteX81" fmla="*/ 7143562 w 15422775"/>
              <a:gd name="connsiteY81" fmla="*/ 4815195 h 4917323"/>
              <a:gd name="connsiteX82" fmla="*/ 6764085 w 15422775"/>
              <a:gd name="connsiteY82" fmla="*/ 4917323 h 4917323"/>
              <a:gd name="connsiteX83" fmla="*/ 6243028 w 15422775"/>
              <a:gd name="connsiteY83" fmla="*/ 4697056 h 4917323"/>
              <a:gd name="connsiteX84" fmla="*/ 6222622 w 15422775"/>
              <a:gd name="connsiteY84" fmla="*/ 4668217 h 4917323"/>
              <a:gd name="connsiteX85" fmla="*/ 6150072 w 15422775"/>
              <a:gd name="connsiteY85" fmla="*/ 4650102 h 4917323"/>
              <a:gd name="connsiteX86" fmla="*/ 6048179 w 15422775"/>
              <a:gd name="connsiteY86" fmla="*/ 4605720 h 4917323"/>
              <a:gd name="connsiteX87" fmla="*/ 6010072 w 15422775"/>
              <a:gd name="connsiteY87" fmla="*/ 4637708 h 4917323"/>
              <a:gd name="connsiteX88" fmla="*/ 5606901 w 15422775"/>
              <a:gd name="connsiteY88" fmla="*/ 4754377 h 4917323"/>
              <a:gd name="connsiteX89" fmla="*/ 5292174 w 15422775"/>
              <a:gd name="connsiteY89" fmla="*/ 4686674 h 4917323"/>
              <a:gd name="connsiteX90" fmla="*/ 5286747 w 15422775"/>
              <a:gd name="connsiteY90" fmla="*/ 4683351 h 4917323"/>
              <a:gd name="connsiteX91" fmla="*/ 5269739 w 15422775"/>
              <a:gd name="connsiteY91" fmla="*/ 4685962 h 4917323"/>
              <a:gd name="connsiteX92" fmla="*/ 5190020 w 15422775"/>
              <a:gd name="connsiteY92" fmla="*/ 4690121 h 4917323"/>
              <a:gd name="connsiteX93" fmla="*/ 4835952 w 15422775"/>
              <a:gd name="connsiteY93" fmla="*/ 4602983 h 4917323"/>
              <a:gd name="connsiteX94" fmla="*/ 4764249 w 15422775"/>
              <a:gd name="connsiteY94" fmla="*/ 4555266 h 4917323"/>
              <a:gd name="connsiteX95" fmla="*/ 4726351 w 15422775"/>
              <a:gd name="connsiteY95" fmla="*/ 4551820 h 4917323"/>
              <a:gd name="connsiteX96" fmla="*/ 4649303 w 15422775"/>
              <a:gd name="connsiteY96" fmla="*/ 4602983 h 4917323"/>
              <a:gd name="connsiteX97" fmla="*/ 4295438 w 15422775"/>
              <a:gd name="connsiteY97" fmla="*/ 4690121 h 4917323"/>
              <a:gd name="connsiteX98" fmla="*/ 3915961 w 15422775"/>
              <a:gd name="connsiteY98" fmla="*/ 4587993 h 4917323"/>
              <a:gd name="connsiteX99" fmla="*/ 3536486 w 15422775"/>
              <a:gd name="connsiteY99" fmla="*/ 4690121 h 4917323"/>
              <a:gd name="connsiteX100" fmla="*/ 2930478 w 15422775"/>
              <a:gd name="connsiteY100" fmla="*/ 4322919 h 4917323"/>
              <a:gd name="connsiteX101" fmla="*/ 2879978 w 15422775"/>
              <a:gd name="connsiteY101" fmla="*/ 4328656 h 4917323"/>
              <a:gd name="connsiteX102" fmla="*/ 2379300 w 15422775"/>
              <a:gd name="connsiteY102" fmla="*/ 4527175 h 4917323"/>
              <a:gd name="connsiteX103" fmla="*/ 1839665 w 15422775"/>
              <a:gd name="connsiteY103" fmla="*/ 4281609 h 4917323"/>
              <a:gd name="connsiteX104" fmla="*/ 1568405 w 15422775"/>
              <a:gd name="connsiteY104" fmla="*/ 4330951 h 4917323"/>
              <a:gd name="connsiteX105" fmla="*/ 1080713 w 15422775"/>
              <a:gd name="connsiteY105" fmla="*/ 4146203 h 4917323"/>
              <a:gd name="connsiteX106" fmla="*/ 818110 w 15422775"/>
              <a:gd name="connsiteY106" fmla="*/ 4190956 h 4917323"/>
              <a:gd name="connsiteX107" fmla="*/ 190460 w 15422775"/>
              <a:gd name="connsiteY107" fmla="*/ 3692938 h 4917323"/>
              <a:gd name="connsiteX108" fmla="*/ 210660 w 15422775"/>
              <a:gd name="connsiteY108" fmla="*/ 3566712 h 4917323"/>
              <a:gd name="connsiteX109" fmla="*/ 0 w 15422775"/>
              <a:gd name="connsiteY109" fmla="*/ 3193772 h 4917323"/>
              <a:gd name="connsiteX110" fmla="*/ 157273 w 15422775"/>
              <a:gd name="connsiteY110" fmla="*/ 2863290 h 4917323"/>
              <a:gd name="connsiteX111" fmla="*/ 0 w 15422775"/>
              <a:gd name="connsiteY111" fmla="*/ 2532808 h 4917323"/>
              <a:gd name="connsiteX112" fmla="*/ 424205 w 15422775"/>
              <a:gd name="connsiteY112" fmla="*/ 2060035 h 4917323"/>
              <a:gd name="connsiteX113" fmla="*/ 313104 w 15422775"/>
              <a:gd name="connsiteY113" fmla="*/ 1776601 h 4917323"/>
              <a:gd name="connsiteX114" fmla="*/ 497070 w 15422775"/>
              <a:gd name="connsiteY114" fmla="*/ 1424316 h 4917323"/>
              <a:gd name="connsiteX115" fmla="*/ 544921 w 15422775"/>
              <a:gd name="connsiteY115" fmla="*/ 1393018 h 4917323"/>
              <a:gd name="connsiteX116" fmla="*/ 512556 w 15422775"/>
              <a:gd name="connsiteY116" fmla="*/ 1254225 h 4917323"/>
              <a:gd name="connsiteX117" fmla="*/ 936761 w 15422775"/>
              <a:gd name="connsiteY117" fmla="*/ 781452 h 4917323"/>
              <a:gd name="connsiteX118" fmla="*/ 825659 w 15422775"/>
              <a:gd name="connsiteY118" fmla="*/ 498018 h 4917323"/>
              <a:gd name="connsiteX119" fmla="*/ 1453310 w 15422775"/>
              <a:gd name="connsiteY119" fmla="*/ 0 h 491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15422775" h="4917323">
                <a:moveTo>
                  <a:pt x="1453310" y="0"/>
                </a:moveTo>
                <a:cubicBezTo>
                  <a:pt x="1736113" y="0"/>
                  <a:pt x="1975630" y="149176"/>
                  <a:pt x="2053546" y="354579"/>
                </a:cubicBezTo>
                <a:cubicBezTo>
                  <a:pt x="2062203" y="353432"/>
                  <a:pt x="2070860" y="353432"/>
                  <a:pt x="2080960" y="353432"/>
                </a:cubicBezTo>
                <a:cubicBezTo>
                  <a:pt x="2254105" y="353432"/>
                  <a:pt x="2410657" y="409373"/>
                  <a:pt x="2523923" y="499739"/>
                </a:cubicBezTo>
                <a:lnTo>
                  <a:pt x="2529125" y="504770"/>
                </a:lnTo>
                <a:lnTo>
                  <a:pt x="2539641" y="422005"/>
                </a:lnTo>
                <a:cubicBezTo>
                  <a:pt x="2598230" y="194898"/>
                  <a:pt x="2851522" y="24457"/>
                  <a:pt x="3154526" y="24457"/>
                </a:cubicBezTo>
                <a:cubicBezTo>
                  <a:pt x="3437329" y="24457"/>
                  <a:pt x="3676846" y="173633"/>
                  <a:pt x="3754762" y="379036"/>
                </a:cubicBezTo>
                <a:cubicBezTo>
                  <a:pt x="3763419" y="377889"/>
                  <a:pt x="3772076" y="377889"/>
                  <a:pt x="3782176" y="377889"/>
                </a:cubicBezTo>
                <a:cubicBezTo>
                  <a:pt x="4128466" y="377889"/>
                  <a:pt x="4408384" y="601653"/>
                  <a:pt x="4408384" y="877054"/>
                </a:cubicBezTo>
                <a:cubicBezTo>
                  <a:pt x="4408384" y="880497"/>
                  <a:pt x="4408384" y="882792"/>
                  <a:pt x="4408384" y="886235"/>
                </a:cubicBezTo>
                <a:cubicBezTo>
                  <a:pt x="4682530" y="929840"/>
                  <a:pt x="4893190" y="1115736"/>
                  <a:pt x="4911947" y="1342942"/>
                </a:cubicBezTo>
                <a:cubicBezTo>
                  <a:pt x="5002848" y="1301632"/>
                  <a:pt x="5108178" y="1278682"/>
                  <a:pt x="5220722" y="1278682"/>
                </a:cubicBezTo>
                <a:cubicBezTo>
                  <a:pt x="5484588" y="1278682"/>
                  <a:pt x="5709788" y="1407830"/>
                  <a:pt x="5802564" y="1590791"/>
                </a:cubicBezTo>
                <a:lnTo>
                  <a:pt x="5828001" y="1656846"/>
                </a:lnTo>
                <a:lnTo>
                  <a:pt x="5895740" y="1640935"/>
                </a:lnTo>
                <a:cubicBezTo>
                  <a:pt x="5934518" y="1634911"/>
                  <a:pt x="5974557" y="1631755"/>
                  <a:pt x="6015679" y="1631755"/>
                </a:cubicBezTo>
                <a:cubicBezTo>
                  <a:pt x="6090709" y="1631755"/>
                  <a:pt x="6162853" y="1642083"/>
                  <a:pt x="6230667" y="1661590"/>
                </a:cubicBezTo>
                <a:cubicBezTo>
                  <a:pt x="6351868" y="1570937"/>
                  <a:pt x="6520685" y="1515857"/>
                  <a:pt x="6705373" y="1515857"/>
                </a:cubicBezTo>
                <a:cubicBezTo>
                  <a:pt x="6789060" y="1515857"/>
                  <a:pt x="6869139" y="1527045"/>
                  <a:pt x="6943086" y="1547557"/>
                </a:cubicBezTo>
                <a:lnTo>
                  <a:pt x="7043994" y="1583279"/>
                </a:lnTo>
                <a:lnTo>
                  <a:pt x="7090688" y="1580477"/>
                </a:lnTo>
                <a:cubicBezTo>
                  <a:pt x="7164995" y="1580477"/>
                  <a:pt x="7236418" y="1590804"/>
                  <a:pt x="7302790" y="1609882"/>
                </a:cubicBezTo>
                <a:lnTo>
                  <a:pt x="7327952" y="1619098"/>
                </a:lnTo>
                <a:lnTo>
                  <a:pt x="7390784" y="1552954"/>
                </a:lnTo>
                <a:cubicBezTo>
                  <a:pt x="7514825" y="1453389"/>
                  <a:pt x="7691217" y="1390778"/>
                  <a:pt x="7887088" y="1390778"/>
                </a:cubicBezTo>
                <a:cubicBezTo>
                  <a:pt x="8008288" y="1390778"/>
                  <a:pt x="8120832" y="1414876"/>
                  <a:pt x="8218948" y="1456186"/>
                </a:cubicBezTo>
                <a:cubicBezTo>
                  <a:pt x="8293977" y="1430941"/>
                  <a:pt x="8376221" y="1417171"/>
                  <a:pt x="8462794" y="1417171"/>
                </a:cubicBezTo>
                <a:cubicBezTo>
                  <a:pt x="8630167" y="1417171"/>
                  <a:pt x="8781669" y="1468809"/>
                  <a:pt x="8892770" y="1552577"/>
                </a:cubicBezTo>
                <a:cubicBezTo>
                  <a:pt x="9005314" y="1468809"/>
                  <a:pt x="9156816" y="1417171"/>
                  <a:pt x="9324189" y="1417171"/>
                </a:cubicBezTo>
                <a:cubicBezTo>
                  <a:pt x="9352686" y="1417171"/>
                  <a:pt x="9380822" y="1418677"/>
                  <a:pt x="9408440" y="1421600"/>
                </a:cubicBezTo>
                <a:lnTo>
                  <a:pt x="9446574" y="1427675"/>
                </a:lnTo>
                <a:lnTo>
                  <a:pt x="9492143" y="1420334"/>
                </a:lnTo>
                <a:cubicBezTo>
                  <a:pt x="9523554" y="1416974"/>
                  <a:pt x="9555658" y="1415235"/>
                  <a:pt x="9588303" y="1415235"/>
                </a:cubicBezTo>
                <a:lnTo>
                  <a:pt x="9658160" y="1418690"/>
                </a:lnTo>
                <a:lnTo>
                  <a:pt x="9664863" y="1396247"/>
                </a:lnTo>
                <a:cubicBezTo>
                  <a:pt x="9748169" y="1199450"/>
                  <a:pt x="9982682" y="1058001"/>
                  <a:pt x="10259172" y="1058001"/>
                </a:cubicBezTo>
                <a:cubicBezTo>
                  <a:pt x="10316887" y="1058001"/>
                  <a:pt x="10373159" y="1063739"/>
                  <a:pt x="10426545" y="1075214"/>
                </a:cubicBezTo>
                <a:cubicBezTo>
                  <a:pt x="10420774" y="1049969"/>
                  <a:pt x="10417888" y="1023576"/>
                  <a:pt x="10417888" y="997183"/>
                </a:cubicBezTo>
                <a:cubicBezTo>
                  <a:pt x="10417888" y="721782"/>
                  <a:pt x="10699249" y="498018"/>
                  <a:pt x="11045539" y="498018"/>
                </a:cubicBezTo>
                <a:cubicBezTo>
                  <a:pt x="11117682" y="498018"/>
                  <a:pt x="11186940" y="508345"/>
                  <a:pt x="11251870" y="526706"/>
                </a:cubicBezTo>
                <a:cubicBezTo>
                  <a:pt x="11282170" y="273107"/>
                  <a:pt x="11550545" y="74588"/>
                  <a:pt x="11876634" y="74588"/>
                </a:cubicBezTo>
                <a:cubicBezTo>
                  <a:pt x="12179638" y="74588"/>
                  <a:pt x="12431825" y="245907"/>
                  <a:pt x="12490138" y="473234"/>
                </a:cubicBezTo>
                <a:lnTo>
                  <a:pt x="12501390" y="562261"/>
                </a:lnTo>
                <a:lnTo>
                  <a:pt x="12502593" y="561741"/>
                </a:lnTo>
                <a:cubicBezTo>
                  <a:pt x="12577668" y="536460"/>
                  <a:pt x="12660182" y="522475"/>
                  <a:pt x="12746755" y="522475"/>
                </a:cubicBezTo>
                <a:cubicBezTo>
                  <a:pt x="12818898" y="522475"/>
                  <a:pt x="12888156" y="532802"/>
                  <a:pt x="12953086" y="551163"/>
                </a:cubicBezTo>
                <a:cubicBezTo>
                  <a:pt x="12983386" y="297564"/>
                  <a:pt x="13251761" y="99045"/>
                  <a:pt x="13577850" y="99045"/>
                </a:cubicBezTo>
                <a:cubicBezTo>
                  <a:pt x="13924140" y="99045"/>
                  <a:pt x="14204058" y="322809"/>
                  <a:pt x="14204058" y="598210"/>
                </a:cubicBezTo>
                <a:cubicBezTo>
                  <a:pt x="14204058" y="692306"/>
                  <a:pt x="14172315" y="780664"/>
                  <a:pt x="14114600" y="855252"/>
                </a:cubicBezTo>
                <a:cubicBezTo>
                  <a:pt x="14292073" y="943610"/>
                  <a:pt x="14408946" y="1099671"/>
                  <a:pt x="14408946" y="1278682"/>
                </a:cubicBezTo>
                <a:cubicBezTo>
                  <a:pt x="14408946" y="1492118"/>
                  <a:pt x="14238687" y="1675720"/>
                  <a:pt x="13999170" y="1745718"/>
                </a:cubicBezTo>
                <a:lnTo>
                  <a:pt x="14049592" y="1831812"/>
                </a:lnTo>
                <a:lnTo>
                  <a:pt x="14091929" y="1777993"/>
                </a:lnTo>
                <a:cubicBezTo>
                  <a:pt x="14206612" y="1657920"/>
                  <a:pt x="14387873" y="1580373"/>
                  <a:pt x="14591679" y="1580373"/>
                </a:cubicBezTo>
                <a:cubicBezTo>
                  <a:pt x="14937969" y="1580373"/>
                  <a:pt x="15217887" y="1804137"/>
                  <a:pt x="15217887" y="2079539"/>
                </a:cubicBezTo>
                <a:cubicBezTo>
                  <a:pt x="15217887" y="2173634"/>
                  <a:pt x="15186144" y="2261992"/>
                  <a:pt x="15128429" y="2336580"/>
                </a:cubicBezTo>
                <a:cubicBezTo>
                  <a:pt x="15305902" y="2424938"/>
                  <a:pt x="15422775" y="2580999"/>
                  <a:pt x="15422775" y="2760010"/>
                </a:cubicBezTo>
                <a:cubicBezTo>
                  <a:pt x="15422775" y="2973447"/>
                  <a:pt x="15252516" y="3157048"/>
                  <a:pt x="15012999" y="3227046"/>
                </a:cubicBezTo>
                <a:cubicBezTo>
                  <a:pt x="15077928" y="3305076"/>
                  <a:pt x="15114000" y="3399172"/>
                  <a:pt x="15114000" y="3499005"/>
                </a:cubicBezTo>
                <a:cubicBezTo>
                  <a:pt x="15114000" y="3573593"/>
                  <a:pt x="15093800" y="3643590"/>
                  <a:pt x="15057728" y="3706703"/>
                </a:cubicBezTo>
                <a:cubicBezTo>
                  <a:pt x="15082257" y="3761784"/>
                  <a:pt x="15096685" y="3820307"/>
                  <a:pt x="15096685" y="3881124"/>
                </a:cubicBezTo>
                <a:cubicBezTo>
                  <a:pt x="15096685" y="4156526"/>
                  <a:pt x="14815325" y="4380290"/>
                  <a:pt x="14469035" y="4380290"/>
                </a:cubicBezTo>
                <a:cubicBezTo>
                  <a:pt x="14408434" y="4380290"/>
                  <a:pt x="14347834" y="4372257"/>
                  <a:pt x="14291561" y="4359635"/>
                </a:cubicBezTo>
                <a:cubicBezTo>
                  <a:pt x="14179017" y="4444550"/>
                  <a:pt x="14027515" y="4496188"/>
                  <a:pt x="13860142" y="4496188"/>
                </a:cubicBezTo>
                <a:cubicBezTo>
                  <a:pt x="13762026" y="4496188"/>
                  <a:pt x="13668240" y="4477828"/>
                  <a:pt x="13584553" y="4445698"/>
                </a:cubicBezTo>
                <a:cubicBezTo>
                  <a:pt x="13470566" y="4539793"/>
                  <a:pt x="13310407" y="4597169"/>
                  <a:pt x="13132933" y="4597169"/>
                </a:cubicBezTo>
                <a:cubicBezTo>
                  <a:pt x="12952574" y="4597169"/>
                  <a:pt x="12789529" y="4536351"/>
                  <a:pt x="12675542" y="4439960"/>
                </a:cubicBezTo>
                <a:cubicBezTo>
                  <a:pt x="12574541" y="4607496"/>
                  <a:pt x="12359553" y="4723394"/>
                  <a:pt x="12109935" y="4723394"/>
                </a:cubicBezTo>
                <a:cubicBezTo>
                  <a:pt x="11939676" y="4723394"/>
                  <a:pt x="11785288" y="4669462"/>
                  <a:pt x="11672744" y="4582251"/>
                </a:cubicBezTo>
                <a:cubicBezTo>
                  <a:pt x="11571743" y="4750935"/>
                  <a:pt x="11355312" y="4866833"/>
                  <a:pt x="11105694" y="4866833"/>
                </a:cubicBezTo>
                <a:cubicBezTo>
                  <a:pt x="10889264" y="4866833"/>
                  <a:pt x="10697361" y="4779622"/>
                  <a:pt x="10584817" y="4646511"/>
                </a:cubicBezTo>
                <a:cubicBezTo>
                  <a:pt x="10488144" y="4694707"/>
                  <a:pt x="10374157" y="4723394"/>
                  <a:pt x="10250070" y="4723394"/>
                </a:cubicBezTo>
                <a:cubicBezTo>
                  <a:pt x="10208226" y="4723394"/>
                  <a:pt x="10167826" y="4719952"/>
                  <a:pt x="10128868" y="4714214"/>
                </a:cubicBezTo>
                <a:cubicBezTo>
                  <a:pt x="10014882" y="4836998"/>
                  <a:pt x="9830194" y="4917323"/>
                  <a:pt x="9623862" y="4917323"/>
                </a:cubicBezTo>
                <a:cubicBezTo>
                  <a:pt x="9449275" y="4917323"/>
                  <a:pt x="9290559" y="4859948"/>
                  <a:pt x="9178015" y="4769295"/>
                </a:cubicBezTo>
                <a:cubicBezTo>
                  <a:pt x="9064027" y="4859948"/>
                  <a:pt x="8905311" y="4917323"/>
                  <a:pt x="8730723" y="4917323"/>
                </a:cubicBezTo>
                <a:cubicBezTo>
                  <a:pt x="8677337" y="4917323"/>
                  <a:pt x="8623951" y="4911586"/>
                  <a:pt x="8574893" y="4901258"/>
                </a:cubicBezTo>
                <a:cubicBezTo>
                  <a:pt x="8524392" y="4911586"/>
                  <a:pt x="8471006" y="4917323"/>
                  <a:pt x="8417620" y="4917323"/>
                </a:cubicBezTo>
                <a:cubicBezTo>
                  <a:pt x="8241589" y="4917323"/>
                  <a:pt x="8084316" y="4859948"/>
                  <a:pt x="7970329" y="4768147"/>
                </a:cubicBezTo>
                <a:cubicBezTo>
                  <a:pt x="7856343" y="4859948"/>
                  <a:pt x="7697625" y="4917323"/>
                  <a:pt x="7523038" y="4917323"/>
                </a:cubicBezTo>
                <a:cubicBezTo>
                  <a:pt x="7380193" y="4917323"/>
                  <a:pt x="7248892" y="4879455"/>
                  <a:pt x="7143562" y="4815195"/>
                </a:cubicBezTo>
                <a:cubicBezTo>
                  <a:pt x="7038232" y="4879455"/>
                  <a:pt x="6905487" y="4917323"/>
                  <a:pt x="6764085" y="4917323"/>
                </a:cubicBezTo>
                <a:cubicBezTo>
                  <a:pt x="6546573" y="4917323"/>
                  <a:pt x="6355843" y="4830184"/>
                  <a:pt x="6243028" y="4697056"/>
                </a:cubicBezTo>
                <a:lnTo>
                  <a:pt x="6222622" y="4668217"/>
                </a:lnTo>
                <a:lnTo>
                  <a:pt x="6150072" y="4650102"/>
                </a:lnTo>
                <a:lnTo>
                  <a:pt x="6048179" y="4605720"/>
                </a:lnTo>
                <a:lnTo>
                  <a:pt x="6010072" y="4637708"/>
                </a:lnTo>
                <a:cubicBezTo>
                  <a:pt x="5901247" y="4710485"/>
                  <a:pt x="5760567" y="4754377"/>
                  <a:pt x="5606901" y="4754377"/>
                </a:cubicBezTo>
                <a:cubicBezTo>
                  <a:pt x="5492192" y="4754377"/>
                  <a:pt x="5384698" y="4729706"/>
                  <a:pt x="5292174" y="4686674"/>
                </a:cubicBezTo>
                <a:lnTo>
                  <a:pt x="5286747" y="4683351"/>
                </a:lnTo>
                <a:lnTo>
                  <a:pt x="5269739" y="4685962"/>
                </a:lnTo>
                <a:cubicBezTo>
                  <a:pt x="5243406" y="4688687"/>
                  <a:pt x="5216713" y="4690121"/>
                  <a:pt x="5190020" y="4690121"/>
                </a:cubicBezTo>
                <a:cubicBezTo>
                  <a:pt x="5057997" y="4690121"/>
                  <a:pt x="4936525" y="4657848"/>
                  <a:pt x="4835952" y="4602983"/>
                </a:cubicBezTo>
                <a:lnTo>
                  <a:pt x="4764249" y="4555266"/>
                </a:lnTo>
                <a:lnTo>
                  <a:pt x="4726351" y="4551820"/>
                </a:lnTo>
                <a:lnTo>
                  <a:pt x="4649303" y="4602983"/>
                </a:lnTo>
                <a:cubicBezTo>
                  <a:pt x="4548392" y="4657848"/>
                  <a:pt x="4426378" y="4690121"/>
                  <a:pt x="4295438" y="4690121"/>
                </a:cubicBezTo>
                <a:cubicBezTo>
                  <a:pt x="4152593" y="4690121"/>
                  <a:pt x="4021292" y="4652253"/>
                  <a:pt x="3915961" y="4587993"/>
                </a:cubicBezTo>
                <a:cubicBezTo>
                  <a:pt x="3810632" y="4652253"/>
                  <a:pt x="3677887" y="4690121"/>
                  <a:pt x="3536486" y="4690121"/>
                </a:cubicBezTo>
                <a:cubicBezTo>
                  <a:pt x="3246468" y="4690121"/>
                  <a:pt x="3004065" y="4535208"/>
                  <a:pt x="2930478" y="4322919"/>
                </a:cubicBezTo>
                <a:cubicBezTo>
                  <a:pt x="2914607" y="4325214"/>
                  <a:pt x="2897292" y="4327509"/>
                  <a:pt x="2879978" y="4328656"/>
                </a:cubicBezTo>
                <a:cubicBezTo>
                  <a:pt x="2765990" y="4449145"/>
                  <a:pt x="2584188" y="4527175"/>
                  <a:pt x="2379300" y="4527175"/>
                </a:cubicBezTo>
                <a:cubicBezTo>
                  <a:pt x="2149883" y="4527175"/>
                  <a:pt x="1949324" y="4428490"/>
                  <a:pt x="1839665" y="4281609"/>
                </a:cubicBezTo>
                <a:cubicBezTo>
                  <a:pt x="1757421" y="4313739"/>
                  <a:pt x="1665077" y="4330951"/>
                  <a:pt x="1568405" y="4330951"/>
                </a:cubicBezTo>
                <a:cubicBezTo>
                  <a:pt x="1370731" y="4330951"/>
                  <a:pt x="1194700" y="4258659"/>
                  <a:pt x="1080713" y="4146203"/>
                </a:cubicBezTo>
                <a:cubicBezTo>
                  <a:pt x="999912" y="4174891"/>
                  <a:pt x="911897" y="4190956"/>
                  <a:pt x="818110" y="4190956"/>
                </a:cubicBezTo>
                <a:cubicBezTo>
                  <a:pt x="471820" y="4190956"/>
                  <a:pt x="190460" y="3968339"/>
                  <a:pt x="190460" y="3692938"/>
                </a:cubicBezTo>
                <a:cubicBezTo>
                  <a:pt x="190460" y="3649332"/>
                  <a:pt x="197674" y="3606875"/>
                  <a:pt x="210660" y="3566712"/>
                </a:cubicBezTo>
                <a:cubicBezTo>
                  <a:pt x="80801" y="3476059"/>
                  <a:pt x="0" y="3342948"/>
                  <a:pt x="0" y="3193772"/>
                </a:cubicBezTo>
                <a:cubicBezTo>
                  <a:pt x="0" y="3067546"/>
                  <a:pt x="59158" y="2951648"/>
                  <a:pt x="157273" y="2863290"/>
                </a:cubicBezTo>
                <a:cubicBezTo>
                  <a:pt x="59158" y="2774932"/>
                  <a:pt x="0" y="2659034"/>
                  <a:pt x="0" y="2532808"/>
                </a:cubicBezTo>
                <a:cubicBezTo>
                  <a:pt x="0" y="2313634"/>
                  <a:pt x="177474" y="2126591"/>
                  <a:pt x="424205" y="2060035"/>
                </a:cubicBezTo>
                <a:cubicBezTo>
                  <a:pt x="354947" y="1979710"/>
                  <a:pt x="313104" y="1882172"/>
                  <a:pt x="313104" y="1776601"/>
                </a:cubicBezTo>
                <a:cubicBezTo>
                  <a:pt x="313104" y="1638901"/>
                  <a:pt x="383444" y="1514396"/>
                  <a:pt x="497070" y="1424316"/>
                </a:cubicBezTo>
                <a:lnTo>
                  <a:pt x="544921" y="1393018"/>
                </a:lnTo>
                <a:lnTo>
                  <a:pt x="512556" y="1254225"/>
                </a:lnTo>
                <a:cubicBezTo>
                  <a:pt x="512556" y="1035051"/>
                  <a:pt x="690029" y="848007"/>
                  <a:pt x="936761" y="781452"/>
                </a:cubicBezTo>
                <a:cubicBezTo>
                  <a:pt x="867503" y="701127"/>
                  <a:pt x="825659" y="603588"/>
                  <a:pt x="825659" y="498018"/>
                </a:cubicBezTo>
                <a:cubicBezTo>
                  <a:pt x="825659" y="222616"/>
                  <a:pt x="1107020" y="0"/>
                  <a:pt x="145331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square" lIns="45714" tIns="22857" rIns="45714" bIns="22857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E78031E-4936-4153-82B0-5D58F77F7A05}"/>
              </a:ext>
            </a:extLst>
          </p:cNvPr>
          <p:cNvGrpSpPr/>
          <p:nvPr userDrawn="1"/>
        </p:nvGrpSpPr>
        <p:grpSpPr>
          <a:xfrm>
            <a:off x="4964397" y="2747540"/>
            <a:ext cx="2152461" cy="4771094"/>
            <a:chOff x="5189538" y="1680335"/>
            <a:chExt cx="1812925" cy="4017963"/>
          </a:xfrm>
        </p:grpSpPr>
        <p:sp>
          <p:nvSpPr>
            <p:cNvPr id="21" name="Freeform 43">
              <a:extLst>
                <a:ext uri="{FF2B5EF4-FFF2-40B4-BE49-F238E27FC236}">
                  <a16:creationId xmlns:a16="http://schemas.microsoft.com/office/drawing/2014/main" id="{C9198B74-07BB-463E-B792-2FEBCE2F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0563" y="3347210"/>
              <a:ext cx="627063" cy="2351088"/>
            </a:xfrm>
            <a:custGeom>
              <a:avLst/>
              <a:gdLst>
                <a:gd name="T0" fmla="*/ 0 w 395"/>
                <a:gd name="T1" fmla="*/ 0 h 1481"/>
                <a:gd name="T2" fmla="*/ 395 w 395"/>
                <a:gd name="T3" fmla="*/ 0 h 1481"/>
                <a:gd name="T4" fmla="*/ 395 w 395"/>
                <a:gd name="T5" fmla="*/ 1481 h 1481"/>
                <a:gd name="T6" fmla="*/ 0 w 395"/>
                <a:gd name="T7" fmla="*/ 1481 h 1481"/>
                <a:gd name="T8" fmla="*/ 0 w 395"/>
                <a:gd name="T9" fmla="*/ 0 h 1481"/>
                <a:gd name="T10" fmla="*/ 0 w 395"/>
                <a:gd name="T11" fmla="*/ 0 h 1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5" h="1481">
                  <a:moveTo>
                    <a:pt x="0" y="0"/>
                  </a:moveTo>
                  <a:lnTo>
                    <a:pt x="395" y="0"/>
                  </a:lnTo>
                  <a:lnTo>
                    <a:pt x="395" y="1481"/>
                  </a:lnTo>
                  <a:lnTo>
                    <a:pt x="0" y="148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2" name="Freeform 47">
              <a:extLst>
                <a:ext uri="{FF2B5EF4-FFF2-40B4-BE49-F238E27FC236}">
                  <a16:creationId xmlns:a16="http://schemas.microsoft.com/office/drawing/2014/main" id="{E1EE07BE-54B4-4B37-8454-A9B99AEF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788" y="1988310"/>
              <a:ext cx="292100" cy="1509713"/>
            </a:xfrm>
            <a:custGeom>
              <a:avLst/>
              <a:gdLst>
                <a:gd name="T0" fmla="*/ 229 w 229"/>
                <a:gd name="T1" fmla="*/ 168 h 1186"/>
                <a:gd name="T2" fmla="*/ 229 w 229"/>
                <a:gd name="T3" fmla="*/ 1179 h 1186"/>
                <a:gd name="T4" fmla="*/ 222 w 229"/>
                <a:gd name="T5" fmla="*/ 1186 h 1186"/>
                <a:gd name="T6" fmla="*/ 7 w 229"/>
                <a:gd name="T7" fmla="*/ 1186 h 1186"/>
                <a:gd name="T8" fmla="*/ 0 w 229"/>
                <a:gd name="T9" fmla="*/ 1179 h 1186"/>
                <a:gd name="T10" fmla="*/ 0 w 229"/>
                <a:gd name="T11" fmla="*/ 168 h 1186"/>
                <a:gd name="T12" fmla="*/ 17 w 229"/>
                <a:gd name="T13" fmla="*/ 89 h 1186"/>
                <a:gd name="T14" fmla="*/ 71 w 229"/>
                <a:gd name="T15" fmla="*/ 17 h 1186"/>
                <a:gd name="T16" fmla="*/ 115 w 229"/>
                <a:gd name="T17" fmla="*/ 0 h 1186"/>
                <a:gd name="T18" fmla="*/ 144 w 229"/>
                <a:gd name="T19" fmla="*/ 6 h 1186"/>
                <a:gd name="T20" fmla="*/ 158 w 229"/>
                <a:gd name="T21" fmla="*/ 17 h 1186"/>
                <a:gd name="T22" fmla="*/ 211 w 229"/>
                <a:gd name="T23" fmla="*/ 87 h 1186"/>
                <a:gd name="T24" fmla="*/ 212 w 229"/>
                <a:gd name="T25" fmla="*/ 89 h 1186"/>
                <a:gd name="T26" fmla="*/ 229 w 229"/>
                <a:gd name="T27" fmla="*/ 168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9" h="1186">
                  <a:moveTo>
                    <a:pt x="229" y="168"/>
                  </a:moveTo>
                  <a:cubicBezTo>
                    <a:pt x="229" y="1179"/>
                    <a:pt x="229" y="1179"/>
                    <a:pt x="229" y="1179"/>
                  </a:cubicBezTo>
                  <a:cubicBezTo>
                    <a:pt x="229" y="1183"/>
                    <a:pt x="226" y="1186"/>
                    <a:pt x="222" y="1186"/>
                  </a:cubicBezTo>
                  <a:cubicBezTo>
                    <a:pt x="7" y="1186"/>
                    <a:pt x="7" y="1186"/>
                    <a:pt x="7" y="1186"/>
                  </a:cubicBezTo>
                  <a:cubicBezTo>
                    <a:pt x="3" y="1186"/>
                    <a:pt x="0" y="1183"/>
                    <a:pt x="0" y="1179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41"/>
                    <a:pt x="6" y="114"/>
                    <a:pt x="17" y="89"/>
                  </a:cubicBezTo>
                  <a:cubicBezTo>
                    <a:pt x="29" y="63"/>
                    <a:pt x="47" y="38"/>
                    <a:pt x="71" y="17"/>
                  </a:cubicBezTo>
                  <a:cubicBezTo>
                    <a:pt x="83" y="5"/>
                    <a:pt x="99" y="0"/>
                    <a:pt x="115" y="0"/>
                  </a:cubicBezTo>
                  <a:cubicBezTo>
                    <a:pt x="125" y="0"/>
                    <a:pt x="135" y="2"/>
                    <a:pt x="144" y="6"/>
                  </a:cubicBezTo>
                  <a:cubicBezTo>
                    <a:pt x="149" y="9"/>
                    <a:pt x="154" y="12"/>
                    <a:pt x="158" y="17"/>
                  </a:cubicBezTo>
                  <a:cubicBezTo>
                    <a:pt x="181" y="38"/>
                    <a:pt x="199" y="62"/>
                    <a:pt x="211" y="87"/>
                  </a:cubicBezTo>
                  <a:cubicBezTo>
                    <a:pt x="211" y="88"/>
                    <a:pt x="212" y="89"/>
                    <a:pt x="212" y="89"/>
                  </a:cubicBezTo>
                  <a:cubicBezTo>
                    <a:pt x="223" y="114"/>
                    <a:pt x="229" y="141"/>
                    <a:pt x="229" y="168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3" name="Freeform 48">
              <a:extLst>
                <a:ext uri="{FF2B5EF4-FFF2-40B4-BE49-F238E27FC236}">
                  <a16:creationId xmlns:a16="http://schemas.microsoft.com/office/drawing/2014/main" id="{94027BEF-C695-4649-BEF4-5E688495D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950" y="1988310"/>
              <a:ext cx="252413" cy="112713"/>
            </a:xfrm>
            <a:custGeom>
              <a:avLst/>
              <a:gdLst>
                <a:gd name="T0" fmla="*/ 197 w 197"/>
                <a:gd name="T1" fmla="*/ 89 h 89"/>
                <a:gd name="T2" fmla="*/ 0 w 197"/>
                <a:gd name="T3" fmla="*/ 89 h 89"/>
                <a:gd name="T4" fmla="*/ 54 w 197"/>
                <a:gd name="T5" fmla="*/ 16 h 89"/>
                <a:gd name="T6" fmla="*/ 98 w 197"/>
                <a:gd name="T7" fmla="*/ 0 h 89"/>
                <a:gd name="T8" fmla="*/ 128 w 197"/>
                <a:gd name="T9" fmla="*/ 6 h 89"/>
                <a:gd name="T10" fmla="*/ 143 w 197"/>
                <a:gd name="T11" fmla="*/ 16 h 89"/>
                <a:gd name="T12" fmla="*/ 197 w 197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89">
                  <a:moveTo>
                    <a:pt x="197" y="89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12" y="63"/>
                    <a:pt x="30" y="38"/>
                    <a:pt x="54" y="16"/>
                  </a:cubicBezTo>
                  <a:cubicBezTo>
                    <a:pt x="66" y="5"/>
                    <a:pt x="82" y="0"/>
                    <a:pt x="98" y="0"/>
                  </a:cubicBezTo>
                  <a:cubicBezTo>
                    <a:pt x="109" y="0"/>
                    <a:pt x="119" y="2"/>
                    <a:pt x="128" y="6"/>
                  </a:cubicBezTo>
                  <a:cubicBezTo>
                    <a:pt x="133" y="9"/>
                    <a:pt x="138" y="12"/>
                    <a:pt x="143" y="16"/>
                  </a:cubicBezTo>
                  <a:cubicBezTo>
                    <a:pt x="167" y="38"/>
                    <a:pt x="185" y="63"/>
                    <a:pt x="197" y="8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49">
              <a:extLst>
                <a:ext uri="{FF2B5EF4-FFF2-40B4-BE49-F238E27FC236}">
                  <a16:creationId xmlns:a16="http://schemas.microsoft.com/office/drawing/2014/main" id="{2B02B256-8E45-4F48-ACCC-69BD259A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5875" y="1988310"/>
              <a:ext cx="300038" cy="1509713"/>
            </a:xfrm>
            <a:custGeom>
              <a:avLst/>
              <a:gdLst>
                <a:gd name="T0" fmla="*/ 234 w 234"/>
                <a:gd name="T1" fmla="*/ 168 h 1186"/>
                <a:gd name="T2" fmla="*/ 234 w 234"/>
                <a:gd name="T3" fmla="*/ 1179 h 1186"/>
                <a:gd name="T4" fmla="*/ 227 w 234"/>
                <a:gd name="T5" fmla="*/ 1186 h 1186"/>
                <a:gd name="T6" fmla="*/ 7 w 234"/>
                <a:gd name="T7" fmla="*/ 1186 h 1186"/>
                <a:gd name="T8" fmla="*/ 0 w 234"/>
                <a:gd name="T9" fmla="*/ 1179 h 1186"/>
                <a:gd name="T10" fmla="*/ 0 w 234"/>
                <a:gd name="T11" fmla="*/ 168 h 1186"/>
                <a:gd name="T12" fmla="*/ 18 w 234"/>
                <a:gd name="T13" fmla="*/ 89 h 1186"/>
                <a:gd name="T14" fmla="*/ 72 w 234"/>
                <a:gd name="T15" fmla="*/ 17 h 1186"/>
                <a:gd name="T16" fmla="*/ 117 w 234"/>
                <a:gd name="T17" fmla="*/ 0 h 1186"/>
                <a:gd name="T18" fmla="*/ 147 w 234"/>
                <a:gd name="T19" fmla="*/ 6 h 1186"/>
                <a:gd name="T20" fmla="*/ 161 w 234"/>
                <a:gd name="T21" fmla="*/ 17 h 1186"/>
                <a:gd name="T22" fmla="*/ 215 w 234"/>
                <a:gd name="T23" fmla="*/ 87 h 1186"/>
                <a:gd name="T24" fmla="*/ 216 w 234"/>
                <a:gd name="T25" fmla="*/ 89 h 1186"/>
                <a:gd name="T26" fmla="*/ 234 w 234"/>
                <a:gd name="T27" fmla="*/ 168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4" h="1186">
                  <a:moveTo>
                    <a:pt x="234" y="168"/>
                  </a:moveTo>
                  <a:cubicBezTo>
                    <a:pt x="234" y="1179"/>
                    <a:pt x="234" y="1179"/>
                    <a:pt x="234" y="1179"/>
                  </a:cubicBezTo>
                  <a:cubicBezTo>
                    <a:pt x="234" y="1183"/>
                    <a:pt x="230" y="1186"/>
                    <a:pt x="227" y="1186"/>
                  </a:cubicBezTo>
                  <a:cubicBezTo>
                    <a:pt x="7" y="1186"/>
                    <a:pt x="7" y="1186"/>
                    <a:pt x="7" y="1186"/>
                  </a:cubicBezTo>
                  <a:cubicBezTo>
                    <a:pt x="3" y="1186"/>
                    <a:pt x="0" y="1183"/>
                    <a:pt x="0" y="1179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41"/>
                    <a:pt x="6" y="114"/>
                    <a:pt x="18" y="89"/>
                  </a:cubicBezTo>
                  <a:cubicBezTo>
                    <a:pt x="30" y="63"/>
                    <a:pt x="49" y="38"/>
                    <a:pt x="72" y="17"/>
                  </a:cubicBezTo>
                  <a:cubicBezTo>
                    <a:pt x="85" y="5"/>
                    <a:pt x="101" y="0"/>
                    <a:pt x="117" y="0"/>
                  </a:cubicBezTo>
                  <a:cubicBezTo>
                    <a:pt x="127" y="0"/>
                    <a:pt x="137" y="2"/>
                    <a:pt x="147" y="6"/>
                  </a:cubicBezTo>
                  <a:cubicBezTo>
                    <a:pt x="152" y="9"/>
                    <a:pt x="157" y="12"/>
                    <a:pt x="161" y="17"/>
                  </a:cubicBezTo>
                  <a:cubicBezTo>
                    <a:pt x="185" y="38"/>
                    <a:pt x="203" y="62"/>
                    <a:pt x="215" y="87"/>
                  </a:cubicBezTo>
                  <a:cubicBezTo>
                    <a:pt x="215" y="88"/>
                    <a:pt x="216" y="89"/>
                    <a:pt x="216" y="89"/>
                  </a:cubicBezTo>
                  <a:cubicBezTo>
                    <a:pt x="227" y="114"/>
                    <a:pt x="234" y="141"/>
                    <a:pt x="234" y="168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50">
              <a:extLst>
                <a:ext uri="{FF2B5EF4-FFF2-40B4-BE49-F238E27FC236}">
                  <a16:creationId xmlns:a16="http://schemas.microsoft.com/office/drawing/2014/main" id="{2EDBD64E-2052-4866-9DD4-C2249964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9688" y="1988310"/>
              <a:ext cx="252413" cy="112713"/>
            </a:xfrm>
            <a:custGeom>
              <a:avLst/>
              <a:gdLst>
                <a:gd name="T0" fmla="*/ 197 w 197"/>
                <a:gd name="T1" fmla="*/ 89 h 89"/>
                <a:gd name="T2" fmla="*/ 0 w 197"/>
                <a:gd name="T3" fmla="*/ 89 h 89"/>
                <a:gd name="T4" fmla="*/ 54 w 197"/>
                <a:gd name="T5" fmla="*/ 16 h 89"/>
                <a:gd name="T6" fmla="*/ 99 w 197"/>
                <a:gd name="T7" fmla="*/ 0 h 89"/>
                <a:gd name="T8" fmla="*/ 128 w 197"/>
                <a:gd name="T9" fmla="*/ 6 h 89"/>
                <a:gd name="T10" fmla="*/ 143 w 197"/>
                <a:gd name="T11" fmla="*/ 16 h 89"/>
                <a:gd name="T12" fmla="*/ 197 w 197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89">
                  <a:moveTo>
                    <a:pt x="197" y="89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12" y="63"/>
                    <a:pt x="31" y="38"/>
                    <a:pt x="54" y="16"/>
                  </a:cubicBezTo>
                  <a:cubicBezTo>
                    <a:pt x="67" y="5"/>
                    <a:pt x="83" y="0"/>
                    <a:pt x="99" y="0"/>
                  </a:cubicBezTo>
                  <a:cubicBezTo>
                    <a:pt x="109" y="0"/>
                    <a:pt x="119" y="2"/>
                    <a:pt x="128" y="6"/>
                  </a:cubicBezTo>
                  <a:cubicBezTo>
                    <a:pt x="134" y="9"/>
                    <a:pt x="139" y="12"/>
                    <a:pt x="143" y="16"/>
                  </a:cubicBezTo>
                  <a:cubicBezTo>
                    <a:pt x="167" y="38"/>
                    <a:pt x="185" y="63"/>
                    <a:pt x="197" y="8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51">
              <a:extLst>
                <a:ext uri="{FF2B5EF4-FFF2-40B4-BE49-F238E27FC236}">
                  <a16:creationId xmlns:a16="http://schemas.microsoft.com/office/drawing/2014/main" id="{400FAE26-43D0-460D-A38D-EB698039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613" y="1718435"/>
              <a:ext cx="1588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52">
              <a:extLst>
                <a:ext uri="{FF2B5EF4-FFF2-40B4-BE49-F238E27FC236}">
                  <a16:creationId xmlns:a16="http://schemas.microsoft.com/office/drawing/2014/main" id="{7B587605-82EE-4C53-9767-0B0C5E64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7700" y="3839335"/>
              <a:ext cx="712788" cy="146050"/>
            </a:xfrm>
            <a:custGeom>
              <a:avLst/>
              <a:gdLst>
                <a:gd name="T0" fmla="*/ 522 w 556"/>
                <a:gd name="T1" fmla="*/ 114 h 114"/>
                <a:gd name="T2" fmla="*/ 34 w 556"/>
                <a:gd name="T3" fmla="*/ 114 h 114"/>
                <a:gd name="T4" fmla="*/ 8 w 556"/>
                <a:gd name="T5" fmla="*/ 87 h 114"/>
                <a:gd name="T6" fmla="*/ 34 w 556"/>
                <a:gd name="T7" fmla="*/ 47 h 114"/>
                <a:gd name="T8" fmla="*/ 49 w 556"/>
                <a:gd name="T9" fmla="*/ 22 h 114"/>
                <a:gd name="T10" fmla="*/ 96 w 556"/>
                <a:gd name="T11" fmla="*/ 0 h 114"/>
                <a:gd name="T12" fmla="*/ 460 w 556"/>
                <a:gd name="T13" fmla="*/ 0 h 114"/>
                <a:gd name="T14" fmla="*/ 507 w 556"/>
                <a:gd name="T15" fmla="*/ 22 h 114"/>
                <a:gd name="T16" fmla="*/ 523 w 556"/>
                <a:gd name="T17" fmla="*/ 47 h 114"/>
                <a:gd name="T18" fmla="*/ 548 w 556"/>
                <a:gd name="T19" fmla="*/ 87 h 114"/>
                <a:gd name="T20" fmla="*/ 522 w 556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6" h="114">
                  <a:moveTo>
                    <a:pt x="522" y="114"/>
                  </a:moveTo>
                  <a:cubicBezTo>
                    <a:pt x="34" y="114"/>
                    <a:pt x="34" y="114"/>
                    <a:pt x="34" y="114"/>
                  </a:cubicBezTo>
                  <a:cubicBezTo>
                    <a:pt x="14" y="114"/>
                    <a:pt x="0" y="100"/>
                    <a:pt x="8" y="8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7" y="9"/>
                    <a:pt x="76" y="0"/>
                    <a:pt x="96" y="0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80" y="0"/>
                    <a:pt x="499" y="9"/>
                    <a:pt x="507" y="22"/>
                  </a:cubicBezTo>
                  <a:cubicBezTo>
                    <a:pt x="523" y="47"/>
                    <a:pt x="523" y="47"/>
                    <a:pt x="523" y="47"/>
                  </a:cubicBezTo>
                  <a:cubicBezTo>
                    <a:pt x="548" y="87"/>
                    <a:pt x="548" y="87"/>
                    <a:pt x="548" y="87"/>
                  </a:cubicBezTo>
                  <a:cubicBezTo>
                    <a:pt x="556" y="100"/>
                    <a:pt x="542" y="114"/>
                    <a:pt x="522" y="1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53">
              <a:extLst>
                <a:ext uri="{FF2B5EF4-FFF2-40B4-BE49-F238E27FC236}">
                  <a16:creationId xmlns:a16="http://schemas.microsoft.com/office/drawing/2014/main" id="{35DB8905-2F8C-40D2-A8AD-4A305CE9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0563" y="3839335"/>
              <a:ext cx="627063" cy="58738"/>
            </a:xfrm>
            <a:custGeom>
              <a:avLst/>
              <a:gdLst>
                <a:gd name="T0" fmla="*/ 490 w 490"/>
                <a:gd name="T1" fmla="*/ 45 h 45"/>
                <a:gd name="T2" fmla="*/ 0 w 490"/>
                <a:gd name="T3" fmla="*/ 45 h 45"/>
                <a:gd name="T4" fmla="*/ 15 w 490"/>
                <a:gd name="T5" fmla="*/ 21 h 45"/>
                <a:gd name="T6" fmla="*/ 63 w 490"/>
                <a:gd name="T7" fmla="*/ 0 h 45"/>
                <a:gd name="T8" fmla="*/ 427 w 490"/>
                <a:gd name="T9" fmla="*/ 0 h 45"/>
                <a:gd name="T10" fmla="*/ 475 w 490"/>
                <a:gd name="T11" fmla="*/ 21 h 45"/>
                <a:gd name="T12" fmla="*/ 490 w 490"/>
                <a:gd name="T13" fmla="*/ 45 h 45"/>
                <a:gd name="T14" fmla="*/ 490 w 490"/>
                <a:gd name="T1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45">
                  <a:moveTo>
                    <a:pt x="49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3" y="8"/>
                    <a:pt x="42" y="0"/>
                    <a:pt x="63" y="0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48" y="0"/>
                    <a:pt x="466" y="8"/>
                    <a:pt x="475" y="21"/>
                  </a:cubicBezTo>
                  <a:cubicBezTo>
                    <a:pt x="490" y="45"/>
                    <a:pt x="490" y="45"/>
                    <a:pt x="490" y="45"/>
                  </a:cubicBezTo>
                  <a:cubicBezTo>
                    <a:pt x="490" y="45"/>
                    <a:pt x="490" y="45"/>
                    <a:pt x="490" y="45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Rectangle 54">
              <a:extLst>
                <a:ext uri="{FF2B5EF4-FFF2-40B4-BE49-F238E27FC236}">
                  <a16:creationId xmlns:a16="http://schemas.microsoft.com/office/drawing/2014/main" id="{6D4E83A3-D982-4602-B307-6B847EAE1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335973"/>
              <a:ext cx="292100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Rectangle 55">
              <a:extLst>
                <a:ext uri="{FF2B5EF4-FFF2-40B4-BE49-F238E27FC236}">
                  <a16:creationId xmlns:a16="http://schemas.microsoft.com/office/drawing/2014/main" id="{8EF94A2D-5063-426E-87AA-D7A81F261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3085273"/>
              <a:ext cx="292100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Rectangle 56">
              <a:extLst>
                <a:ext uri="{FF2B5EF4-FFF2-40B4-BE49-F238E27FC236}">
                  <a16:creationId xmlns:a16="http://schemas.microsoft.com/office/drawing/2014/main" id="{B06B138F-338E-497E-BD79-F987162D4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875" y="2335973"/>
              <a:ext cx="300038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Rectangle 57">
              <a:extLst>
                <a:ext uri="{FF2B5EF4-FFF2-40B4-BE49-F238E27FC236}">
                  <a16:creationId xmlns:a16="http://schemas.microsoft.com/office/drawing/2014/main" id="{7E43CBAE-B003-48DA-9E70-EC9DB02AB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875" y="3085273"/>
              <a:ext cx="300038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58">
              <a:extLst>
                <a:ext uri="{FF2B5EF4-FFF2-40B4-BE49-F238E27FC236}">
                  <a16:creationId xmlns:a16="http://schemas.microsoft.com/office/drawing/2014/main" id="{45DC1922-A77C-4667-B7F7-5DD08F14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3647248"/>
              <a:ext cx="1803400" cy="50800"/>
            </a:xfrm>
            <a:custGeom>
              <a:avLst/>
              <a:gdLst>
                <a:gd name="T0" fmla="*/ 10 w 1136"/>
                <a:gd name="T1" fmla="*/ 0 h 32"/>
                <a:gd name="T2" fmla="*/ 1126 w 1136"/>
                <a:gd name="T3" fmla="*/ 0 h 32"/>
                <a:gd name="T4" fmla="*/ 1136 w 1136"/>
                <a:gd name="T5" fmla="*/ 32 h 32"/>
                <a:gd name="T6" fmla="*/ 0 w 1136"/>
                <a:gd name="T7" fmla="*/ 32 h 32"/>
                <a:gd name="T8" fmla="*/ 10 w 1136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6" h="32">
                  <a:moveTo>
                    <a:pt x="10" y="0"/>
                  </a:moveTo>
                  <a:lnTo>
                    <a:pt x="1126" y="0"/>
                  </a:lnTo>
                  <a:lnTo>
                    <a:pt x="1136" y="32"/>
                  </a:lnTo>
                  <a:lnTo>
                    <a:pt x="0" y="3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A30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59">
              <a:extLst>
                <a:ext uri="{FF2B5EF4-FFF2-40B4-BE49-F238E27FC236}">
                  <a16:creationId xmlns:a16="http://schemas.microsoft.com/office/drawing/2014/main" id="{D1AF294A-C9F4-4AA3-9B4C-F0A76B377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3647248"/>
              <a:ext cx="1803400" cy="50800"/>
            </a:xfrm>
            <a:custGeom>
              <a:avLst/>
              <a:gdLst>
                <a:gd name="T0" fmla="*/ 10 w 1136"/>
                <a:gd name="T1" fmla="*/ 0 h 32"/>
                <a:gd name="T2" fmla="*/ 1126 w 1136"/>
                <a:gd name="T3" fmla="*/ 0 h 32"/>
                <a:gd name="T4" fmla="*/ 1136 w 1136"/>
                <a:gd name="T5" fmla="*/ 32 h 32"/>
                <a:gd name="T6" fmla="*/ 0 w 1136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6" h="32">
                  <a:moveTo>
                    <a:pt x="10" y="0"/>
                  </a:moveTo>
                  <a:lnTo>
                    <a:pt x="1126" y="0"/>
                  </a:lnTo>
                  <a:lnTo>
                    <a:pt x="1136" y="32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60">
              <a:extLst>
                <a:ext uri="{FF2B5EF4-FFF2-40B4-BE49-F238E27FC236}">
                  <a16:creationId xmlns:a16="http://schemas.microsoft.com/office/drawing/2014/main" id="{DE2D678B-2369-40D7-95E7-60A380F5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175" y="1970848"/>
              <a:ext cx="1771650" cy="1676400"/>
            </a:xfrm>
            <a:custGeom>
              <a:avLst/>
              <a:gdLst>
                <a:gd name="T0" fmla="*/ 1005 w 1383"/>
                <a:gd name="T1" fmla="*/ 886 h 1317"/>
                <a:gd name="T2" fmla="*/ 820 w 1383"/>
                <a:gd name="T3" fmla="*/ 46 h 1317"/>
                <a:gd name="T4" fmla="*/ 806 w 1383"/>
                <a:gd name="T5" fmla="*/ 0 h 1317"/>
                <a:gd name="T6" fmla="*/ 577 w 1383"/>
                <a:gd name="T7" fmla="*/ 0 h 1317"/>
                <a:gd name="T8" fmla="*/ 563 w 1383"/>
                <a:gd name="T9" fmla="*/ 43 h 1317"/>
                <a:gd name="T10" fmla="*/ 378 w 1383"/>
                <a:gd name="T11" fmla="*/ 892 h 1317"/>
                <a:gd name="T12" fmla="*/ 0 w 1383"/>
                <a:gd name="T13" fmla="*/ 1317 h 1317"/>
                <a:gd name="T14" fmla="*/ 1383 w 1383"/>
                <a:gd name="T15" fmla="*/ 1317 h 1317"/>
                <a:gd name="T16" fmla="*/ 1005 w 1383"/>
                <a:gd name="T17" fmla="*/ 886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3" h="1317">
                  <a:moveTo>
                    <a:pt x="1005" y="886"/>
                  </a:moveTo>
                  <a:cubicBezTo>
                    <a:pt x="926" y="767"/>
                    <a:pt x="873" y="285"/>
                    <a:pt x="820" y="46"/>
                  </a:cubicBezTo>
                  <a:cubicBezTo>
                    <a:pt x="815" y="26"/>
                    <a:pt x="811" y="0"/>
                    <a:pt x="806" y="0"/>
                  </a:cubicBezTo>
                  <a:cubicBezTo>
                    <a:pt x="577" y="0"/>
                    <a:pt x="577" y="0"/>
                    <a:pt x="577" y="0"/>
                  </a:cubicBezTo>
                  <a:cubicBezTo>
                    <a:pt x="572" y="0"/>
                    <a:pt x="568" y="23"/>
                    <a:pt x="563" y="43"/>
                  </a:cubicBezTo>
                  <a:cubicBezTo>
                    <a:pt x="510" y="282"/>
                    <a:pt x="457" y="772"/>
                    <a:pt x="378" y="892"/>
                  </a:cubicBezTo>
                  <a:cubicBezTo>
                    <a:pt x="309" y="995"/>
                    <a:pt x="64" y="1167"/>
                    <a:pt x="0" y="1317"/>
                  </a:cubicBezTo>
                  <a:cubicBezTo>
                    <a:pt x="1383" y="1317"/>
                    <a:pt x="1383" y="1317"/>
                    <a:pt x="1383" y="1317"/>
                  </a:cubicBezTo>
                  <a:cubicBezTo>
                    <a:pt x="1319" y="1167"/>
                    <a:pt x="1074" y="989"/>
                    <a:pt x="1005" y="886"/>
                  </a:cubicBezTo>
                  <a:close/>
                </a:path>
              </a:pathLst>
            </a:custGeom>
            <a:solidFill>
              <a:srgbClr val="E8ED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61">
              <a:extLst>
                <a:ext uri="{FF2B5EF4-FFF2-40B4-BE49-F238E27FC236}">
                  <a16:creationId xmlns:a16="http://schemas.microsoft.com/office/drawing/2014/main" id="{CA1F688C-7377-405F-BFAF-BE430815B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50" y="1680335"/>
              <a:ext cx="292100" cy="290513"/>
            </a:xfrm>
            <a:custGeom>
              <a:avLst/>
              <a:gdLst>
                <a:gd name="T0" fmla="*/ 115 w 229"/>
                <a:gd name="T1" fmla="*/ 0 h 229"/>
                <a:gd name="T2" fmla="*/ 0 w 229"/>
                <a:gd name="T3" fmla="*/ 229 h 229"/>
                <a:gd name="T4" fmla="*/ 229 w 229"/>
                <a:gd name="T5" fmla="*/ 229 h 229"/>
                <a:gd name="T6" fmla="*/ 115 w 229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229">
                  <a:moveTo>
                    <a:pt x="115" y="0"/>
                  </a:moveTo>
                  <a:cubicBezTo>
                    <a:pt x="115" y="0"/>
                    <a:pt x="51" y="12"/>
                    <a:pt x="0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178" y="12"/>
                    <a:pt x="115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62">
              <a:extLst>
                <a:ext uri="{FF2B5EF4-FFF2-40B4-BE49-F238E27FC236}">
                  <a16:creationId xmlns:a16="http://schemas.microsoft.com/office/drawing/2014/main" id="{883BBDC8-3E84-485B-BC4B-DB99A51CA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3647248"/>
              <a:ext cx="1812925" cy="233363"/>
            </a:xfrm>
            <a:custGeom>
              <a:avLst/>
              <a:gdLst>
                <a:gd name="T0" fmla="*/ 16 w 1415"/>
                <a:gd name="T1" fmla="*/ 0 h 183"/>
                <a:gd name="T2" fmla="*/ 0 w 1415"/>
                <a:gd name="T3" fmla="*/ 70 h 183"/>
                <a:gd name="T4" fmla="*/ 491 w 1415"/>
                <a:gd name="T5" fmla="*/ 183 h 183"/>
                <a:gd name="T6" fmla="*/ 707 w 1415"/>
                <a:gd name="T7" fmla="*/ 183 h 183"/>
                <a:gd name="T8" fmla="*/ 924 w 1415"/>
                <a:gd name="T9" fmla="*/ 183 h 183"/>
                <a:gd name="T10" fmla="*/ 1415 w 1415"/>
                <a:gd name="T11" fmla="*/ 70 h 183"/>
                <a:gd name="T12" fmla="*/ 1399 w 1415"/>
                <a:gd name="T13" fmla="*/ 0 h 183"/>
                <a:gd name="T14" fmla="*/ 16 w 1415"/>
                <a:gd name="T1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15" h="183">
                  <a:moveTo>
                    <a:pt x="16" y="0"/>
                  </a:moveTo>
                  <a:cubicBezTo>
                    <a:pt x="5" y="33"/>
                    <a:pt x="0" y="49"/>
                    <a:pt x="0" y="70"/>
                  </a:cubicBezTo>
                  <a:cubicBezTo>
                    <a:pt x="491" y="183"/>
                    <a:pt x="491" y="183"/>
                    <a:pt x="491" y="183"/>
                  </a:cubicBezTo>
                  <a:cubicBezTo>
                    <a:pt x="707" y="183"/>
                    <a:pt x="707" y="183"/>
                    <a:pt x="707" y="183"/>
                  </a:cubicBezTo>
                  <a:cubicBezTo>
                    <a:pt x="924" y="183"/>
                    <a:pt x="924" y="183"/>
                    <a:pt x="924" y="183"/>
                  </a:cubicBezTo>
                  <a:cubicBezTo>
                    <a:pt x="1415" y="70"/>
                    <a:pt x="1415" y="70"/>
                    <a:pt x="1415" y="70"/>
                  </a:cubicBezTo>
                  <a:cubicBezTo>
                    <a:pt x="1415" y="49"/>
                    <a:pt x="1410" y="33"/>
                    <a:pt x="1399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Rectangle 63">
              <a:extLst>
                <a:ext uri="{FF2B5EF4-FFF2-40B4-BE49-F238E27FC236}">
                  <a16:creationId xmlns:a16="http://schemas.microsoft.com/office/drawing/2014/main" id="{CBBE408A-A664-4539-A86A-F446C8BB3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6000" y="2386773"/>
              <a:ext cx="15875" cy="12604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64">
              <a:extLst>
                <a:ext uri="{FF2B5EF4-FFF2-40B4-BE49-F238E27FC236}">
                  <a16:creationId xmlns:a16="http://schemas.microsoft.com/office/drawing/2014/main" id="{65EEE8FA-681D-4D02-A1A3-5AC228732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725" y="2078798"/>
              <a:ext cx="336550" cy="26988"/>
            </a:xfrm>
            <a:custGeom>
              <a:avLst/>
              <a:gdLst>
                <a:gd name="T0" fmla="*/ 28 w 263"/>
                <a:gd name="T1" fmla="*/ 0 h 21"/>
                <a:gd name="T2" fmla="*/ 243 w 263"/>
                <a:gd name="T3" fmla="*/ 0 h 21"/>
                <a:gd name="T4" fmla="*/ 132 w 263"/>
                <a:gd name="T5" fmla="*/ 21 h 21"/>
                <a:gd name="T6" fmla="*/ 28 w 263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21">
                  <a:moveTo>
                    <a:pt x="28" y="0"/>
                  </a:moveTo>
                  <a:cubicBezTo>
                    <a:pt x="243" y="0"/>
                    <a:pt x="243" y="0"/>
                    <a:pt x="243" y="0"/>
                  </a:cubicBezTo>
                  <a:cubicBezTo>
                    <a:pt x="243" y="0"/>
                    <a:pt x="263" y="21"/>
                    <a:pt x="132" y="21"/>
                  </a:cubicBezTo>
                  <a:cubicBezTo>
                    <a:pt x="0" y="20"/>
                    <a:pt x="28" y="0"/>
                    <a:pt x="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65">
              <a:extLst>
                <a:ext uri="{FF2B5EF4-FFF2-40B4-BE49-F238E27FC236}">
                  <a16:creationId xmlns:a16="http://schemas.microsoft.com/office/drawing/2014/main" id="{D65E7412-F355-494E-BDEE-4FFF69FA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75" y="2081973"/>
              <a:ext cx="133350" cy="20638"/>
            </a:xfrm>
            <a:custGeom>
              <a:avLst/>
              <a:gdLst>
                <a:gd name="T0" fmla="*/ 88 w 104"/>
                <a:gd name="T1" fmla="*/ 0 h 16"/>
                <a:gd name="T2" fmla="*/ 0 w 104"/>
                <a:gd name="T3" fmla="*/ 0 h 16"/>
                <a:gd name="T4" fmla="*/ 0 w 104"/>
                <a:gd name="T5" fmla="*/ 15 h 16"/>
                <a:gd name="T6" fmla="*/ 88 w 10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6">
                  <a:moveTo>
                    <a:pt x="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4" y="16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66">
              <a:extLst>
                <a:ext uri="{FF2B5EF4-FFF2-40B4-BE49-F238E27FC236}">
                  <a16:creationId xmlns:a16="http://schemas.microsoft.com/office/drawing/2014/main" id="{D80319EE-1F86-4EBC-82A7-2ADCA4AC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7888" y="2081973"/>
              <a:ext cx="138113" cy="19050"/>
            </a:xfrm>
            <a:custGeom>
              <a:avLst/>
              <a:gdLst>
                <a:gd name="T0" fmla="*/ 16 w 108"/>
                <a:gd name="T1" fmla="*/ 0 h 15"/>
                <a:gd name="T2" fmla="*/ 108 w 108"/>
                <a:gd name="T3" fmla="*/ 0 h 15"/>
                <a:gd name="T4" fmla="*/ 108 w 108"/>
                <a:gd name="T5" fmla="*/ 15 h 15"/>
                <a:gd name="T6" fmla="*/ 16 w 10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15">
                  <a:moveTo>
                    <a:pt x="16" y="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0" y="1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42" name="Freeform 39">
            <a:extLst>
              <a:ext uri="{FF2B5EF4-FFF2-40B4-BE49-F238E27FC236}">
                <a16:creationId xmlns:a16="http://schemas.microsoft.com/office/drawing/2014/main" id="{294968F5-2DBE-41C2-8E66-DAA78E26270E}"/>
              </a:ext>
            </a:extLst>
          </p:cNvPr>
          <p:cNvSpPr>
            <a:spLocks/>
          </p:cNvSpPr>
          <p:nvPr userDrawn="1"/>
        </p:nvSpPr>
        <p:spPr bwMode="auto">
          <a:xfrm flipH="1">
            <a:off x="7817556" y="3650289"/>
            <a:ext cx="12557896" cy="4747713"/>
          </a:xfrm>
          <a:custGeom>
            <a:avLst/>
            <a:gdLst>
              <a:gd name="T0" fmla="*/ 8249 w 8452"/>
              <a:gd name="T1" fmla="*/ 724 h 2973"/>
              <a:gd name="T2" fmla="*/ 7876 w 8452"/>
              <a:gd name="T3" fmla="*/ 65 h 2973"/>
              <a:gd name="T4" fmla="*/ 7300 w 8452"/>
              <a:gd name="T5" fmla="*/ 434 h 2973"/>
              <a:gd name="T6" fmla="*/ 6871 w 8452"/>
              <a:gd name="T7" fmla="*/ 937 h 2973"/>
              <a:gd name="T8" fmla="*/ 6325 w 8452"/>
              <a:gd name="T9" fmla="*/ 1293 h 2973"/>
              <a:gd name="T10" fmla="*/ 5809 w 8452"/>
              <a:gd name="T11" fmla="*/ 1353 h 2973"/>
              <a:gd name="T12" fmla="*/ 5342 w 8452"/>
              <a:gd name="T13" fmla="*/ 1269 h 2973"/>
              <a:gd name="T14" fmla="*/ 4695 w 8452"/>
              <a:gd name="T15" fmla="*/ 1450 h 2973"/>
              <a:gd name="T16" fmla="*/ 4293 w 8452"/>
              <a:gd name="T17" fmla="*/ 1321 h 2973"/>
              <a:gd name="T18" fmla="*/ 3815 w 8452"/>
              <a:gd name="T19" fmla="*/ 1422 h 2973"/>
              <a:gd name="T20" fmla="*/ 3380 w 8452"/>
              <a:gd name="T21" fmla="*/ 1356 h 2973"/>
              <a:gd name="T22" fmla="*/ 2619 w 8452"/>
              <a:gd name="T23" fmla="*/ 1422 h 2973"/>
              <a:gd name="T24" fmla="*/ 2084 w 8452"/>
              <a:gd name="T25" fmla="*/ 1093 h 2973"/>
              <a:gd name="T26" fmla="*/ 1521 w 8452"/>
              <a:gd name="T27" fmla="*/ 751 h 2973"/>
              <a:gd name="T28" fmla="*/ 1087 w 8452"/>
              <a:gd name="T29" fmla="*/ 308 h 2973"/>
              <a:gd name="T30" fmla="*/ 652 w 8452"/>
              <a:gd name="T31" fmla="*/ 0 h 2973"/>
              <a:gd name="T32" fmla="*/ 295 w 8452"/>
              <a:gd name="T33" fmla="*/ 681 h 2973"/>
              <a:gd name="T34" fmla="*/ 110 w 8452"/>
              <a:gd name="T35" fmla="*/ 1381 h 2973"/>
              <a:gd name="T36" fmla="*/ 147 w 8452"/>
              <a:gd name="T37" fmla="*/ 1994 h 2973"/>
              <a:gd name="T38" fmla="*/ 567 w 8452"/>
              <a:gd name="T39" fmla="*/ 2538 h 2973"/>
              <a:gd name="T40" fmla="*/ 1087 w 8452"/>
              <a:gd name="T41" fmla="*/ 2660 h 2973"/>
              <a:gd name="T42" fmla="*/ 1650 w 8452"/>
              <a:gd name="T43" fmla="*/ 2831 h 2973"/>
              <a:gd name="T44" fmla="*/ 2032 w 8452"/>
              <a:gd name="T45" fmla="*/ 2653 h 2973"/>
              <a:gd name="T46" fmla="*/ 2714 w 8452"/>
              <a:gd name="T47" fmla="*/ 2884 h 2973"/>
              <a:gd name="T48" fmla="*/ 3287 w 8452"/>
              <a:gd name="T49" fmla="*/ 2843 h 2973"/>
              <a:gd name="T50" fmla="*/ 3706 w 8452"/>
              <a:gd name="T51" fmla="*/ 2959 h 2973"/>
              <a:gd name="T52" fmla="*/ 4124 w 8452"/>
              <a:gd name="T53" fmla="*/ 2844 h 2973"/>
              <a:gd name="T54" fmla="*/ 4783 w 8452"/>
              <a:gd name="T55" fmla="*/ 2796 h 2973"/>
              <a:gd name="T56" fmla="*/ 5100 w 8452"/>
              <a:gd name="T57" fmla="*/ 2737 h 2973"/>
              <a:gd name="T58" fmla="*/ 5853 w 8452"/>
              <a:gd name="T59" fmla="*/ 2681 h 2973"/>
              <a:gd name="T60" fmla="*/ 6548 w 8452"/>
              <a:gd name="T61" fmla="*/ 2557 h 2973"/>
              <a:gd name="T62" fmla="*/ 7178 w 8452"/>
              <a:gd name="T63" fmla="*/ 2562 h 2973"/>
              <a:gd name="T64" fmla="*/ 7669 w 8452"/>
              <a:gd name="T65" fmla="*/ 2487 h 2973"/>
              <a:gd name="T66" fmla="*/ 8227 w 8452"/>
              <a:gd name="T67" fmla="*/ 2070 h 2973"/>
              <a:gd name="T68" fmla="*/ 8239 w 8452"/>
              <a:gd name="T69" fmla="*/ 1737 h 2973"/>
              <a:gd name="T70" fmla="*/ 8452 w 8452"/>
              <a:gd name="T71" fmla="*/ 1093 h 29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452" h="2973">
                <a:moveTo>
                  <a:pt x="8452" y="1093"/>
                </a:moveTo>
                <a:cubicBezTo>
                  <a:pt x="8452" y="937"/>
                  <a:pt x="8371" y="801"/>
                  <a:pt x="8249" y="724"/>
                </a:cubicBezTo>
                <a:cubicBezTo>
                  <a:pt x="8288" y="659"/>
                  <a:pt x="8311" y="582"/>
                  <a:pt x="8311" y="500"/>
                </a:cubicBezTo>
                <a:cubicBezTo>
                  <a:pt x="8311" y="260"/>
                  <a:pt x="8116" y="65"/>
                  <a:pt x="7876" y="65"/>
                </a:cubicBezTo>
                <a:cubicBezTo>
                  <a:pt x="7650" y="65"/>
                  <a:pt x="7465" y="238"/>
                  <a:pt x="7444" y="459"/>
                </a:cubicBezTo>
                <a:cubicBezTo>
                  <a:pt x="7399" y="443"/>
                  <a:pt x="7351" y="434"/>
                  <a:pt x="7300" y="434"/>
                </a:cubicBezTo>
                <a:cubicBezTo>
                  <a:pt x="7060" y="434"/>
                  <a:pt x="6866" y="629"/>
                  <a:pt x="6866" y="869"/>
                </a:cubicBezTo>
                <a:cubicBezTo>
                  <a:pt x="6866" y="892"/>
                  <a:pt x="6868" y="915"/>
                  <a:pt x="6871" y="937"/>
                </a:cubicBezTo>
                <a:cubicBezTo>
                  <a:pt x="6834" y="927"/>
                  <a:pt x="6795" y="922"/>
                  <a:pt x="6755" y="922"/>
                </a:cubicBezTo>
                <a:cubicBezTo>
                  <a:pt x="6537" y="922"/>
                  <a:pt x="6356" y="1083"/>
                  <a:pt x="6325" y="1293"/>
                </a:cubicBezTo>
                <a:cubicBezTo>
                  <a:pt x="6261" y="1256"/>
                  <a:pt x="6187" y="1235"/>
                  <a:pt x="6107" y="1235"/>
                </a:cubicBezTo>
                <a:cubicBezTo>
                  <a:pt x="5992" y="1235"/>
                  <a:pt x="5887" y="1280"/>
                  <a:pt x="5809" y="1353"/>
                </a:cubicBezTo>
                <a:cubicBezTo>
                  <a:pt x="5731" y="1280"/>
                  <a:pt x="5626" y="1235"/>
                  <a:pt x="5511" y="1235"/>
                </a:cubicBezTo>
                <a:cubicBezTo>
                  <a:pt x="5451" y="1235"/>
                  <a:pt x="5394" y="1247"/>
                  <a:pt x="5342" y="1269"/>
                </a:cubicBezTo>
                <a:cubicBezTo>
                  <a:pt x="5274" y="1233"/>
                  <a:pt x="5195" y="1212"/>
                  <a:pt x="5112" y="1212"/>
                </a:cubicBezTo>
                <a:cubicBezTo>
                  <a:pt x="4930" y="1212"/>
                  <a:pt x="4773" y="1309"/>
                  <a:pt x="4695" y="1450"/>
                </a:cubicBezTo>
                <a:cubicBezTo>
                  <a:pt x="4663" y="1438"/>
                  <a:pt x="4631" y="1430"/>
                  <a:pt x="4597" y="1425"/>
                </a:cubicBezTo>
                <a:cubicBezTo>
                  <a:pt x="4515" y="1360"/>
                  <a:pt x="4409" y="1321"/>
                  <a:pt x="4293" y="1321"/>
                </a:cubicBezTo>
                <a:cubicBezTo>
                  <a:pt x="4164" y="1321"/>
                  <a:pt x="4048" y="1369"/>
                  <a:pt x="3963" y="1448"/>
                </a:cubicBezTo>
                <a:cubicBezTo>
                  <a:pt x="3917" y="1431"/>
                  <a:pt x="3867" y="1422"/>
                  <a:pt x="3815" y="1422"/>
                </a:cubicBezTo>
                <a:cubicBezTo>
                  <a:pt x="3758" y="1422"/>
                  <a:pt x="3703" y="1433"/>
                  <a:pt x="3653" y="1453"/>
                </a:cubicBezTo>
                <a:cubicBezTo>
                  <a:pt x="3579" y="1392"/>
                  <a:pt x="3484" y="1356"/>
                  <a:pt x="3380" y="1356"/>
                </a:cubicBezTo>
                <a:cubicBezTo>
                  <a:pt x="3202" y="1356"/>
                  <a:pt x="3049" y="1464"/>
                  <a:pt x="2982" y="1617"/>
                </a:cubicBezTo>
                <a:cubicBezTo>
                  <a:pt x="2904" y="1499"/>
                  <a:pt x="2771" y="1422"/>
                  <a:pt x="2619" y="1422"/>
                </a:cubicBezTo>
                <a:cubicBezTo>
                  <a:pt x="2581" y="1422"/>
                  <a:pt x="2544" y="1427"/>
                  <a:pt x="2509" y="1436"/>
                </a:cubicBezTo>
                <a:cubicBezTo>
                  <a:pt x="2467" y="1240"/>
                  <a:pt x="2293" y="1093"/>
                  <a:pt x="2084" y="1093"/>
                </a:cubicBezTo>
                <a:cubicBezTo>
                  <a:pt x="2006" y="1093"/>
                  <a:pt x="1933" y="1113"/>
                  <a:pt x="1870" y="1149"/>
                </a:cubicBezTo>
                <a:cubicBezTo>
                  <a:pt x="1857" y="951"/>
                  <a:pt x="1712" y="789"/>
                  <a:pt x="1521" y="751"/>
                </a:cubicBezTo>
                <a:cubicBezTo>
                  <a:pt x="1522" y="748"/>
                  <a:pt x="1522" y="746"/>
                  <a:pt x="1522" y="743"/>
                </a:cubicBezTo>
                <a:cubicBezTo>
                  <a:pt x="1522" y="503"/>
                  <a:pt x="1327" y="308"/>
                  <a:pt x="1087" y="308"/>
                </a:cubicBezTo>
                <a:cubicBezTo>
                  <a:pt x="1081" y="308"/>
                  <a:pt x="1075" y="308"/>
                  <a:pt x="1069" y="309"/>
                </a:cubicBezTo>
                <a:cubicBezTo>
                  <a:pt x="1015" y="130"/>
                  <a:pt x="849" y="0"/>
                  <a:pt x="652" y="0"/>
                </a:cubicBezTo>
                <a:cubicBezTo>
                  <a:pt x="412" y="0"/>
                  <a:pt x="218" y="194"/>
                  <a:pt x="218" y="434"/>
                </a:cubicBezTo>
                <a:cubicBezTo>
                  <a:pt x="218" y="526"/>
                  <a:pt x="246" y="611"/>
                  <a:pt x="295" y="681"/>
                </a:cubicBezTo>
                <a:cubicBezTo>
                  <a:pt x="124" y="739"/>
                  <a:pt x="0" y="902"/>
                  <a:pt x="0" y="1093"/>
                </a:cubicBezTo>
                <a:cubicBezTo>
                  <a:pt x="0" y="1203"/>
                  <a:pt x="42" y="1304"/>
                  <a:pt x="110" y="1381"/>
                </a:cubicBezTo>
                <a:cubicBezTo>
                  <a:pt x="42" y="1458"/>
                  <a:pt x="0" y="1559"/>
                  <a:pt x="0" y="1669"/>
                </a:cubicBezTo>
                <a:cubicBezTo>
                  <a:pt x="0" y="1799"/>
                  <a:pt x="57" y="1915"/>
                  <a:pt x="147" y="1994"/>
                </a:cubicBezTo>
                <a:cubicBezTo>
                  <a:pt x="138" y="2029"/>
                  <a:pt x="133" y="2066"/>
                  <a:pt x="133" y="2104"/>
                </a:cubicBezTo>
                <a:cubicBezTo>
                  <a:pt x="133" y="2344"/>
                  <a:pt x="327" y="2538"/>
                  <a:pt x="567" y="2538"/>
                </a:cubicBezTo>
                <a:cubicBezTo>
                  <a:pt x="632" y="2538"/>
                  <a:pt x="694" y="2524"/>
                  <a:pt x="749" y="2499"/>
                </a:cubicBezTo>
                <a:cubicBezTo>
                  <a:pt x="829" y="2597"/>
                  <a:pt x="950" y="2660"/>
                  <a:pt x="1087" y="2660"/>
                </a:cubicBezTo>
                <a:cubicBezTo>
                  <a:pt x="1155" y="2660"/>
                  <a:pt x="1218" y="2645"/>
                  <a:pt x="1275" y="2617"/>
                </a:cubicBezTo>
                <a:cubicBezTo>
                  <a:pt x="1351" y="2745"/>
                  <a:pt x="1490" y="2831"/>
                  <a:pt x="1650" y="2831"/>
                </a:cubicBezTo>
                <a:cubicBezTo>
                  <a:pt x="1791" y="2831"/>
                  <a:pt x="1917" y="2763"/>
                  <a:pt x="1997" y="2658"/>
                </a:cubicBezTo>
                <a:cubicBezTo>
                  <a:pt x="2009" y="2657"/>
                  <a:pt x="2020" y="2655"/>
                  <a:pt x="2032" y="2653"/>
                </a:cubicBezTo>
                <a:cubicBezTo>
                  <a:pt x="2082" y="2838"/>
                  <a:pt x="2251" y="2973"/>
                  <a:pt x="2451" y="2973"/>
                </a:cubicBezTo>
                <a:cubicBezTo>
                  <a:pt x="2550" y="2973"/>
                  <a:pt x="2641" y="2940"/>
                  <a:pt x="2714" y="2884"/>
                </a:cubicBezTo>
                <a:cubicBezTo>
                  <a:pt x="2787" y="2940"/>
                  <a:pt x="2878" y="2973"/>
                  <a:pt x="2977" y="2973"/>
                </a:cubicBezTo>
                <a:cubicBezTo>
                  <a:pt x="3099" y="2973"/>
                  <a:pt x="3208" y="2923"/>
                  <a:pt x="3287" y="2843"/>
                </a:cubicBezTo>
                <a:cubicBezTo>
                  <a:pt x="3366" y="2923"/>
                  <a:pt x="3476" y="2973"/>
                  <a:pt x="3597" y="2973"/>
                </a:cubicBezTo>
                <a:cubicBezTo>
                  <a:pt x="3635" y="2973"/>
                  <a:pt x="3671" y="2968"/>
                  <a:pt x="3706" y="2959"/>
                </a:cubicBezTo>
                <a:cubicBezTo>
                  <a:pt x="3741" y="2968"/>
                  <a:pt x="3777" y="2973"/>
                  <a:pt x="3815" y="2973"/>
                </a:cubicBezTo>
                <a:cubicBezTo>
                  <a:pt x="3936" y="2973"/>
                  <a:pt x="4045" y="2923"/>
                  <a:pt x="4124" y="2844"/>
                </a:cubicBezTo>
                <a:cubicBezTo>
                  <a:pt x="4203" y="2923"/>
                  <a:pt x="4312" y="2973"/>
                  <a:pt x="4433" y="2973"/>
                </a:cubicBezTo>
                <a:cubicBezTo>
                  <a:pt x="4577" y="2973"/>
                  <a:pt x="4704" y="2903"/>
                  <a:pt x="4783" y="2796"/>
                </a:cubicBezTo>
                <a:cubicBezTo>
                  <a:pt x="4811" y="2801"/>
                  <a:pt x="4839" y="2804"/>
                  <a:pt x="4868" y="2804"/>
                </a:cubicBezTo>
                <a:cubicBezTo>
                  <a:pt x="4953" y="2804"/>
                  <a:pt x="5033" y="2779"/>
                  <a:pt x="5100" y="2737"/>
                </a:cubicBezTo>
                <a:cubicBezTo>
                  <a:pt x="5178" y="2853"/>
                  <a:pt x="5310" y="2929"/>
                  <a:pt x="5461" y="2929"/>
                </a:cubicBezTo>
                <a:cubicBezTo>
                  <a:pt x="5634" y="2929"/>
                  <a:pt x="5783" y="2828"/>
                  <a:pt x="5853" y="2681"/>
                </a:cubicBezTo>
                <a:cubicBezTo>
                  <a:pt x="5932" y="2757"/>
                  <a:pt x="6038" y="2804"/>
                  <a:pt x="6156" y="2804"/>
                </a:cubicBezTo>
                <a:cubicBezTo>
                  <a:pt x="6329" y="2804"/>
                  <a:pt x="6478" y="2703"/>
                  <a:pt x="6548" y="2557"/>
                </a:cubicBezTo>
                <a:cubicBezTo>
                  <a:pt x="6628" y="2641"/>
                  <a:pt x="6741" y="2694"/>
                  <a:pt x="6866" y="2694"/>
                </a:cubicBezTo>
                <a:cubicBezTo>
                  <a:pt x="6989" y="2694"/>
                  <a:pt x="7099" y="2644"/>
                  <a:pt x="7178" y="2562"/>
                </a:cubicBezTo>
                <a:cubicBezTo>
                  <a:pt x="7236" y="2590"/>
                  <a:pt x="7301" y="2606"/>
                  <a:pt x="7370" y="2606"/>
                </a:cubicBezTo>
                <a:cubicBezTo>
                  <a:pt x="7486" y="2606"/>
                  <a:pt x="7591" y="2561"/>
                  <a:pt x="7669" y="2487"/>
                </a:cubicBezTo>
                <a:cubicBezTo>
                  <a:pt x="7708" y="2498"/>
                  <a:pt x="7749" y="2505"/>
                  <a:pt x="7792" y="2505"/>
                </a:cubicBezTo>
                <a:cubicBezTo>
                  <a:pt x="8032" y="2505"/>
                  <a:pt x="8227" y="2310"/>
                  <a:pt x="8227" y="2070"/>
                </a:cubicBezTo>
                <a:cubicBezTo>
                  <a:pt x="8227" y="2017"/>
                  <a:pt x="8217" y="1966"/>
                  <a:pt x="8199" y="1918"/>
                </a:cubicBezTo>
                <a:cubicBezTo>
                  <a:pt x="8225" y="1863"/>
                  <a:pt x="8239" y="1802"/>
                  <a:pt x="8239" y="1737"/>
                </a:cubicBezTo>
                <a:cubicBezTo>
                  <a:pt x="8239" y="1650"/>
                  <a:pt x="8213" y="1568"/>
                  <a:pt x="8169" y="1500"/>
                </a:cubicBezTo>
                <a:cubicBezTo>
                  <a:pt x="8334" y="1439"/>
                  <a:pt x="8452" y="1279"/>
                  <a:pt x="8452" y="1093"/>
                </a:cubicBez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 vert="horz" wrap="square" lIns="45714" tIns="22857" rIns="45714" bIns="22857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37D7056D-C8AE-4128-A951-05A961246807}"/>
              </a:ext>
            </a:extLst>
          </p:cNvPr>
          <p:cNvSpPr/>
          <p:nvPr userDrawn="1"/>
        </p:nvSpPr>
        <p:spPr>
          <a:xfrm>
            <a:off x="-458736" y="-98532"/>
            <a:ext cx="13093810" cy="7365268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193587 w 24387176"/>
              <a:gd name="connsiteY5" fmla="*/ 1562100 h 13716000"/>
              <a:gd name="connsiteX6" fmla="*/ 6897687 w 24387176"/>
              <a:gd name="connsiteY6" fmla="*/ 6858000 h 13716000"/>
              <a:gd name="connsiteX7" fmla="*/ 12193587 w 24387176"/>
              <a:gd name="connsiteY7" fmla="*/ 12153900 h 13716000"/>
              <a:gd name="connsiteX8" fmla="*/ 17489488 w 24387176"/>
              <a:gd name="connsiteY8" fmla="*/ 6858000 h 13716000"/>
              <a:gd name="connsiteX9" fmla="*/ 12193587 w 24387176"/>
              <a:gd name="connsiteY9" fmla="*/ 15621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193587" y="1562100"/>
                </a:moveTo>
                <a:cubicBezTo>
                  <a:pt x="9268742" y="1562100"/>
                  <a:pt x="6897687" y="3933155"/>
                  <a:pt x="6897687" y="6858000"/>
                </a:cubicBezTo>
                <a:cubicBezTo>
                  <a:pt x="6897687" y="9782845"/>
                  <a:pt x="9268742" y="12153900"/>
                  <a:pt x="12193587" y="12153900"/>
                </a:cubicBezTo>
                <a:cubicBezTo>
                  <a:pt x="15118432" y="12153900"/>
                  <a:pt x="17489488" y="9782845"/>
                  <a:pt x="17489488" y="6858000"/>
                </a:cubicBezTo>
                <a:cubicBezTo>
                  <a:pt x="17489488" y="3933155"/>
                  <a:pt x="15118432" y="1562100"/>
                  <a:pt x="12193587" y="156210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B570EF7F-E702-43F7-A4A6-8939D7ABB5C0}"/>
              </a:ext>
            </a:extLst>
          </p:cNvPr>
          <p:cNvSpPr/>
          <p:nvPr userDrawn="1"/>
        </p:nvSpPr>
        <p:spPr>
          <a:xfrm>
            <a:off x="10139335" y="645349"/>
            <a:ext cx="376961" cy="377011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D7BF5C71-0231-40C3-B1C5-05D728A06530}"/>
              </a:ext>
            </a:extLst>
          </p:cNvPr>
          <p:cNvSpPr/>
          <p:nvPr userDrawn="1"/>
        </p:nvSpPr>
        <p:spPr>
          <a:xfrm>
            <a:off x="2935707" y="1037699"/>
            <a:ext cx="562074" cy="562148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AADA1615-CA8F-4459-9597-6F3390F3CEE4}"/>
              </a:ext>
            </a:extLst>
          </p:cNvPr>
          <p:cNvSpPr/>
          <p:nvPr userDrawn="1"/>
        </p:nvSpPr>
        <p:spPr>
          <a:xfrm>
            <a:off x="11660179" y="3735672"/>
            <a:ext cx="380622" cy="380672"/>
          </a:xfrm>
          <a:prstGeom prst="ellipse">
            <a:avLst/>
          </a:prstGeom>
          <a:solidFill>
            <a:srgbClr val="77CBD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CC5F1E6C-465A-414E-8E60-0FFFC0D3742F}"/>
              </a:ext>
            </a:extLst>
          </p:cNvPr>
          <p:cNvSpPr/>
          <p:nvPr userDrawn="1"/>
        </p:nvSpPr>
        <p:spPr>
          <a:xfrm>
            <a:off x="562864" y="3837358"/>
            <a:ext cx="212205" cy="212233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67736A4D-B53F-426B-A761-EA4F5FC540C3}"/>
              </a:ext>
            </a:extLst>
          </p:cNvPr>
          <p:cNvSpPr/>
          <p:nvPr userDrawn="1"/>
        </p:nvSpPr>
        <p:spPr>
          <a:xfrm>
            <a:off x="9574464" y="4247113"/>
            <a:ext cx="1327411" cy="1327584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3956D351-EC5A-49AD-958B-1F14BE6D96B7}"/>
              </a:ext>
            </a:extLst>
          </p:cNvPr>
          <p:cNvSpPr/>
          <p:nvPr userDrawn="1"/>
        </p:nvSpPr>
        <p:spPr>
          <a:xfrm flipV="1">
            <a:off x="4946384" y="428212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DB17E93D-2414-44E9-BF3C-D527861200E0}"/>
              </a:ext>
            </a:extLst>
          </p:cNvPr>
          <p:cNvSpPr/>
          <p:nvPr userDrawn="1"/>
        </p:nvSpPr>
        <p:spPr>
          <a:xfrm>
            <a:off x="2146911" y="125714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2F1BDD6-2DC8-4382-9056-77626215D34B}"/>
              </a:ext>
            </a:extLst>
          </p:cNvPr>
          <p:cNvSpPr/>
          <p:nvPr userDrawn="1"/>
        </p:nvSpPr>
        <p:spPr>
          <a:xfrm flipV="1">
            <a:off x="2889619" y="-55069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897A47A-B61A-48E9-81C7-D78856E145D0}"/>
              </a:ext>
            </a:extLst>
          </p:cNvPr>
          <p:cNvSpPr/>
          <p:nvPr userDrawn="1"/>
        </p:nvSpPr>
        <p:spPr>
          <a:xfrm flipH="1">
            <a:off x="945640" y="1093314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EA1836D4-F93C-4153-AFD8-54A26D0740F6}"/>
              </a:ext>
            </a:extLst>
          </p:cNvPr>
          <p:cNvSpPr/>
          <p:nvPr userDrawn="1"/>
        </p:nvSpPr>
        <p:spPr>
          <a:xfrm>
            <a:off x="5192994" y="239834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68F0368D-3730-4E2A-83BF-7E61EAE61057}"/>
              </a:ext>
            </a:extLst>
          </p:cNvPr>
          <p:cNvSpPr/>
          <p:nvPr userDrawn="1"/>
        </p:nvSpPr>
        <p:spPr>
          <a:xfrm>
            <a:off x="6535741" y="22418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38B1A8BE-3096-4424-9CDE-B9943BB3E0C4}"/>
              </a:ext>
            </a:extLst>
          </p:cNvPr>
          <p:cNvSpPr/>
          <p:nvPr userDrawn="1"/>
        </p:nvSpPr>
        <p:spPr>
          <a:xfrm>
            <a:off x="9139594" y="833855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86730259-FA37-4314-B173-96F4CA85430A}"/>
              </a:ext>
            </a:extLst>
          </p:cNvPr>
          <p:cNvSpPr/>
          <p:nvPr userDrawn="1"/>
        </p:nvSpPr>
        <p:spPr>
          <a:xfrm flipV="1">
            <a:off x="6940798" y="2666664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B3134852-171A-4B0D-A8DF-43C4AE73FD61}"/>
              </a:ext>
            </a:extLst>
          </p:cNvPr>
          <p:cNvSpPr/>
          <p:nvPr userDrawn="1"/>
        </p:nvSpPr>
        <p:spPr>
          <a:xfrm flipV="1">
            <a:off x="14219441" y="1421469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CBC4E75C-2803-4CA9-91FD-777D997C58BF}"/>
              </a:ext>
            </a:extLst>
          </p:cNvPr>
          <p:cNvSpPr/>
          <p:nvPr userDrawn="1"/>
        </p:nvSpPr>
        <p:spPr>
          <a:xfrm>
            <a:off x="9696222" y="251951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51B39518-EC6F-47C0-AD31-10F78103B88F}"/>
              </a:ext>
            </a:extLst>
          </p:cNvPr>
          <p:cNvGrpSpPr/>
          <p:nvPr userDrawn="1"/>
        </p:nvGrpSpPr>
        <p:grpSpPr>
          <a:xfrm rot="19963218">
            <a:off x="1133989" y="1752240"/>
            <a:ext cx="939171" cy="647603"/>
            <a:chOff x="1716983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60" name="Freeform 169">
              <a:extLst>
                <a:ext uri="{FF2B5EF4-FFF2-40B4-BE49-F238E27FC236}">
                  <a16:creationId xmlns:a16="http://schemas.microsoft.com/office/drawing/2014/main" id="{11A95BAA-F41E-4FED-8E0A-E72DBC52AF5C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61" name="Oval 168">
              <a:extLst>
                <a:ext uri="{FF2B5EF4-FFF2-40B4-BE49-F238E27FC236}">
                  <a16:creationId xmlns:a16="http://schemas.microsoft.com/office/drawing/2014/main" id="{DE022058-A79B-43A2-953A-EEA2B3E68E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AB0A3DA-4EC0-4571-9392-5CAC6F40DE4B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B0E0089-186D-4A8D-B1A2-9AD174C994AF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A78098B-A21F-43D1-8D3A-18C778D42DF7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CB8FC2A-68EE-41E9-83BE-382C3A724463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3AF8B1A-82D9-4E38-B393-794119844720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81C1C59-11E2-48A6-91DD-F0CFEA30E2A6}"/>
                </a:ext>
              </a:extLst>
            </p:cNvPr>
            <p:cNvSpPr/>
            <p:nvPr/>
          </p:nvSpPr>
          <p:spPr>
            <a:xfrm rot="20153196" flipH="1">
              <a:off x="1716983" y="1802630"/>
              <a:ext cx="4197347" cy="2072856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BF152677-10F1-4FDA-A837-B7231568A682}"/>
              </a:ext>
            </a:extLst>
          </p:cNvPr>
          <p:cNvGrpSpPr/>
          <p:nvPr userDrawn="1"/>
        </p:nvGrpSpPr>
        <p:grpSpPr>
          <a:xfrm rot="830169">
            <a:off x="9698757" y="4227196"/>
            <a:ext cx="1078825" cy="1367417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9B43DED0-09B2-451E-9A22-BDD33651D163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71" name="Freeform 169">
                <a:extLst>
                  <a:ext uri="{FF2B5EF4-FFF2-40B4-BE49-F238E27FC236}">
                    <a16:creationId xmlns:a16="http://schemas.microsoft.com/office/drawing/2014/main" id="{7E135269-E536-4F66-8F7A-645FB38340C4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72" name="Oval 168">
                <a:extLst>
                  <a:ext uri="{FF2B5EF4-FFF2-40B4-BE49-F238E27FC236}">
                    <a16:creationId xmlns:a16="http://schemas.microsoft.com/office/drawing/2014/main" id="{28BF618D-7075-4A1E-AA64-D9EE9D48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0E0EEF9E-6E69-445F-91E7-6EA56E5E701A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FB0BF4F-6586-4D87-801C-89241AD75DDD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FB31FEB-2C22-4519-BA0F-AC76227CCC34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40F8AFC3-01ED-419D-90D1-C7E2D655285C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EC2C0CA6-1CA9-4951-83E3-1C990B53A05C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BCE1EA8-8466-4DF4-B3C3-D19AC74B84D2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A23825-6B3E-4CB5-8830-BE28999044BF}"/>
              </a:ext>
            </a:extLst>
          </p:cNvPr>
          <p:cNvGrpSpPr/>
          <p:nvPr userDrawn="1"/>
        </p:nvGrpSpPr>
        <p:grpSpPr>
          <a:xfrm rot="20228232">
            <a:off x="7170562" y="-1447735"/>
            <a:ext cx="1777103" cy="230299"/>
            <a:chOff x="2764511" y="5842569"/>
            <a:chExt cx="8381724" cy="1086064"/>
          </a:xfrm>
        </p:grpSpPr>
        <p:sp>
          <p:nvSpPr>
            <p:cNvPr id="79" name="Rectangle: Rounded Corners 78">
              <a:extLst>
                <a:ext uri="{FF2B5EF4-FFF2-40B4-BE49-F238E27FC236}">
                  <a16:creationId xmlns:a16="http://schemas.microsoft.com/office/drawing/2014/main" id="{292C354E-8869-4827-B601-1982EB2FD969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A2428A33-FF05-447A-B0B0-E0052102A4F2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84" name="Pink">
            <a:extLst>
              <a:ext uri="{FF2B5EF4-FFF2-40B4-BE49-F238E27FC236}">
                <a16:creationId xmlns:a16="http://schemas.microsoft.com/office/drawing/2014/main" id="{5789F259-0E61-4DD8-B430-C9B26C50B551}"/>
              </a:ext>
            </a:extLst>
          </p:cNvPr>
          <p:cNvSpPr/>
          <p:nvPr userDrawn="1"/>
        </p:nvSpPr>
        <p:spPr>
          <a:xfrm rot="9000000">
            <a:off x="7792140" y="3339395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8" name="Light Blue">
            <a:extLst>
              <a:ext uri="{FF2B5EF4-FFF2-40B4-BE49-F238E27FC236}">
                <a16:creationId xmlns:a16="http://schemas.microsoft.com/office/drawing/2014/main" id="{1982A594-B509-47A3-8DFD-0DDFE746A02C}"/>
              </a:ext>
            </a:extLst>
          </p:cNvPr>
          <p:cNvSpPr/>
          <p:nvPr userDrawn="1"/>
        </p:nvSpPr>
        <p:spPr>
          <a:xfrm rot="15300000">
            <a:off x="-3105334" y="-323481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9" name="Light Blue">
            <a:extLst>
              <a:ext uri="{FF2B5EF4-FFF2-40B4-BE49-F238E27FC236}">
                <a16:creationId xmlns:a16="http://schemas.microsoft.com/office/drawing/2014/main" id="{7A1CB15E-0936-4647-B663-BFCB3728A48F}"/>
              </a:ext>
            </a:extLst>
          </p:cNvPr>
          <p:cNvSpPr/>
          <p:nvPr userDrawn="1"/>
        </p:nvSpPr>
        <p:spPr>
          <a:xfrm rot="19159880">
            <a:off x="-1638135" y="-138225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4BEBD8C-D2EC-4F7B-AF1D-E7AED958FDC1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B6243BCA-13D0-4DF7-A52A-1023F7761C1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937BCE34-C9F5-4DFB-8BB9-5804F6E7864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A5CC02B3-75A1-43A3-9843-C4698F86F88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0" name="Slide Number Placeholder 5">
            <a:extLst>
              <a:ext uri="{FF2B5EF4-FFF2-40B4-BE49-F238E27FC236}">
                <a16:creationId xmlns:a16="http://schemas.microsoft.com/office/drawing/2014/main" id="{0468922F-257C-44E1-8966-E363F9B3B74A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2F73E75-9B41-4DE7-8434-8693C8EB1E8E}"/>
              </a:ext>
            </a:extLst>
          </p:cNvPr>
          <p:cNvSpPr txBox="1"/>
          <p:nvPr userDrawn="1"/>
        </p:nvSpPr>
        <p:spPr>
          <a:xfrm rot="16200000">
            <a:off x="-487301" y="338108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5" name="Pink">
            <a:extLst>
              <a:ext uri="{FF2B5EF4-FFF2-40B4-BE49-F238E27FC236}">
                <a16:creationId xmlns:a16="http://schemas.microsoft.com/office/drawing/2014/main" id="{CA57CCEC-C82C-4666-8CDA-5818D85F0FAA}"/>
              </a:ext>
            </a:extLst>
          </p:cNvPr>
          <p:cNvSpPr/>
          <p:nvPr userDrawn="1"/>
        </p:nvSpPr>
        <p:spPr>
          <a:xfrm rot="9000000">
            <a:off x="-2636385" y="121125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6" name="Light Blue">
            <a:extLst>
              <a:ext uri="{FF2B5EF4-FFF2-40B4-BE49-F238E27FC236}">
                <a16:creationId xmlns:a16="http://schemas.microsoft.com/office/drawing/2014/main" id="{E18BCDE4-5C5F-4BFF-BF96-0DD3E1007DCF}"/>
              </a:ext>
            </a:extLst>
          </p:cNvPr>
          <p:cNvSpPr/>
          <p:nvPr userDrawn="1"/>
        </p:nvSpPr>
        <p:spPr>
          <a:xfrm rot="15300000">
            <a:off x="9464992" y="144700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6339831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7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2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p14:presetBounceEnd="76000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5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6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76000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9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20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22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25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26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8" dur="8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30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33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34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8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8" dur="2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300" fill="hold"/>
                                            <p:tgtEl>
                                              <p:spTgt spid="48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3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3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30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30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3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32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3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3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1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79" dur="1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1" dur="175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9.56907E-7 5.55556E-7 L 0.04062 5.55556E-7 " pathEditMode="relative" rAng="0" ptsTypes="AA">
                                          <p:cBhvr>
                                            <p:cTn id="8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5" dur="57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6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53105E-6 9.25926E-7 L 0.04062 9.25926E-7 " pathEditMode="relative" rAng="0" ptsTypes="AA">
                                          <p:cBhvr>
                                            <p:cTn id="8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9" dur="5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5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7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5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13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1" dur="12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4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5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9" dur="12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37" dur="12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8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0" dur="1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1" dur="1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42" presetClass="path" presetSubtype="0" repeatCount="indefinite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2.12863E-6 -1.11111E-6 L -0.00091 0.08519 " pathEditMode="relative" rAng="0" ptsTypes="AA">
                                          <p:cBhvr>
                                            <p:cTn id="143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3277E-6 0 L -0.00092 0.08519 " pathEditMode="relative" rAng="0" ptsTypes="AA">
                                          <p:cBhvr>
                                            <p:cTn id="145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1" dur="500"/>
                                            <p:tgtEl>
                                              <p:spTgt spid="1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53" dur="120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75732E-6 -3.7037E-6 L -0.00091 0.08519 " pathEditMode="relative" rAng="0" ptsTypes="AA">
                                          <p:cBhvr>
                                            <p:cTn id="155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0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1" dur="5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3" dur="120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3" grpId="0" animBg="1"/>
          <p:bldP spid="3" grpId="1" animBg="1"/>
          <p:bldP spid="19" grpId="0" animBg="1"/>
          <p:bldP spid="42" grpId="0" animBg="1"/>
          <p:bldP spid="43" grpId="0" animBg="1"/>
          <p:bldP spid="43" grpId="1" animBg="1"/>
          <p:bldP spid="44" grpId="0" animBg="1"/>
          <p:bldP spid="45" grpId="0" animBg="1"/>
          <p:bldP spid="45" grpId="1" animBg="1"/>
          <p:bldP spid="46" grpId="0" animBg="1"/>
          <p:bldP spid="47" grpId="0" animBg="1"/>
          <p:bldP spid="48" grpId="0" animBg="1"/>
          <p:bldP spid="48" grpId="1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84" grpId="0" animBg="1"/>
          <p:bldP spid="84" grpId="1" animBg="1"/>
          <p:bldP spid="88" grpId="0" animBg="1"/>
          <p:bldP spid="88" grpId="1" animBg="1"/>
          <p:bldP spid="89" grpId="0" animBg="1"/>
          <p:bldP spid="89" grpId="1" animBg="1"/>
          <p:bldP spid="101" grpId="0"/>
          <p:bldP spid="105" grpId="0" animBg="1"/>
          <p:bldP spid="105" grpId="1" animBg="1"/>
          <p:bldP spid="106" grpId="0" animBg="1"/>
          <p:bldP spid="10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2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8" dur="8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30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8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8" dur="2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300" fill="hold"/>
                                            <p:tgtEl>
                                              <p:spTgt spid="48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3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3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30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30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3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32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3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3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1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79" dur="1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1" dur="175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9.56907E-7 5.55556E-7 L 0.04062 5.55556E-7 " pathEditMode="relative" rAng="0" ptsTypes="AA">
                                          <p:cBhvr>
                                            <p:cTn id="8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5" dur="57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6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53105E-6 9.25926E-7 L 0.04062 9.25926E-7 " pathEditMode="relative" rAng="0" ptsTypes="AA">
                                          <p:cBhvr>
                                            <p:cTn id="8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9" dur="5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5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7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5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13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1" dur="12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4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5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9" dur="12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37" dur="12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8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0" dur="1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1" dur="1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42" presetClass="path" presetSubtype="0" repeatCount="indefinite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2.12863E-6 -1.11111E-6 L -0.00091 0.08519 " pathEditMode="relative" rAng="0" ptsTypes="AA">
                                          <p:cBhvr>
                                            <p:cTn id="143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1337E-6 -3.88889E-6 L -0.00091 0.08519 " pathEditMode="relative" rAng="0" ptsTypes="AA">
                                          <p:cBhvr>
                                            <p:cTn id="145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1" dur="500"/>
                                            <p:tgtEl>
                                              <p:spTgt spid="1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53" dur="120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75732E-6 -3.7037E-6 L -0.00091 0.08519 " pathEditMode="relative" rAng="0" ptsTypes="AA">
                                          <p:cBhvr>
                                            <p:cTn id="155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0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1" dur="5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3" dur="120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3" grpId="0" animBg="1"/>
          <p:bldP spid="3" grpId="1" animBg="1"/>
          <p:bldP spid="19" grpId="0" animBg="1"/>
          <p:bldP spid="42" grpId="0" animBg="1"/>
          <p:bldP spid="43" grpId="0" animBg="1"/>
          <p:bldP spid="43" grpId="1" animBg="1"/>
          <p:bldP spid="44" grpId="0" animBg="1"/>
          <p:bldP spid="45" grpId="0" animBg="1"/>
          <p:bldP spid="45" grpId="1" animBg="1"/>
          <p:bldP spid="46" grpId="0" animBg="1"/>
          <p:bldP spid="47" grpId="0" animBg="1"/>
          <p:bldP spid="48" grpId="0" animBg="1"/>
          <p:bldP spid="48" grpId="1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84" grpId="0" animBg="1"/>
          <p:bldP spid="84" grpId="1" animBg="1"/>
          <p:bldP spid="88" grpId="0" animBg="1"/>
          <p:bldP spid="88" grpId="1" animBg="1"/>
          <p:bldP spid="89" grpId="0" animBg="1"/>
          <p:bldP spid="89" grpId="1" animBg="1"/>
          <p:bldP spid="101" grpId="0"/>
          <p:bldP spid="105" grpId="0" animBg="1"/>
          <p:bldP spid="105" grpId="1" animBg="1"/>
          <p:bldP spid="106" grpId="0" animBg="1"/>
          <p:bldP spid="106" grpId="1" animBg="1"/>
        </p:bldLst>
      </p:timing>
    </mc:Fallback>
  </mc:AlternateConten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Pink">
            <a:extLst>
              <a:ext uri="{FF2B5EF4-FFF2-40B4-BE49-F238E27FC236}">
                <a16:creationId xmlns:a16="http://schemas.microsoft.com/office/drawing/2014/main" id="{1DD053AB-FC97-4418-89E3-5E5260161703}"/>
              </a:ext>
            </a:extLst>
          </p:cNvPr>
          <p:cNvSpPr/>
          <p:nvPr userDrawn="1"/>
        </p:nvSpPr>
        <p:spPr>
          <a:xfrm rot="9000000">
            <a:off x="2896498" y="-280276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2" name="Light Blue">
            <a:extLst>
              <a:ext uri="{FF2B5EF4-FFF2-40B4-BE49-F238E27FC236}">
                <a16:creationId xmlns:a16="http://schemas.microsoft.com/office/drawing/2014/main" id="{47AC8F23-3287-43BE-BE1F-40FBE0C127A2}"/>
              </a:ext>
            </a:extLst>
          </p:cNvPr>
          <p:cNvSpPr/>
          <p:nvPr userDrawn="1"/>
        </p:nvSpPr>
        <p:spPr>
          <a:xfrm rot="15300000">
            <a:off x="1493673" y="910389"/>
            <a:ext cx="5386338" cy="4816063"/>
          </a:xfrm>
          <a:prstGeom prst="ellipse">
            <a:avLst/>
          </a:prstGeom>
          <a:gradFill>
            <a:gsLst>
              <a:gs pos="80000">
                <a:srgbClr val="00E4FF">
                  <a:alpha val="0"/>
                </a:srgbClr>
              </a:gs>
              <a:gs pos="0">
                <a:srgbClr val="00E4FF">
                  <a:alpha val="29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3" name="Light Blue">
            <a:extLst>
              <a:ext uri="{FF2B5EF4-FFF2-40B4-BE49-F238E27FC236}">
                <a16:creationId xmlns:a16="http://schemas.microsoft.com/office/drawing/2014/main" id="{53010AC3-BF85-4B98-8EA7-B4B681795B88}"/>
              </a:ext>
            </a:extLst>
          </p:cNvPr>
          <p:cNvSpPr/>
          <p:nvPr userDrawn="1"/>
        </p:nvSpPr>
        <p:spPr>
          <a:xfrm rot="19159880">
            <a:off x="3944603" y="2299942"/>
            <a:ext cx="4543958" cy="4063928"/>
          </a:xfrm>
          <a:prstGeom prst="ellipse">
            <a:avLst/>
          </a:prstGeom>
          <a:gradFill>
            <a:gsLst>
              <a:gs pos="80000">
                <a:srgbClr val="61008C">
                  <a:alpha val="3300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11B2D157-A80D-41AC-A4C6-30F2679F17FD}"/>
              </a:ext>
            </a:extLst>
          </p:cNvPr>
          <p:cNvSpPr/>
          <p:nvPr userDrawn="1"/>
        </p:nvSpPr>
        <p:spPr>
          <a:xfrm>
            <a:off x="1307981" y="700504"/>
            <a:ext cx="9602442" cy="5401374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193587 w 24387176"/>
              <a:gd name="connsiteY5" fmla="*/ 1562100 h 13716000"/>
              <a:gd name="connsiteX6" fmla="*/ 6897687 w 24387176"/>
              <a:gd name="connsiteY6" fmla="*/ 6858000 h 13716000"/>
              <a:gd name="connsiteX7" fmla="*/ 12193587 w 24387176"/>
              <a:gd name="connsiteY7" fmla="*/ 12153900 h 13716000"/>
              <a:gd name="connsiteX8" fmla="*/ 17489488 w 24387176"/>
              <a:gd name="connsiteY8" fmla="*/ 6858000 h 13716000"/>
              <a:gd name="connsiteX9" fmla="*/ 12193587 w 24387176"/>
              <a:gd name="connsiteY9" fmla="*/ 15621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193587" y="1562100"/>
                </a:moveTo>
                <a:cubicBezTo>
                  <a:pt x="9268742" y="1562100"/>
                  <a:pt x="6897687" y="3933155"/>
                  <a:pt x="6897687" y="6858000"/>
                </a:cubicBezTo>
                <a:cubicBezTo>
                  <a:pt x="6897687" y="9782845"/>
                  <a:pt x="9268742" y="12153900"/>
                  <a:pt x="12193587" y="12153900"/>
                </a:cubicBezTo>
                <a:cubicBezTo>
                  <a:pt x="15118432" y="12153900"/>
                  <a:pt x="17489488" y="9782845"/>
                  <a:pt x="17489488" y="6858000"/>
                </a:cubicBezTo>
                <a:cubicBezTo>
                  <a:pt x="17489488" y="3933155"/>
                  <a:pt x="15118432" y="1562100"/>
                  <a:pt x="12193587" y="156210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34A2AB6-9D49-430E-8626-59BD2D1D74D2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F33BBA8D-7B2B-47BD-BE83-4B8AA008F5F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947A22CF-855E-44D4-AC81-1BFBD8C62A27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3" name="Graphic 31">
            <a:extLst>
              <a:ext uri="{FF2B5EF4-FFF2-40B4-BE49-F238E27FC236}">
                <a16:creationId xmlns:a16="http://schemas.microsoft.com/office/drawing/2014/main" id="{358F174F-0CEF-4745-861E-77B18C6FDF27}"/>
              </a:ext>
            </a:extLst>
          </p:cNvPr>
          <p:cNvGrpSpPr/>
          <p:nvPr userDrawn="1"/>
        </p:nvGrpSpPr>
        <p:grpSpPr>
          <a:xfrm rot="10800000" flipH="1" flipV="1">
            <a:off x="2449094" y="3092805"/>
            <a:ext cx="6992464" cy="3570378"/>
            <a:chOff x="-811246" y="4344842"/>
            <a:chExt cx="5777628" cy="2949694"/>
          </a:xfrm>
          <a:solidFill>
            <a:srgbClr val="F2F2F3"/>
          </a:solidFill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D7DAA669-1900-4D3D-A1D5-58194B408C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-811246" y="4344842"/>
              <a:ext cx="5777628" cy="2949694"/>
            </a:xfrm>
            <a:custGeom>
              <a:avLst/>
              <a:gdLst>
                <a:gd name="connsiteX0" fmla="*/ 0 w 5777628"/>
                <a:gd name="connsiteY0" fmla="*/ 0 h 2949694"/>
                <a:gd name="connsiteX1" fmla="*/ 5777629 w 5777628"/>
                <a:gd name="connsiteY1" fmla="*/ 0 h 2949694"/>
                <a:gd name="connsiteX2" fmla="*/ 5777629 w 5777628"/>
                <a:gd name="connsiteY2" fmla="*/ 2949695 h 2949694"/>
                <a:gd name="connsiteX3" fmla="*/ 0 w 5777628"/>
                <a:gd name="connsiteY3" fmla="*/ 2949695 h 294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7628" h="2949694">
                  <a:moveTo>
                    <a:pt x="0" y="0"/>
                  </a:moveTo>
                  <a:lnTo>
                    <a:pt x="5777629" y="0"/>
                  </a:lnTo>
                  <a:lnTo>
                    <a:pt x="5777629" y="2949695"/>
                  </a:lnTo>
                  <a:lnTo>
                    <a:pt x="0" y="2949695"/>
                  </a:lnTo>
                  <a:close/>
                </a:path>
              </a:pathLst>
            </a:custGeom>
            <a:ln/>
          </p:spPr>
        </p:pic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C5ACE4B-ED78-49BA-8270-1FAF8AF5FCE6}"/>
                </a:ext>
              </a:extLst>
            </p:cNvPr>
            <p:cNvSpPr/>
            <p:nvPr/>
          </p:nvSpPr>
          <p:spPr>
            <a:xfrm>
              <a:off x="4082989" y="4803417"/>
              <a:ext cx="171820" cy="171150"/>
            </a:xfrm>
            <a:custGeom>
              <a:avLst/>
              <a:gdLst>
                <a:gd name="connsiteX0" fmla="*/ 14283 w 171820"/>
                <a:gd name="connsiteY0" fmla="*/ 38343 h 171150"/>
                <a:gd name="connsiteX1" fmla="*/ 38476 w 171820"/>
                <a:gd name="connsiteY1" fmla="*/ 156930 h 171150"/>
                <a:gd name="connsiteX2" fmla="*/ 157538 w 171820"/>
                <a:gd name="connsiteY2" fmla="*/ 132831 h 171150"/>
                <a:gd name="connsiteX3" fmla="*/ 133345 w 171820"/>
                <a:gd name="connsiteY3" fmla="*/ 14245 h 171150"/>
                <a:gd name="connsiteX4" fmla="*/ 14283 w 171820"/>
                <a:gd name="connsiteY4" fmla="*/ 38343 h 171150"/>
                <a:gd name="connsiteX5" fmla="*/ 14283 w 171820"/>
                <a:gd name="connsiteY5" fmla="*/ 38343 h 17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820" h="171150">
                  <a:moveTo>
                    <a:pt x="14283" y="38343"/>
                  </a:moveTo>
                  <a:cubicBezTo>
                    <a:pt x="-11911" y="77777"/>
                    <a:pt x="-1053" y="130831"/>
                    <a:pt x="38476" y="156930"/>
                  </a:cubicBezTo>
                  <a:cubicBezTo>
                    <a:pt x="78005" y="183028"/>
                    <a:pt x="131345" y="172170"/>
                    <a:pt x="157538" y="132831"/>
                  </a:cubicBezTo>
                  <a:cubicBezTo>
                    <a:pt x="183732" y="93398"/>
                    <a:pt x="172873" y="40344"/>
                    <a:pt x="133345" y="14245"/>
                  </a:cubicBezTo>
                  <a:cubicBezTo>
                    <a:pt x="93816" y="-11853"/>
                    <a:pt x="40476" y="-1090"/>
                    <a:pt x="14283" y="38343"/>
                  </a:cubicBezTo>
                  <a:lnTo>
                    <a:pt x="14283" y="38343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D04F67F-1917-4AF3-9679-662CA9718A01}"/>
                </a:ext>
              </a:extLst>
            </p:cNvPr>
            <p:cNvSpPr/>
            <p:nvPr/>
          </p:nvSpPr>
          <p:spPr>
            <a:xfrm>
              <a:off x="58880" y="4648992"/>
              <a:ext cx="418301" cy="416589"/>
            </a:xfrm>
            <a:custGeom>
              <a:avLst/>
              <a:gdLst>
                <a:gd name="connsiteX0" fmla="*/ 34748 w 418301"/>
                <a:gd name="connsiteY0" fmla="*/ 93328 h 416589"/>
                <a:gd name="connsiteX1" fmla="*/ 93708 w 418301"/>
                <a:gd name="connsiteY1" fmla="*/ 381935 h 416589"/>
                <a:gd name="connsiteX2" fmla="*/ 383554 w 418301"/>
                <a:gd name="connsiteY2" fmla="*/ 323262 h 416589"/>
                <a:gd name="connsiteX3" fmla="*/ 324594 w 418301"/>
                <a:gd name="connsiteY3" fmla="*/ 34654 h 416589"/>
                <a:gd name="connsiteX4" fmla="*/ 34748 w 418301"/>
                <a:gd name="connsiteY4" fmla="*/ 93328 h 416589"/>
                <a:gd name="connsiteX5" fmla="*/ 34748 w 418301"/>
                <a:gd name="connsiteY5" fmla="*/ 93328 h 41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301" h="416589">
                  <a:moveTo>
                    <a:pt x="34748" y="93328"/>
                  </a:moveTo>
                  <a:cubicBezTo>
                    <a:pt x="-28974" y="189245"/>
                    <a:pt x="-2590" y="318404"/>
                    <a:pt x="93708" y="381935"/>
                  </a:cubicBezTo>
                  <a:cubicBezTo>
                    <a:pt x="190006" y="445467"/>
                    <a:pt x="319736" y="419178"/>
                    <a:pt x="383554" y="323262"/>
                  </a:cubicBezTo>
                  <a:cubicBezTo>
                    <a:pt x="447276" y="227345"/>
                    <a:pt x="420892" y="98186"/>
                    <a:pt x="324594" y="34654"/>
                  </a:cubicBezTo>
                  <a:cubicBezTo>
                    <a:pt x="228296" y="-28878"/>
                    <a:pt x="98566" y="-2589"/>
                    <a:pt x="34748" y="93328"/>
                  </a:cubicBezTo>
                  <a:lnTo>
                    <a:pt x="34748" y="93328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4215255-7AFD-404E-9BB9-64E253E93AB5}"/>
                </a:ext>
              </a:extLst>
            </p:cNvPr>
            <p:cNvSpPr/>
            <p:nvPr/>
          </p:nvSpPr>
          <p:spPr>
            <a:xfrm>
              <a:off x="1919711" y="5994625"/>
              <a:ext cx="192886" cy="192108"/>
            </a:xfrm>
            <a:custGeom>
              <a:avLst/>
              <a:gdLst>
                <a:gd name="connsiteX0" fmla="*/ 16052 w 192886"/>
                <a:gd name="connsiteY0" fmla="*/ 43000 h 192108"/>
                <a:gd name="connsiteX1" fmla="*/ 43199 w 192886"/>
                <a:gd name="connsiteY1" fmla="*/ 176159 h 192108"/>
                <a:gd name="connsiteX2" fmla="*/ 176835 w 192886"/>
                <a:gd name="connsiteY2" fmla="*/ 149108 h 192108"/>
                <a:gd name="connsiteX3" fmla="*/ 149688 w 192886"/>
                <a:gd name="connsiteY3" fmla="*/ 15949 h 192108"/>
                <a:gd name="connsiteX4" fmla="*/ 16052 w 192886"/>
                <a:gd name="connsiteY4" fmla="*/ 43000 h 192108"/>
                <a:gd name="connsiteX5" fmla="*/ 16052 w 192886"/>
                <a:gd name="connsiteY5" fmla="*/ 43000 h 19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2886" h="192108">
                  <a:moveTo>
                    <a:pt x="16052" y="43000"/>
                  </a:moveTo>
                  <a:cubicBezTo>
                    <a:pt x="-13380" y="87196"/>
                    <a:pt x="-1188" y="146822"/>
                    <a:pt x="43199" y="176159"/>
                  </a:cubicBezTo>
                  <a:cubicBezTo>
                    <a:pt x="87585" y="205401"/>
                    <a:pt x="147498" y="193304"/>
                    <a:pt x="176835" y="149108"/>
                  </a:cubicBezTo>
                  <a:cubicBezTo>
                    <a:pt x="206267" y="104912"/>
                    <a:pt x="194075" y="45286"/>
                    <a:pt x="149688" y="15949"/>
                  </a:cubicBezTo>
                  <a:cubicBezTo>
                    <a:pt x="105302" y="-13293"/>
                    <a:pt x="45485" y="-1196"/>
                    <a:pt x="16052" y="43000"/>
                  </a:cubicBezTo>
                  <a:lnTo>
                    <a:pt x="16052" y="43000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752C420-AD5D-4CDE-B874-44F76D312517}"/>
                </a:ext>
              </a:extLst>
            </p:cNvPr>
            <p:cNvSpPr/>
            <p:nvPr/>
          </p:nvSpPr>
          <p:spPr>
            <a:xfrm>
              <a:off x="-505088" y="5135298"/>
              <a:ext cx="5302595" cy="1988773"/>
            </a:xfrm>
            <a:custGeom>
              <a:avLst/>
              <a:gdLst>
                <a:gd name="connsiteX0" fmla="*/ 449556 w 5302595"/>
                <a:gd name="connsiteY0" fmla="*/ 208811 h 1988773"/>
                <a:gd name="connsiteX1" fmla="*/ 1094017 w 5302595"/>
                <a:gd name="connsiteY1" fmla="*/ 85653 h 1988773"/>
                <a:gd name="connsiteX2" fmla="*/ 1294900 w 5302595"/>
                <a:gd name="connsiteY2" fmla="*/ 382357 h 1988773"/>
                <a:gd name="connsiteX3" fmla="*/ 1647610 w 5302595"/>
                <a:gd name="connsiteY3" fmla="*/ 450651 h 1988773"/>
                <a:gd name="connsiteX4" fmla="*/ 1837444 w 5302595"/>
                <a:gd name="connsiteY4" fmla="*/ 976717 h 1988773"/>
                <a:gd name="connsiteX5" fmla="*/ 1903833 w 5302595"/>
                <a:gd name="connsiteY5" fmla="*/ 1011483 h 1988773"/>
                <a:gd name="connsiteX6" fmla="*/ 2028515 w 5302595"/>
                <a:gd name="connsiteY6" fmla="*/ 1152167 h 1988773"/>
                <a:gd name="connsiteX7" fmla="*/ 2306550 w 5302595"/>
                <a:gd name="connsiteY7" fmla="*/ 1203602 h 1988773"/>
                <a:gd name="connsiteX8" fmla="*/ 2429042 w 5302595"/>
                <a:gd name="connsiteY8" fmla="*/ 1340191 h 1988773"/>
                <a:gd name="connsiteX9" fmla="*/ 2732699 w 5302595"/>
                <a:gd name="connsiteY9" fmla="*/ 1276278 h 1988773"/>
                <a:gd name="connsiteX10" fmla="*/ 2760321 w 5302595"/>
                <a:gd name="connsiteY10" fmla="*/ 1226557 h 1988773"/>
                <a:gd name="connsiteX11" fmla="*/ 3263146 w 5302595"/>
                <a:gd name="connsiteY11" fmla="*/ 1124735 h 1988773"/>
                <a:gd name="connsiteX12" fmla="*/ 3266003 w 5302595"/>
                <a:gd name="connsiteY12" fmla="*/ 1126640 h 1988773"/>
                <a:gd name="connsiteX13" fmla="*/ 3323725 w 5302595"/>
                <a:gd name="connsiteY13" fmla="*/ 971192 h 1988773"/>
                <a:gd name="connsiteX14" fmla="*/ 3611856 w 5302595"/>
                <a:gd name="connsiteY14" fmla="*/ 809648 h 1988773"/>
                <a:gd name="connsiteX15" fmla="*/ 3570136 w 5302595"/>
                <a:gd name="connsiteY15" fmla="*/ 267390 h 1988773"/>
                <a:gd name="connsiteX16" fmla="*/ 4186309 w 5302595"/>
                <a:gd name="connsiteY16" fmla="*/ 142612 h 1988773"/>
                <a:gd name="connsiteX17" fmla="*/ 4272320 w 5302595"/>
                <a:gd name="connsiteY17" fmla="*/ 216431 h 1988773"/>
                <a:gd name="connsiteX18" fmla="*/ 4631507 w 5302595"/>
                <a:gd name="connsiteY18" fmla="*/ 108513 h 1988773"/>
                <a:gd name="connsiteX19" fmla="*/ 5124426 w 5302595"/>
                <a:gd name="connsiteY19" fmla="*/ 65841 h 1988773"/>
                <a:gd name="connsiteX20" fmla="*/ 5236440 w 5302595"/>
                <a:gd name="connsiteY20" fmla="*/ 614481 h 1988773"/>
                <a:gd name="connsiteX21" fmla="*/ 4935831 w 5302595"/>
                <a:gd name="connsiteY21" fmla="*/ 790693 h 1988773"/>
                <a:gd name="connsiteX22" fmla="*/ 4890302 w 5302595"/>
                <a:gd name="connsiteY22" fmla="*/ 1135117 h 1988773"/>
                <a:gd name="connsiteX23" fmla="*/ 4363283 w 5302595"/>
                <a:gd name="connsiteY23" fmla="*/ 1261133 h 1988773"/>
                <a:gd name="connsiteX24" fmla="*/ 4307276 w 5302595"/>
                <a:gd name="connsiteY24" fmla="*/ 1516689 h 1988773"/>
                <a:gd name="connsiteX25" fmla="*/ 3804451 w 5302595"/>
                <a:gd name="connsiteY25" fmla="*/ 1618511 h 1988773"/>
                <a:gd name="connsiteX26" fmla="*/ 3767494 w 5302595"/>
                <a:gd name="connsiteY26" fmla="*/ 1590508 h 1988773"/>
                <a:gd name="connsiteX27" fmla="*/ 3707963 w 5302595"/>
                <a:gd name="connsiteY27" fmla="*/ 1767768 h 1988773"/>
                <a:gd name="connsiteX28" fmla="*/ 3205139 w 5302595"/>
                <a:gd name="connsiteY28" fmla="*/ 1869590 h 1988773"/>
                <a:gd name="connsiteX29" fmla="*/ 3113794 w 5302595"/>
                <a:gd name="connsiteY29" fmla="*/ 1783294 h 1988773"/>
                <a:gd name="connsiteX30" fmla="*/ 2978729 w 5302595"/>
                <a:gd name="connsiteY30" fmla="*/ 1777102 h 1988773"/>
                <a:gd name="connsiteX31" fmla="*/ 2951107 w 5302595"/>
                <a:gd name="connsiteY31" fmla="*/ 1826823 h 1988773"/>
                <a:gd name="connsiteX32" fmla="*/ 2448282 w 5302595"/>
                <a:gd name="connsiteY32" fmla="*/ 1928645 h 1988773"/>
                <a:gd name="connsiteX33" fmla="*/ 2325791 w 5302595"/>
                <a:gd name="connsiteY33" fmla="*/ 1792057 h 1988773"/>
                <a:gd name="connsiteX34" fmla="*/ 1905833 w 5302595"/>
                <a:gd name="connsiteY34" fmla="*/ 1805868 h 1988773"/>
                <a:gd name="connsiteX35" fmla="*/ 1781151 w 5302595"/>
                <a:gd name="connsiteY35" fmla="*/ 1665184 h 1988773"/>
                <a:gd name="connsiteX36" fmla="*/ 1502735 w 5302595"/>
                <a:gd name="connsiteY36" fmla="*/ 1613558 h 1988773"/>
                <a:gd name="connsiteX37" fmla="*/ 1426535 w 5302595"/>
                <a:gd name="connsiteY37" fmla="*/ 1546693 h 1988773"/>
                <a:gd name="connsiteX38" fmla="*/ 924663 w 5302595"/>
                <a:gd name="connsiteY38" fmla="*/ 1536215 h 1988773"/>
                <a:gd name="connsiteX39" fmla="*/ 720542 w 5302595"/>
                <a:gd name="connsiteY39" fmla="*/ 1070443 h 1988773"/>
                <a:gd name="connsiteX40" fmla="*/ 210193 w 5302595"/>
                <a:gd name="connsiteY40" fmla="*/ 1065204 h 1988773"/>
                <a:gd name="connsiteX41" fmla="*/ 77986 w 5302595"/>
                <a:gd name="connsiteY41" fmla="*/ 417790 h 1988773"/>
                <a:gd name="connsiteX42" fmla="*/ 449556 w 5302595"/>
                <a:gd name="connsiteY42" fmla="*/ 208811 h 1988773"/>
                <a:gd name="connsiteX43" fmla="*/ 449556 w 5302595"/>
                <a:gd name="connsiteY43" fmla="*/ 208811 h 198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302595" h="1988773">
                  <a:moveTo>
                    <a:pt x="449556" y="208811"/>
                  </a:moveTo>
                  <a:cubicBezTo>
                    <a:pt x="594622" y="785"/>
                    <a:pt x="880657" y="-55031"/>
                    <a:pt x="1094017" y="85653"/>
                  </a:cubicBezTo>
                  <a:cubicBezTo>
                    <a:pt x="1202126" y="156900"/>
                    <a:pt x="1270992" y="265294"/>
                    <a:pt x="1294900" y="382357"/>
                  </a:cubicBezTo>
                  <a:cubicBezTo>
                    <a:pt x="1412629" y="358258"/>
                    <a:pt x="1539502" y="379404"/>
                    <a:pt x="1647610" y="450651"/>
                  </a:cubicBezTo>
                  <a:cubicBezTo>
                    <a:pt x="1825156" y="567713"/>
                    <a:pt x="1896499" y="783931"/>
                    <a:pt x="1837444" y="976717"/>
                  </a:cubicBezTo>
                  <a:cubicBezTo>
                    <a:pt x="1860304" y="985861"/>
                    <a:pt x="1882497" y="997386"/>
                    <a:pt x="1903833" y="1011483"/>
                  </a:cubicBezTo>
                  <a:cubicBezTo>
                    <a:pt x="1959173" y="1047964"/>
                    <a:pt x="2001178" y="1096827"/>
                    <a:pt x="2028515" y="1152167"/>
                  </a:cubicBezTo>
                  <a:cubicBezTo>
                    <a:pt x="2121193" y="1131784"/>
                    <a:pt x="2221396" y="1147500"/>
                    <a:pt x="2306550" y="1203602"/>
                  </a:cubicBezTo>
                  <a:cubicBezTo>
                    <a:pt x="2360557" y="1239226"/>
                    <a:pt x="2401800" y="1286660"/>
                    <a:pt x="2429042" y="1340191"/>
                  </a:cubicBezTo>
                  <a:cubicBezTo>
                    <a:pt x="2515433" y="1274754"/>
                    <a:pt x="2627542" y="1250942"/>
                    <a:pt x="2732699" y="1276278"/>
                  </a:cubicBezTo>
                  <a:cubicBezTo>
                    <a:pt x="2740414" y="1259323"/>
                    <a:pt x="2749558" y="1242845"/>
                    <a:pt x="2760321" y="1226557"/>
                  </a:cubicBezTo>
                  <a:cubicBezTo>
                    <a:pt x="2871001" y="1060060"/>
                    <a:pt x="3096077" y="1014531"/>
                    <a:pt x="3263146" y="1124735"/>
                  </a:cubicBezTo>
                  <a:cubicBezTo>
                    <a:pt x="3264098" y="1125402"/>
                    <a:pt x="3265051" y="1125973"/>
                    <a:pt x="3266003" y="1126640"/>
                  </a:cubicBezTo>
                  <a:cubicBezTo>
                    <a:pt x="3272385" y="1072824"/>
                    <a:pt x="3291435" y="1019674"/>
                    <a:pt x="3323725" y="971192"/>
                  </a:cubicBezTo>
                  <a:cubicBezTo>
                    <a:pt x="3390685" y="870418"/>
                    <a:pt x="3499366" y="814315"/>
                    <a:pt x="3611856" y="809648"/>
                  </a:cubicBezTo>
                  <a:cubicBezTo>
                    <a:pt x="3478125" y="663439"/>
                    <a:pt x="3455551" y="439792"/>
                    <a:pt x="3570136" y="267390"/>
                  </a:cubicBezTo>
                  <a:cubicBezTo>
                    <a:pt x="3705773" y="63364"/>
                    <a:pt x="3981426" y="7548"/>
                    <a:pt x="4186309" y="142612"/>
                  </a:cubicBezTo>
                  <a:cubicBezTo>
                    <a:pt x="4218694" y="163948"/>
                    <a:pt x="4247364" y="188713"/>
                    <a:pt x="4272320" y="216431"/>
                  </a:cubicBezTo>
                  <a:cubicBezTo>
                    <a:pt x="4367189" y="121943"/>
                    <a:pt x="4502825" y="83081"/>
                    <a:pt x="4631507" y="108513"/>
                  </a:cubicBezTo>
                  <a:cubicBezTo>
                    <a:pt x="4762762" y="-15503"/>
                    <a:pt x="4966978" y="-37982"/>
                    <a:pt x="5124426" y="65841"/>
                  </a:cubicBezTo>
                  <a:cubicBezTo>
                    <a:pt x="5307592" y="186618"/>
                    <a:pt x="5357693" y="432077"/>
                    <a:pt x="5236440" y="614481"/>
                  </a:cubicBezTo>
                  <a:cubicBezTo>
                    <a:pt x="5166146" y="720208"/>
                    <a:pt x="5053560" y="781454"/>
                    <a:pt x="4935831" y="790693"/>
                  </a:cubicBezTo>
                  <a:cubicBezTo>
                    <a:pt x="4973265" y="902231"/>
                    <a:pt x="4960691" y="1029390"/>
                    <a:pt x="4890302" y="1135117"/>
                  </a:cubicBezTo>
                  <a:cubicBezTo>
                    <a:pt x="4774287" y="1309711"/>
                    <a:pt x="4543306" y="1362670"/>
                    <a:pt x="4363283" y="1261133"/>
                  </a:cubicBezTo>
                  <a:cubicBezTo>
                    <a:pt x="4376999" y="1347144"/>
                    <a:pt x="4359473" y="1438203"/>
                    <a:pt x="4307276" y="1516689"/>
                  </a:cubicBezTo>
                  <a:cubicBezTo>
                    <a:pt x="4196596" y="1683186"/>
                    <a:pt x="3971520" y="1728716"/>
                    <a:pt x="3804451" y="1618511"/>
                  </a:cubicBezTo>
                  <a:cubicBezTo>
                    <a:pt x="3791212" y="1609843"/>
                    <a:pt x="3779020" y="1600414"/>
                    <a:pt x="3767494" y="1590508"/>
                  </a:cubicBezTo>
                  <a:cubicBezTo>
                    <a:pt x="3763684" y="1651944"/>
                    <a:pt x="3744349" y="1712999"/>
                    <a:pt x="3707963" y="1767768"/>
                  </a:cubicBezTo>
                  <a:cubicBezTo>
                    <a:pt x="3597283" y="1934265"/>
                    <a:pt x="3372207" y="1979794"/>
                    <a:pt x="3205139" y="1869590"/>
                  </a:cubicBezTo>
                  <a:cubicBezTo>
                    <a:pt x="3168658" y="1845587"/>
                    <a:pt x="3138273" y="1816536"/>
                    <a:pt x="3113794" y="1783294"/>
                  </a:cubicBezTo>
                  <a:cubicBezTo>
                    <a:pt x="3069407" y="1789580"/>
                    <a:pt x="3023306" y="1787580"/>
                    <a:pt x="2978729" y="1777102"/>
                  </a:cubicBezTo>
                  <a:cubicBezTo>
                    <a:pt x="2971014" y="1794057"/>
                    <a:pt x="2961870" y="1810535"/>
                    <a:pt x="2951107" y="1826823"/>
                  </a:cubicBezTo>
                  <a:cubicBezTo>
                    <a:pt x="2840426" y="1993320"/>
                    <a:pt x="2615350" y="2038850"/>
                    <a:pt x="2448282" y="1928645"/>
                  </a:cubicBezTo>
                  <a:cubicBezTo>
                    <a:pt x="2394275" y="1893022"/>
                    <a:pt x="2353032" y="1845587"/>
                    <a:pt x="2325791" y="1792057"/>
                  </a:cubicBezTo>
                  <a:cubicBezTo>
                    <a:pt x="2206442" y="1882544"/>
                    <a:pt x="2037754" y="1892926"/>
                    <a:pt x="1905833" y="1805868"/>
                  </a:cubicBezTo>
                  <a:cubicBezTo>
                    <a:pt x="1850493" y="1769387"/>
                    <a:pt x="1808488" y="1720524"/>
                    <a:pt x="1781151" y="1665184"/>
                  </a:cubicBezTo>
                  <a:cubicBezTo>
                    <a:pt x="1688473" y="1685567"/>
                    <a:pt x="1588270" y="1669851"/>
                    <a:pt x="1502735" y="1613558"/>
                  </a:cubicBezTo>
                  <a:cubicBezTo>
                    <a:pt x="1473493" y="1594318"/>
                    <a:pt x="1448252" y="1571839"/>
                    <a:pt x="1426535" y="1546693"/>
                  </a:cubicBezTo>
                  <a:cubicBezTo>
                    <a:pt x="1276135" y="1636990"/>
                    <a:pt x="1080778" y="1639180"/>
                    <a:pt x="924663" y="1536215"/>
                  </a:cubicBezTo>
                  <a:cubicBezTo>
                    <a:pt x="765691" y="1431440"/>
                    <a:pt x="691491" y="1246655"/>
                    <a:pt x="720542" y="1070443"/>
                  </a:cubicBezTo>
                  <a:cubicBezTo>
                    <a:pt x="568999" y="1165883"/>
                    <a:pt x="369546" y="1170265"/>
                    <a:pt x="210193" y="1065204"/>
                  </a:cubicBezTo>
                  <a:cubicBezTo>
                    <a:pt x="-6025" y="922710"/>
                    <a:pt x="-64889" y="632769"/>
                    <a:pt x="77986" y="417790"/>
                  </a:cubicBezTo>
                  <a:cubicBezTo>
                    <a:pt x="165806" y="288250"/>
                    <a:pt x="305062" y="215383"/>
                    <a:pt x="449556" y="208811"/>
                  </a:cubicBezTo>
                  <a:lnTo>
                    <a:pt x="449556" y="208811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FE6CAEE-7D9F-43D0-8A9B-17731FC2DC5D}"/>
              </a:ext>
            </a:extLst>
          </p:cNvPr>
          <p:cNvSpPr>
            <a:spLocks/>
          </p:cNvSpPr>
          <p:nvPr userDrawn="1"/>
        </p:nvSpPr>
        <p:spPr bwMode="auto">
          <a:xfrm>
            <a:off x="-3694195" y="4174183"/>
            <a:ext cx="12840340" cy="4094485"/>
          </a:xfrm>
          <a:custGeom>
            <a:avLst/>
            <a:gdLst>
              <a:gd name="connsiteX0" fmla="*/ 1453310 w 15422775"/>
              <a:gd name="connsiteY0" fmla="*/ 0 h 4917323"/>
              <a:gd name="connsiteX1" fmla="*/ 2053546 w 15422775"/>
              <a:gd name="connsiteY1" fmla="*/ 354579 h 4917323"/>
              <a:gd name="connsiteX2" fmla="*/ 2080960 w 15422775"/>
              <a:gd name="connsiteY2" fmla="*/ 353432 h 4917323"/>
              <a:gd name="connsiteX3" fmla="*/ 2523923 w 15422775"/>
              <a:gd name="connsiteY3" fmla="*/ 499739 h 4917323"/>
              <a:gd name="connsiteX4" fmla="*/ 2529125 w 15422775"/>
              <a:gd name="connsiteY4" fmla="*/ 504770 h 4917323"/>
              <a:gd name="connsiteX5" fmla="*/ 2539641 w 15422775"/>
              <a:gd name="connsiteY5" fmla="*/ 422005 h 4917323"/>
              <a:gd name="connsiteX6" fmla="*/ 3154526 w 15422775"/>
              <a:gd name="connsiteY6" fmla="*/ 24457 h 4917323"/>
              <a:gd name="connsiteX7" fmla="*/ 3754762 w 15422775"/>
              <a:gd name="connsiteY7" fmla="*/ 379036 h 4917323"/>
              <a:gd name="connsiteX8" fmla="*/ 3782176 w 15422775"/>
              <a:gd name="connsiteY8" fmla="*/ 377889 h 4917323"/>
              <a:gd name="connsiteX9" fmla="*/ 4408384 w 15422775"/>
              <a:gd name="connsiteY9" fmla="*/ 877054 h 4917323"/>
              <a:gd name="connsiteX10" fmla="*/ 4408384 w 15422775"/>
              <a:gd name="connsiteY10" fmla="*/ 886235 h 4917323"/>
              <a:gd name="connsiteX11" fmla="*/ 4911947 w 15422775"/>
              <a:gd name="connsiteY11" fmla="*/ 1342942 h 4917323"/>
              <a:gd name="connsiteX12" fmla="*/ 5220722 w 15422775"/>
              <a:gd name="connsiteY12" fmla="*/ 1278682 h 4917323"/>
              <a:gd name="connsiteX13" fmla="*/ 5802564 w 15422775"/>
              <a:gd name="connsiteY13" fmla="*/ 1590791 h 4917323"/>
              <a:gd name="connsiteX14" fmla="*/ 5828001 w 15422775"/>
              <a:gd name="connsiteY14" fmla="*/ 1656846 h 4917323"/>
              <a:gd name="connsiteX15" fmla="*/ 5895740 w 15422775"/>
              <a:gd name="connsiteY15" fmla="*/ 1640935 h 4917323"/>
              <a:gd name="connsiteX16" fmla="*/ 6015679 w 15422775"/>
              <a:gd name="connsiteY16" fmla="*/ 1631755 h 4917323"/>
              <a:gd name="connsiteX17" fmla="*/ 6230667 w 15422775"/>
              <a:gd name="connsiteY17" fmla="*/ 1661590 h 4917323"/>
              <a:gd name="connsiteX18" fmla="*/ 6705373 w 15422775"/>
              <a:gd name="connsiteY18" fmla="*/ 1515857 h 4917323"/>
              <a:gd name="connsiteX19" fmla="*/ 6943086 w 15422775"/>
              <a:gd name="connsiteY19" fmla="*/ 1547557 h 4917323"/>
              <a:gd name="connsiteX20" fmla="*/ 7043994 w 15422775"/>
              <a:gd name="connsiteY20" fmla="*/ 1583279 h 4917323"/>
              <a:gd name="connsiteX21" fmla="*/ 7090688 w 15422775"/>
              <a:gd name="connsiteY21" fmla="*/ 1580477 h 4917323"/>
              <a:gd name="connsiteX22" fmla="*/ 7302790 w 15422775"/>
              <a:gd name="connsiteY22" fmla="*/ 1609882 h 4917323"/>
              <a:gd name="connsiteX23" fmla="*/ 7327952 w 15422775"/>
              <a:gd name="connsiteY23" fmla="*/ 1619098 h 4917323"/>
              <a:gd name="connsiteX24" fmla="*/ 7390784 w 15422775"/>
              <a:gd name="connsiteY24" fmla="*/ 1552954 h 4917323"/>
              <a:gd name="connsiteX25" fmla="*/ 7887088 w 15422775"/>
              <a:gd name="connsiteY25" fmla="*/ 1390778 h 4917323"/>
              <a:gd name="connsiteX26" fmla="*/ 8218948 w 15422775"/>
              <a:gd name="connsiteY26" fmla="*/ 1456186 h 4917323"/>
              <a:gd name="connsiteX27" fmla="*/ 8462794 w 15422775"/>
              <a:gd name="connsiteY27" fmla="*/ 1417171 h 4917323"/>
              <a:gd name="connsiteX28" fmla="*/ 8892770 w 15422775"/>
              <a:gd name="connsiteY28" fmla="*/ 1552577 h 4917323"/>
              <a:gd name="connsiteX29" fmla="*/ 9324189 w 15422775"/>
              <a:gd name="connsiteY29" fmla="*/ 1417171 h 4917323"/>
              <a:gd name="connsiteX30" fmla="*/ 9408440 w 15422775"/>
              <a:gd name="connsiteY30" fmla="*/ 1421600 h 4917323"/>
              <a:gd name="connsiteX31" fmla="*/ 9446574 w 15422775"/>
              <a:gd name="connsiteY31" fmla="*/ 1427675 h 4917323"/>
              <a:gd name="connsiteX32" fmla="*/ 9492143 w 15422775"/>
              <a:gd name="connsiteY32" fmla="*/ 1420334 h 4917323"/>
              <a:gd name="connsiteX33" fmla="*/ 9588303 w 15422775"/>
              <a:gd name="connsiteY33" fmla="*/ 1415235 h 4917323"/>
              <a:gd name="connsiteX34" fmla="*/ 9658160 w 15422775"/>
              <a:gd name="connsiteY34" fmla="*/ 1418690 h 4917323"/>
              <a:gd name="connsiteX35" fmla="*/ 9664863 w 15422775"/>
              <a:gd name="connsiteY35" fmla="*/ 1396247 h 4917323"/>
              <a:gd name="connsiteX36" fmla="*/ 10259172 w 15422775"/>
              <a:gd name="connsiteY36" fmla="*/ 1058001 h 4917323"/>
              <a:gd name="connsiteX37" fmla="*/ 10426545 w 15422775"/>
              <a:gd name="connsiteY37" fmla="*/ 1075214 h 4917323"/>
              <a:gd name="connsiteX38" fmla="*/ 10417888 w 15422775"/>
              <a:gd name="connsiteY38" fmla="*/ 997183 h 4917323"/>
              <a:gd name="connsiteX39" fmla="*/ 11045539 w 15422775"/>
              <a:gd name="connsiteY39" fmla="*/ 498018 h 4917323"/>
              <a:gd name="connsiteX40" fmla="*/ 11251870 w 15422775"/>
              <a:gd name="connsiteY40" fmla="*/ 526706 h 4917323"/>
              <a:gd name="connsiteX41" fmla="*/ 11876634 w 15422775"/>
              <a:gd name="connsiteY41" fmla="*/ 74588 h 4917323"/>
              <a:gd name="connsiteX42" fmla="*/ 12490138 w 15422775"/>
              <a:gd name="connsiteY42" fmla="*/ 473234 h 4917323"/>
              <a:gd name="connsiteX43" fmla="*/ 12501390 w 15422775"/>
              <a:gd name="connsiteY43" fmla="*/ 562261 h 4917323"/>
              <a:gd name="connsiteX44" fmla="*/ 12502593 w 15422775"/>
              <a:gd name="connsiteY44" fmla="*/ 561741 h 4917323"/>
              <a:gd name="connsiteX45" fmla="*/ 12746755 w 15422775"/>
              <a:gd name="connsiteY45" fmla="*/ 522475 h 4917323"/>
              <a:gd name="connsiteX46" fmla="*/ 12953086 w 15422775"/>
              <a:gd name="connsiteY46" fmla="*/ 551163 h 4917323"/>
              <a:gd name="connsiteX47" fmla="*/ 13577850 w 15422775"/>
              <a:gd name="connsiteY47" fmla="*/ 99045 h 4917323"/>
              <a:gd name="connsiteX48" fmla="*/ 14204058 w 15422775"/>
              <a:gd name="connsiteY48" fmla="*/ 598210 h 4917323"/>
              <a:gd name="connsiteX49" fmla="*/ 14114600 w 15422775"/>
              <a:gd name="connsiteY49" fmla="*/ 855252 h 4917323"/>
              <a:gd name="connsiteX50" fmla="*/ 14408946 w 15422775"/>
              <a:gd name="connsiteY50" fmla="*/ 1278682 h 4917323"/>
              <a:gd name="connsiteX51" fmla="*/ 13999170 w 15422775"/>
              <a:gd name="connsiteY51" fmla="*/ 1745718 h 4917323"/>
              <a:gd name="connsiteX52" fmla="*/ 14049592 w 15422775"/>
              <a:gd name="connsiteY52" fmla="*/ 1831812 h 4917323"/>
              <a:gd name="connsiteX53" fmla="*/ 14091929 w 15422775"/>
              <a:gd name="connsiteY53" fmla="*/ 1777993 h 4917323"/>
              <a:gd name="connsiteX54" fmla="*/ 14591679 w 15422775"/>
              <a:gd name="connsiteY54" fmla="*/ 1580373 h 4917323"/>
              <a:gd name="connsiteX55" fmla="*/ 15217887 w 15422775"/>
              <a:gd name="connsiteY55" fmla="*/ 2079539 h 4917323"/>
              <a:gd name="connsiteX56" fmla="*/ 15128429 w 15422775"/>
              <a:gd name="connsiteY56" fmla="*/ 2336580 h 4917323"/>
              <a:gd name="connsiteX57" fmla="*/ 15422775 w 15422775"/>
              <a:gd name="connsiteY57" fmla="*/ 2760010 h 4917323"/>
              <a:gd name="connsiteX58" fmla="*/ 15012999 w 15422775"/>
              <a:gd name="connsiteY58" fmla="*/ 3227046 h 4917323"/>
              <a:gd name="connsiteX59" fmla="*/ 15114000 w 15422775"/>
              <a:gd name="connsiteY59" fmla="*/ 3499005 h 4917323"/>
              <a:gd name="connsiteX60" fmla="*/ 15057728 w 15422775"/>
              <a:gd name="connsiteY60" fmla="*/ 3706703 h 4917323"/>
              <a:gd name="connsiteX61" fmla="*/ 15096685 w 15422775"/>
              <a:gd name="connsiteY61" fmla="*/ 3881124 h 4917323"/>
              <a:gd name="connsiteX62" fmla="*/ 14469035 w 15422775"/>
              <a:gd name="connsiteY62" fmla="*/ 4380290 h 4917323"/>
              <a:gd name="connsiteX63" fmla="*/ 14291561 w 15422775"/>
              <a:gd name="connsiteY63" fmla="*/ 4359635 h 4917323"/>
              <a:gd name="connsiteX64" fmla="*/ 13860142 w 15422775"/>
              <a:gd name="connsiteY64" fmla="*/ 4496188 h 4917323"/>
              <a:gd name="connsiteX65" fmla="*/ 13584553 w 15422775"/>
              <a:gd name="connsiteY65" fmla="*/ 4445698 h 4917323"/>
              <a:gd name="connsiteX66" fmla="*/ 13132933 w 15422775"/>
              <a:gd name="connsiteY66" fmla="*/ 4597169 h 4917323"/>
              <a:gd name="connsiteX67" fmla="*/ 12675542 w 15422775"/>
              <a:gd name="connsiteY67" fmla="*/ 4439960 h 4917323"/>
              <a:gd name="connsiteX68" fmla="*/ 12109935 w 15422775"/>
              <a:gd name="connsiteY68" fmla="*/ 4723394 h 4917323"/>
              <a:gd name="connsiteX69" fmla="*/ 11672744 w 15422775"/>
              <a:gd name="connsiteY69" fmla="*/ 4582251 h 4917323"/>
              <a:gd name="connsiteX70" fmla="*/ 11105694 w 15422775"/>
              <a:gd name="connsiteY70" fmla="*/ 4866833 h 4917323"/>
              <a:gd name="connsiteX71" fmla="*/ 10584817 w 15422775"/>
              <a:gd name="connsiteY71" fmla="*/ 4646511 h 4917323"/>
              <a:gd name="connsiteX72" fmla="*/ 10250070 w 15422775"/>
              <a:gd name="connsiteY72" fmla="*/ 4723394 h 4917323"/>
              <a:gd name="connsiteX73" fmla="*/ 10128868 w 15422775"/>
              <a:gd name="connsiteY73" fmla="*/ 4714214 h 4917323"/>
              <a:gd name="connsiteX74" fmla="*/ 9623862 w 15422775"/>
              <a:gd name="connsiteY74" fmla="*/ 4917323 h 4917323"/>
              <a:gd name="connsiteX75" fmla="*/ 9178015 w 15422775"/>
              <a:gd name="connsiteY75" fmla="*/ 4769295 h 4917323"/>
              <a:gd name="connsiteX76" fmla="*/ 8730723 w 15422775"/>
              <a:gd name="connsiteY76" fmla="*/ 4917323 h 4917323"/>
              <a:gd name="connsiteX77" fmla="*/ 8574893 w 15422775"/>
              <a:gd name="connsiteY77" fmla="*/ 4901258 h 4917323"/>
              <a:gd name="connsiteX78" fmla="*/ 8417620 w 15422775"/>
              <a:gd name="connsiteY78" fmla="*/ 4917323 h 4917323"/>
              <a:gd name="connsiteX79" fmla="*/ 7970329 w 15422775"/>
              <a:gd name="connsiteY79" fmla="*/ 4768147 h 4917323"/>
              <a:gd name="connsiteX80" fmla="*/ 7523038 w 15422775"/>
              <a:gd name="connsiteY80" fmla="*/ 4917323 h 4917323"/>
              <a:gd name="connsiteX81" fmla="*/ 7143562 w 15422775"/>
              <a:gd name="connsiteY81" fmla="*/ 4815195 h 4917323"/>
              <a:gd name="connsiteX82" fmla="*/ 6764085 w 15422775"/>
              <a:gd name="connsiteY82" fmla="*/ 4917323 h 4917323"/>
              <a:gd name="connsiteX83" fmla="*/ 6243028 w 15422775"/>
              <a:gd name="connsiteY83" fmla="*/ 4697056 h 4917323"/>
              <a:gd name="connsiteX84" fmla="*/ 6222622 w 15422775"/>
              <a:gd name="connsiteY84" fmla="*/ 4668217 h 4917323"/>
              <a:gd name="connsiteX85" fmla="*/ 6150072 w 15422775"/>
              <a:gd name="connsiteY85" fmla="*/ 4650102 h 4917323"/>
              <a:gd name="connsiteX86" fmla="*/ 6048179 w 15422775"/>
              <a:gd name="connsiteY86" fmla="*/ 4605720 h 4917323"/>
              <a:gd name="connsiteX87" fmla="*/ 6010072 w 15422775"/>
              <a:gd name="connsiteY87" fmla="*/ 4637708 h 4917323"/>
              <a:gd name="connsiteX88" fmla="*/ 5606901 w 15422775"/>
              <a:gd name="connsiteY88" fmla="*/ 4754377 h 4917323"/>
              <a:gd name="connsiteX89" fmla="*/ 5292174 w 15422775"/>
              <a:gd name="connsiteY89" fmla="*/ 4686674 h 4917323"/>
              <a:gd name="connsiteX90" fmla="*/ 5286747 w 15422775"/>
              <a:gd name="connsiteY90" fmla="*/ 4683351 h 4917323"/>
              <a:gd name="connsiteX91" fmla="*/ 5269739 w 15422775"/>
              <a:gd name="connsiteY91" fmla="*/ 4685962 h 4917323"/>
              <a:gd name="connsiteX92" fmla="*/ 5190020 w 15422775"/>
              <a:gd name="connsiteY92" fmla="*/ 4690121 h 4917323"/>
              <a:gd name="connsiteX93" fmla="*/ 4835952 w 15422775"/>
              <a:gd name="connsiteY93" fmla="*/ 4602983 h 4917323"/>
              <a:gd name="connsiteX94" fmla="*/ 4764249 w 15422775"/>
              <a:gd name="connsiteY94" fmla="*/ 4555266 h 4917323"/>
              <a:gd name="connsiteX95" fmla="*/ 4726351 w 15422775"/>
              <a:gd name="connsiteY95" fmla="*/ 4551820 h 4917323"/>
              <a:gd name="connsiteX96" fmla="*/ 4649303 w 15422775"/>
              <a:gd name="connsiteY96" fmla="*/ 4602983 h 4917323"/>
              <a:gd name="connsiteX97" fmla="*/ 4295438 w 15422775"/>
              <a:gd name="connsiteY97" fmla="*/ 4690121 h 4917323"/>
              <a:gd name="connsiteX98" fmla="*/ 3915961 w 15422775"/>
              <a:gd name="connsiteY98" fmla="*/ 4587993 h 4917323"/>
              <a:gd name="connsiteX99" fmla="*/ 3536486 w 15422775"/>
              <a:gd name="connsiteY99" fmla="*/ 4690121 h 4917323"/>
              <a:gd name="connsiteX100" fmla="*/ 2930478 w 15422775"/>
              <a:gd name="connsiteY100" fmla="*/ 4322919 h 4917323"/>
              <a:gd name="connsiteX101" fmla="*/ 2879978 w 15422775"/>
              <a:gd name="connsiteY101" fmla="*/ 4328656 h 4917323"/>
              <a:gd name="connsiteX102" fmla="*/ 2379300 w 15422775"/>
              <a:gd name="connsiteY102" fmla="*/ 4527175 h 4917323"/>
              <a:gd name="connsiteX103" fmla="*/ 1839665 w 15422775"/>
              <a:gd name="connsiteY103" fmla="*/ 4281609 h 4917323"/>
              <a:gd name="connsiteX104" fmla="*/ 1568405 w 15422775"/>
              <a:gd name="connsiteY104" fmla="*/ 4330951 h 4917323"/>
              <a:gd name="connsiteX105" fmla="*/ 1080713 w 15422775"/>
              <a:gd name="connsiteY105" fmla="*/ 4146203 h 4917323"/>
              <a:gd name="connsiteX106" fmla="*/ 818110 w 15422775"/>
              <a:gd name="connsiteY106" fmla="*/ 4190956 h 4917323"/>
              <a:gd name="connsiteX107" fmla="*/ 190460 w 15422775"/>
              <a:gd name="connsiteY107" fmla="*/ 3692938 h 4917323"/>
              <a:gd name="connsiteX108" fmla="*/ 210660 w 15422775"/>
              <a:gd name="connsiteY108" fmla="*/ 3566712 h 4917323"/>
              <a:gd name="connsiteX109" fmla="*/ 0 w 15422775"/>
              <a:gd name="connsiteY109" fmla="*/ 3193772 h 4917323"/>
              <a:gd name="connsiteX110" fmla="*/ 157273 w 15422775"/>
              <a:gd name="connsiteY110" fmla="*/ 2863290 h 4917323"/>
              <a:gd name="connsiteX111" fmla="*/ 0 w 15422775"/>
              <a:gd name="connsiteY111" fmla="*/ 2532808 h 4917323"/>
              <a:gd name="connsiteX112" fmla="*/ 424205 w 15422775"/>
              <a:gd name="connsiteY112" fmla="*/ 2060035 h 4917323"/>
              <a:gd name="connsiteX113" fmla="*/ 313104 w 15422775"/>
              <a:gd name="connsiteY113" fmla="*/ 1776601 h 4917323"/>
              <a:gd name="connsiteX114" fmla="*/ 497070 w 15422775"/>
              <a:gd name="connsiteY114" fmla="*/ 1424316 h 4917323"/>
              <a:gd name="connsiteX115" fmla="*/ 544921 w 15422775"/>
              <a:gd name="connsiteY115" fmla="*/ 1393018 h 4917323"/>
              <a:gd name="connsiteX116" fmla="*/ 512556 w 15422775"/>
              <a:gd name="connsiteY116" fmla="*/ 1254225 h 4917323"/>
              <a:gd name="connsiteX117" fmla="*/ 936761 w 15422775"/>
              <a:gd name="connsiteY117" fmla="*/ 781452 h 4917323"/>
              <a:gd name="connsiteX118" fmla="*/ 825659 w 15422775"/>
              <a:gd name="connsiteY118" fmla="*/ 498018 h 4917323"/>
              <a:gd name="connsiteX119" fmla="*/ 1453310 w 15422775"/>
              <a:gd name="connsiteY119" fmla="*/ 0 h 491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15422775" h="4917323">
                <a:moveTo>
                  <a:pt x="1453310" y="0"/>
                </a:moveTo>
                <a:cubicBezTo>
                  <a:pt x="1736113" y="0"/>
                  <a:pt x="1975630" y="149176"/>
                  <a:pt x="2053546" y="354579"/>
                </a:cubicBezTo>
                <a:cubicBezTo>
                  <a:pt x="2062203" y="353432"/>
                  <a:pt x="2070860" y="353432"/>
                  <a:pt x="2080960" y="353432"/>
                </a:cubicBezTo>
                <a:cubicBezTo>
                  <a:pt x="2254105" y="353432"/>
                  <a:pt x="2410657" y="409373"/>
                  <a:pt x="2523923" y="499739"/>
                </a:cubicBezTo>
                <a:lnTo>
                  <a:pt x="2529125" y="504770"/>
                </a:lnTo>
                <a:lnTo>
                  <a:pt x="2539641" y="422005"/>
                </a:lnTo>
                <a:cubicBezTo>
                  <a:pt x="2598230" y="194898"/>
                  <a:pt x="2851522" y="24457"/>
                  <a:pt x="3154526" y="24457"/>
                </a:cubicBezTo>
                <a:cubicBezTo>
                  <a:pt x="3437329" y="24457"/>
                  <a:pt x="3676846" y="173633"/>
                  <a:pt x="3754762" y="379036"/>
                </a:cubicBezTo>
                <a:cubicBezTo>
                  <a:pt x="3763419" y="377889"/>
                  <a:pt x="3772076" y="377889"/>
                  <a:pt x="3782176" y="377889"/>
                </a:cubicBezTo>
                <a:cubicBezTo>
                  <a:pt x="4128466" y="377889"/>
                  <a:pt x="4408384" y="601653"/>
                  <a:pt x="4408384" y="877054"/>
                </a:cubicBezTo>
                <a:cubicBezTo>
                  <a:pt x="4408384" y="880497"/>
                  <a:pt x="4408384" y="882792"/>
                  <a:pt x="4408384" y="886235"/>
                </a:cubicBezTo>
                <a:cubicBezTo>
                  <a:pt x="4682530" y="929840"/>
                  <a:pt x="4893190" y="1115736"/>
                  <a:pt x="4911947" y="1342942"/>
                </a:cubicBezTo>
                <a:cubicBezTo>
                  <a:pt x="5002848" y="1301632"/>
                  <a:pt x="5108178" y="1278682"/>
                  <a:pt x="5220722" y="1278682"/>
                </a:cubicBezTo>
                <a:cubicBezTo>
                  <a:pt x="5484588" y="1278682"/>
                  <a:pt x="5709788" y="1407830"/>
                  <a:pt x="5802564" y="1590791"/>
                </a:cubicBezTo>
                <a:lnTo>
                  <a:pt x="5828001" y="1656846"/>
                </a:lnTo>
                <a:lnTo>
                  <a:pt x="5895740" y="1640935"/>
                </a:lnTo>
                <a:cubicBezTo>
                  <a:pt x="5934518" y="1634911"/>
                  <a:pt x="5974557" y="1631755"/>
                  <a:pt x="6015679" y="1631755"/>
                </a:cubicBezTo>
                <a:cubicBezTo>
                  <a:pt x="6090709" y="1631755"/>
                  <a:pt x="6162853" y="1642083"/>
                  <a:pt x="6230667" y="1661590"/>
                </a:cubicBezTo>
                <a:cubicBezTo>
                  <a:pt x="6351868" y="1570937"/>
                  <a:pt x="6520685" y="1515857"/>
                  <a:pt x="6705373" y="1515857"/>
                </a:cubicBezTo>
                <a:cubicBezTo>
                  <a:pt x="6789060" y="1515857"/>
                  <a:pt x="6869139" y="1527045"/>
                  <a:pt x="6943086" y="1547557"/>
                </a:cubicBezTo>
                <a:lnTo>
                  <a:pt x="7043994" y="1583279"/>
                </a:lnTo>
                <a:lnTo>
                  <a:pt x="7090688" y="1580477"/>
                </a:lnTo>
                <a:cubicBezTo>
                  <a:pt x="7164995" y="1580477"/>
                  <a:pt x="7236418" y="1590804"/>
                  <a:pt x="7302790" y="1609882"/>
                </a:cubicBezTo>
                <a:lnTo>
                  <a:pt x="7327952" y="1619098"/>
                </a:lnTo>
                <a:lnTo>
                  <a:pt x="7390784" y="1552954"/>
                </a:lnTo>
                <a:cubicBezTo>
                  <a:pt x="7514825" y="1453389"/>
                  <a:pt x="7691217" y="1390778"/>
                  <a:pt x="7887088" y="1390778"/>
                </a:cubicBezTo>
                <a:cubicBezTo>
                  <a:pt x="8008288" y="1390778"/>
                  <a:pt x="8120832" y="1414876"/>
                  <a:pt x="8218948" y="1456186"/>
                </a:cubicBezTo>
                <a:cubicBezTo>
                  <a:pt x="8293977" y="1430941"/>
                  <a:pt x="8376221" y="1417171"/>
                  <a:pt x="8462794" y="1417171"/>
                </a:cubicBezTo>
                <a:cubicBezTo>
                  <a:pt x="8630167" y="1417171"/>
                  <a:pt x="8781669" y="1468809"/>
                  <a:pt x="8892770" y="1552577"/>
                </a:cubicBezTo>
                <a:cubicBezTo>
                  <a:pt x="9005314" y="1468809"/>
                  <a:pt x="9156816" y="1417171"/>
                  <a:pt x="9324189" y="1417171"/>
                </a:cubicBezTo>
                <a:cubicBezTo>
                  <a:pt x="9352686" y="1417171"/>
                  <a:pt x="9380822" y="1418677"/>
                  <a:pt x="9408440" y="1421600"/>
                </a:cubicBezTo>
                <a:lnTo>
                  <a:pt x="9446574" y="1427675"/>
                </a:lnTo>
                <a:lnTo>
                  <a:pt x="9492143" y="1420334"/>
                </a:lnTo>
                <a:cubicBezTo>
                  <a:pt x="9523554" y="1416974"/>
                  <a:pt x="9555658" y="1415235"/>
                  <a:pt x="9588303" y="1415235"/>
                </a:cubicBezTo>
                <a:lnTo>
                  <a:pt x="9658160" y="1418690"/>
                </a:lnTo>
                <a:lnTo>
                  <a:pt x="9664863" y="1396247"/>
                </a:lnTo>
                <a:cubicBezTo>
                  <a:pt x="9748169" y="1199450"/>
                  <a:pt x="9982682" y="1058001"/>
                  <a:pt x="10259172" y="1058001"/>
                </a:cubicBezTo>
                <a:cubicBezTo>
                  <a:pt x="10316887" y="1058001"/>
                  <a:pt x="10373159" y="1063739"/>
                  <a:pt x="10426545" y="1075214"/>
                </a:cubicBezTo>
                <a:cubicBezTo>
                  <a:pt x="10420774" y="1049969"/>
                  <a:pt x="10417888" y="1023576"/>
                  <a:pt x="10417888" y="997183"/>
                </a:cubicBezTo>
                <a:cubicBezTo>
                  <a:pt x="10417888" y="721782"/>
                  <a:pt x="10699249" y="498018"/>
                  <a:pt x="11045539" y="498018"/>
                </a:cubicBezTo>
                <a:cubicBezTo>
                  <a:pt x="11117682" y="498018"/>
                  <a:pt x="11186940" y="508345"/>
                  <a:pt x="11251870" y="526706"/>
                </a:cubicBezTo>
                <a:cubicBezTo>
                  <a:pt x="11282170" y="273107"/>
                  <a:pt x="11550545" y="74588"/>
                  <a:pt x="11876634" y="74588"/>
                </a:cubicBezTo>
                <a:cubicBezTo>
                  <a:pt x="12179638" y="74588"/>
                  <a:pt x="12431825" y="245907"/>
                  <a:pt x="12490138" y="473234"/>
                </a:cubicBezTo>
                <a:lnTo>
                  <a:pt x="12501390" y="562261"/>
                </a:lnTo>
                <a:lnTo>
                  <a:pt x="12502593" y="561741"/>
                </a:lnTo>
                <a:cubicBezTo>
                  <a:pt x="12577668" y="536460"/>
                  <a:pt x="12660182" y="522475"/>
                  <a:pt x="12746755" y="522475"/>
                </a:cubicBezTo>
                <a:cubicBezTo>
                  <a:pt x="12818898" y="522475"/>
                  <a:pt x="12888156" y="532802"/>
                  <a:pt x="12953086" y="551163"/>
                </a:cubicBezTo>
                <a:cubicBezTo>
                  <a:pt x="12983386" y="297564"/>
                  <a:pt x="13251761" y="99045"/>
                  <a:pt x="13577850" y="99045"/>
                </a:cubicBezTo>
                <a:cubicBezTo>
                  <a:pt x="13924140" y="99045"/>
                  <a:pt x="14204058" y="322809"/>
                  <a:pt x="14204058" y="598210"/>
                </a:cubicBezTo>
                <a:cubicBezTo>
                  <a:pt x="14204058" y="692306"/>
                  <a:pt x="14172315" y="780664"/>
                  <a:pt x="14114600" y="855252"/>
                </a:cubicBezTo>
                <a:cubicBezTo>
                  <a:pt x="14292073" y="943610"/>
                  <a:pt x="14408946" y="1099671"/>
                  <a:pt x="14408946" y="1278682"/>
                </a:cubicBezTo>
                <a:cubicBezTo>
                  <a:pt x="14408946" y="1492118"/>
                  <a:pt x="14238687" y="1675720"/>
                  <a:pt x="13999170" y="1745718"/>
                </a:cubicBezTo>
                <a:lnTo>
                  <a:pt x="14049592" y="1831812"/>
                </a:lnTo>
                <a:lnTo>
                  <a:pt x="14091929" y="1777993"/>
                </a:lnTo>
                <a:cubicBezTo>
                  <a:pt x="14206612" y="1657920"/>
                  <a:pt x="14387873" y="1580373"/>
                  <a:pt x="14591679" y="1580373"/>
                </a:cubicBezTo>
                <a:cubicBezTo>
                  <a:pt x="14937969" y="1580373"/>
                  <a:pt x="15217887" y="1804137"/>
                  <a:pt x="15217887" y="2079539"/>
                </a:cubicBezTo>
                <a:cubicBezTo>
                  <a:pt x="15217887" y="2173634"/>
                  <a:pt x="15186144" y="2261992"/>
                  <a:pt x="15128429" y="2336580"/>
                </a:cubicBezTo>
                <a:cubicBezTo>
                  <a:pt x="15305902" y="2424938"/>
                  <a:pt x="15422775" y="2580999"/>
                  <a:pt x="15422775" y="2760010"/>
                </a:cubicBezTo>
                <a:cubicBezTo>
                  <a:pt x="15422775" y="2973447"/>
                  <a:pt x="15252516" y="3157048"/>
                  <a:pt x="15012999" y="3227046"/>
                </a:cubicBezTo>
                <a:cubicBezTo>
                  <a:pt x="15077928" y="3305076"/>
                  <a:pt x="15114000" y="3399172"/>
                  <a:pt x="15114000" y="3499005"/>
                </a:cubicBezTo>
                <a:cubicBezTo>
                  <a:pt x="15114000" y="3573593"/>
                  <a:pt x="15093800" y="3643590"/>
                  <a:pt x="15057728" y="3706703"/>
                </a:cubicBezTo>
                <a:cubicBezTo>
                  <a:pt x="15082257" y="3761784"/>
                  <a:pt x="15096685" y="3820307"/>
                  <a:pt x="15096685" y="3881124"/>
                </a:cubicBezTo>
                <a:cubicBezTo>
                  <a:pt x="15096685" y="4156526"/>
                  <a:pt x="14815325" y="4380290"/>
                  <a:pt x="14469035" y="4380290"/>
                </a:cubicBezTo>
                <a:cubicBezTo>
                  <a:pt x="14408434" y="4380290"/>
                  <a:pt x="14347834" y="4372257"/>
                  <a:pt x="14291561" y="4359635"/>
                </a:cubicBezTo>
                <a:cubicBezTo>
                  <a:pt x="14179017" y="4444550"/>
                  <a:pt x="14027515" y="4496188"/>
                  <a:pt x="13860142" y="4496188"/>
                </a:cubicBezTo>
                <a:cubicBezTo>
                  <a:pt x="13762026" y="4496188"/>
                  <a:pt x="13668240" y="4477828"/>
                  <a:pt x="13584553" y="4445698"/>
                </a:cubicBezTo>
                <a:cubicBezTo>
                  <a:pt x="13470566" y="4539793"/>
                  <a:pt x="13310407" y="4597169"/>
                  <a:pt x="13132933" y="4597169"/>
                </a:cubicBezTo>
                <a:cubicBezTo>
                  <a:pt x="12952574" y="4597169"/>
                  <a:pt x="12789529" y="4536351"/>
                  <a:pt x="12675542" y="4439960"/>
                </a:cubicBezTo>
                <a:cubicBezTo>
                  <a:pt x="12574541" y="4607496"/>
                  <a:pt x="12359553" y="4723394"/>
                  <a:pt x="12109935" y="4723394"/>
                </a:cubicBezTo>
                <a:cubicBezTo>
                  <a:pt x="11939676" y="4723394"/>
                  <a:pt x="11785288" y="4669462"/>
                  <a:pt x="11672744" y="4582251"/>
                </a:cubicBezTo>
                <a:cubicBezTo>
                  <a:pt x="11571743" y="4750935"/>
                  <a:pt x="11355312" y="4866833"/>
                  <a:pt x="11105694" y="4866833"/>
                </a:cubicBezTo>
                <a:cubicBezTo>
                  <a:pt x="10889264" y="4866833"/>
                  <a:pt x="10697361" y="4779622"/>
                  <a:pt x="10584817" y="4646511"/>
                </a:cubicBezTo>
                <a:cubicBezTo>
                  <a:pt x="10488144" y="4694707"/>
                  <a:pt x="10374157" y="4723394"/>
                  <a:pt x="10250070" y="4723394"/>
                </a:cubicBezTo>
                <a:cubicBezTo>
                  <a:pt x="10208226" y="4723394"/>
                  <a:pt x="10167826" y="4719952"/>
                  <a:pt x="10128868" y="4714214"/>
                </a:cubicBezTo>
                <a:cubicBezTo>
                  <a:pt x="10014882" y="4836998"/>
                  <a:pt x="9830194" y="4917323"/>
                  <a:pt x="9623862" y="4917323"/>
                </a:cubicBezTo>
                <a:cubicBezTo>
                  <a:pt x="9449275" y="4917323"/>
                  <a:pt x="9290559" y="4859948"/>
                  <a:pt x="9178015" y="4769295"/>
                </a:cubicBezTo>
                <a:cubicBezTo>
                  <a:pt x="9064027" y="4859948"/>
                  <a:pt x="8905311" y="4917323"/>
                  <a:pt x="8730723" y="4917323"/>
                </a:cubicBezTo>
                <a:cubicBezTo>
                  <a:pt x="8677337" y="4917323"/>
                  <a:pt x="8623951" y="4911586"/>
                  <a:pt x="8574893" y="4901258"/>
                </a:cubicBezTo>
                <a:cubicBezTo>
                  <a:pt x="8524392" y="4911586"/>
                  <a:pt x="8471006" y="4917323"/>
                  <a:pt x="8417620" y="4917323"/>
                </a:cubicBezTo>
                <a:cubicBezTo>
                  <a:pt x="8241589" y="4917323"/>
                  <a:pt x="8084316" y="4859948"/>
                  <a:pt x="7970329" y="4768147"/>
                </a:cubicBezTo>
                <a:cubicBezTo>
                  <a:pt x="7856343" y="4859948"/>
                  <a:pt x="7697625" y="4917323"/>
                  <a:pt x="7523038" y="4917323"/>
                </a:cubicBezTo>
                <a:cubicBezTo>
                  <a:pt x="7380193" y="4917323"/>
                  <a:pt x="7248892" y="4879455"/>
                  <a:pt x="7143562" y="4815195"/>
                </a:cubicBezTo>
                <a:cubicBezTo>
                  <a:pt x="7038232" y="4879455"/>
                  <a:pt x="6905487" y="4917323"/>
                  <a:pt x="6764085" y="4917323"/>
                </a:cubicBezTo>
                <a:cubicBezTo>
                  <a:pt x="6546573" y="4917323"/>
                  <a:pt x="6355843" y="4830184"/>
                  <a:pt x="6243028" y="4697056"/>
                </a:cubicBezTo>
                <a:lnTo>
                  <a:pt x="6222622" y="4668217"/>
                </a:lnTo>
                <a:lnTo>
                  <a:pt x="6150072" y="4650102"/>
                </a:lnTo>
                <a:lnTo>
                  <a:pt x="6048179" y="4605720"/>
                </a:lnTo>
                <a:lnTo>
                  <a:pt x="6010072" y="4637708"/>
                </a:lnTo>
                <a:cubicBezTo>
                  <a:pt x="5901247" y="4710485"/>
                  <a:pt x="5760567" y="4754377"/>
                  <a:pt x="5606901" y="4754377"/>
                </a:cubicBezTo>
                <a:cubicBezTo>
                  <a:pt x="5492192" y="4754377"/>
                  <a:pt x="5384698" y="4729706"/>
                  <a:pt x="5292174" y="4686674"/>
                </a:cubicBezTo>
                <a:lnTo>
                  <a:pt x="5286747" y="4683351"/>
                </a:lnTo>
                <a:lnTo>
                  <a:pt x="5269739" y="4685962"/>
                </a:lnTo>
                <a:cubicBezTo>
                  <a:pt x="5243406" y="4688687"/>
                  <a:pt x="5216713" y="4690121"/>
                  <a:pt x="5190020" y="4690121"/>
                </a:cubicBezTo>
                <a:cubicBezTo>
                  <a:pt x="5057997" y="4690121"/>
                  <a:pt x="4936525" y="4657848"/>
                  <a:pt x="4835952" y="4602983"/>
                </a:cubicBezTo>
                <a:lnTo>
                  <a:pt x="4764249" y="4555266"/>
                </a:lnTo>
                <a:lnTo>
                  <a:pt x="4726351" y="4551820"/>
                </a:lnTo>
                <a:lnTo>
                  <a:pt x="4649303" y="4602983"/>
                </a:lnTo>
                <a:cubicBezTo>
                  <a:pt x="4548392" y="4657848"/>
                  <a:pt x="4426378" y="4690121"/>
                  <a:pt x="4295438" y="4690121"/>
                </a:cubicBezTo>
                <a:cubicBezTo>
                  <a:pt x="4152593" y="4690121"/>
                  <a:pt x="4021292" y="4652253"/>
                  <a:pt x="3915961" y="4587993"/>
                </a:cubicBezTo>
                <a:cubicBezTo>
                  <a:pt x="3810632" y="4652253"/>
                  <a:pt x="3677887" y="4690121"/>
                  <a:pt x="3536486" y="4690121"/>
                </a:cubicBezTo>
                <a:cubicBezTo>
                  <a:pt x="3246468" y="4690121"/>
                  <a:pt x="3004065" y="4535208"/>
                  <a:pt x="2930478" y="4322919"/>
                </a:cubicBezTo>
                <a:cubicBezTo>
                  <a:pt x="2914607" y="4325214"/>
                  <a:pt x="2897292" y="4327509"/>
                  <a:pt x="2879978" y="4328656"/>
                </a:cubicBezTo>
                <a:cubicBezTo>
                  <a:pt x="2765990" y="4449145"/>
                  <a:pt x="2584188" y="4527175"/>
                  <a:pt x="2379300" y="4527175"/>
                </a:cubicBezTo>
                <a:cubicBezTo>
                  <a:pt x="2149883" y="4527175"/>
                  <a:pt x="1949324" y="4428490"/>
                  <a:pt x="1839665" y="4281609"/>
                </a:cubicBezTo>
                <a:cubicBezTo>
                  <a:pt x="1757421" y="4313739"/>
                  <a:pt x="1665077" y="4330951"/>
                  <a:pt x="1568405" y="4330951"/>
                </a:cubicBezTo>
                <a:cubicBezTo>
                  <a:pt x="1370731" y="4330951"/>
                  <a:pt x="1194700" y="4258659"/>
                  <a:pt x="1080713" y="4146203"/>
                </a:cubicBezTo>
                <a:cubicBezTo>
                  <a:pt x="999912" y="4174891"/>
                  <a:pt x="911897" y="4190956"/>
                  <a:pt x="818110" y="4190956"/>
                </a:cubicBezTo>
                <a:cubicBezTo>
                  <a:pt x="471820" y="4190956"/>
                  <a:pt x="190460" y="3968339"/>
                  <a:pt x="190460" y="3692938"/>
                </a:cubicBezTo>
                <a:cubicBezTo>
                  <a:pt x="190460" y="3649332"/>
                  <a:pt x="197674" y="3606875"/>
                  <a:pt x="210660" y="3566712"/>
                </a:cubicBezTo>
                <a:cubicBezTo>
                  <a:pt x="80801" y="3476059"/>
                  <a:pt x="0" y="3342948"/>
                  <a:pt x="0" y="3193772"/>
                </a:cubicBezTo>
                <a:cubicBezTo>
                  <a:pt x="0" y="3067546"/>
                  <a:pt x="59158" y="2951648"/>
                  <a:pt x="157273" y="2863290"/>
                </a:cubicBezTo>
                <a:cubicBezTo>
                  <a:pt x="59158" y="2774932"/>
                  <a:pt x="0" y="2659034"/>
                  <a:pt x="0" y="2532808"/>
                </a:cubicBezTo>
                <a:cubicBezTo>
                  <a:pt x="0" y="2313634"/>
                  <a:pt x="177474" y="2126591"/>
                  <a:pt x="424205" y="2060035"/>
                </a:cubicBezTo>
                <a:cubicBezTo>
                  <a:pt x="354947" y="1979710"/>
                  <a:pt x="313104" y="1882172"/>
                  <a:pt x="313104" y="1776601"/>
                </a:cubicBezTo>
                <a:cubicBezTo>
                  <a:pt x="313104" y="1638901"/>
                  <a:pt x="383444" y="1514396"/>
                  <a:pt x="497070" y="1424316"/>
                </a:cubicBezTo>
                <a:lnTo>
                  <a:pt x="544921" y="1393018"/>
                </a:lnTo>
                <a:lnTo>
                  <a:pt x="512556" y="1254225"/>
                </a:lnTo>
                <a:cubicBezTo>
                  <a:pt x="512556" y="1035051"/>
                  <a:pt x="690029" y="848007"/>
                  <a:pt x="936761" y="781452"/>
                </a:cubicBezTo>
                <a:cubicBezTo>
                  <a:pt x="867503" y="701127"/>
                  <a:pt x="825659" y="603588"/>
                  <a:pt x="825659" y="498018"/>
                </a:cubicBezTo>
                <a:cubicBezTo>
                  <a:pt x="825659" y="222616"/>
                  <a:pt x="1107020" y="0"/>
                  <a:pt x="145331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square" lIns="45714" tIns="22857" rIns="45714" bIns="22857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E78031E-4936-4153-82B0-5D58F77F7A05}"/>
              </a:ext>
            </a:extLst>
          </p:cNvPr>
          <p:cNvGrpSpPr/>
          <p:nvPr userDrawn="1"/>
        </p:nvGrpSpPr>
        <p:grpSpPr>
          <a:xfrm>
            <a:off x="4964397" y="2747540"/>
            <a:ext cx="2152461" cy="4771094"/>
            <a:chOff x="5189538" y="1680335"/>
            <a:chExt cx="1812925" cy="4017963"/>
          </a:xfrm>
        </p:grpSpPr>
        <p:sp>
          <p:nvSpPr>
            <p:cNvPr id="21" name="Freeform 43">
              <a:extLst>
                <a:ext uri="{FF2B5EF4-FFF2-40B4-BE49-F238E27FC236}">
                  <a16:creationId xmlns:a16="http://schemas.microsoft.com/office/drawing/2014/main" id="{C9198B74-07BB-463E-B792-2FEBCE2F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0563" y="3347210"/>
              <a:ext cx="627063" cy="2351088"/>
            </a:xfrm>
            <a:custGeom>
              <a:avLst/>
              <a:gdLst>
                <a:gd name="T0" fmla="*/ 0 w 395"/>
                <a:gd name="T1" fmla="*/ 0 h 1481"/>
                <a:gd name="T2" fmla="*/ 395 w 395"/>
                <a:gd name="T3" fmla="*/ 0 h 1481"/>
                <a:gd name="T4" fmla="*/ 395 w 395"/>
                <a:gd name="T5" fmla="*/ 1481 h 1481"/>
                <a:gd name="T6" fmla="*/ 0 w 395"/>
                <a:gd name="T7" fmla="*/ 1481 h 1481"/>
                <a:gd name="T8" fmla="*/ 0 w 395"/>
                <a:gd name="T9" fmla="*/ 0 h 1481"/>
                <a:gd name="T10" fmla="*/ 0 w 395"/>
                <a:gd name="T11" fmla="*/ 0 h 1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5" h="1481">
                  <a:moveTo>
                    <a:pt x="0" y="0"/>
                  </a:moveTo>
                  <a:lnTo>
                    <a:pt x="395" y="0"/>
                  </a:lnTo>
                  <a:lnTo>
                    <a:pt x="395" y="1481"/>
                  </a:lnTo>
                  <a:lnTo>
                    <a:pt x="0" y="148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2" name="Freeform 47">
              <a:extLst>
                <a:ext uri="{FF2B5EF4-FFF2-40B4-BE49-F238E27FC236}">
                  <a16:creationId xmlns:a16="http://schemas.microsoft.com/office/drawing/2014/main" id="{E1EE07BE-54B4-4B37-8454-A9B99AEF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788" y="1988310"/>
              <a:ext cx="292100" cy="1509713"/>
            </a:xfrm>
            <a:custGeom>
              <a:avLst/>
              <a:gdLst>
                <a:gd name="T0" fmla="*/ 229 w 229"/>
                <a:gd name="T1" fmla="*/ 168 h 1186"/>
                <a:gd name="T2" fmla="*/ 229 w 229"/>
                <a:gd name="T3" fmla="*/ 1179 h 1186"/>
                <a:gd name="T4" fmla="*/ 222 w 229"/>
                <a:gd name="T5" fmla="*/ 1186 h 1186"/>
                <a:gd name="T6" fmla="*/ 7 w 229"/>
                <a:gd name="T7" fmla="*/ 1186 h 1186"/>
                <a:gd name="T8" fmla="*/ 0 w 229"/>
                <a:gd name="T9" fmla="*/ 1179 h 1186"/>
                <a:gd name="T10" fmla="*/ 0 w 229"/>
                <a:gd name="T11" fmla="*/ 168 h 1186"/>
                <a:gd name="T12" fmla="*/ 17 w 229"/>
                <a:gd name="T13" fmla="*/ 89 h 1186"/>
                <a:gd name="T14" fmla="*/ 71 w 229"/>
                <a:gd name="T15" fmla="*/ 17 h 1186"/>
                <a:gd name="T16" fmla="*/ 115 w 229"/>
                <a:gd name="T17" fmla="*/ 0 h 1186"/>
                <a:gd name="T18" fmla="*/ 144 w 229"/>
                <a:gd name="T19" fmla="*/ 6 h 1186"/>
                <a:gd name="T20" fmla="*/ 158 w 229"/>
                <a:gd name="T21" fmla="*/ 17 h 1186"/>
                <a:gd name="T22" fmla="*/ 211 w 229"/>
                <a:gd name="T23" fmla="*/ 87 h 1186"/>
                <a:gd name="T24" fmla="*/ 212 w 229"/>
                <a:gd name="T25" fmla="*/ 89 h 1186"/>
                <a:gd name="T26" fmla="*/ 229 w 229"/>
                <a:gd name="T27" fmla="*/ 168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9" h="1186">
                  <a:moveTo>
                    <a:pt x="229" y="168"/>
                  </a:moveTo>
                  <a:cubicBezTo>
                    <a:pt x="229" y="1179"/>
                    <a:pt x="229" y="1179"/>
                    <a:pt x="229" y="1179"/>
                  </a:cubicBezTo>
                  <a:cubicBezTo>
                    <a:pt x="229" y="1183"/>
                    <a:pt x="226" y="1186"/>
                    <a:pt x="222" y="1186"/>
                  </a:cubicBezTo>
                  <a:cubicBezTo>
                    <a:pt x="7" y="1186"/>
                    <a:pt x="7" y="1186"/>
                    <a:pt x="7" y="1186"/>
                  </a:cubicBezTo>
                  <a:cubicBezTo>
                    <a:pt x="3" y="1186"/>
                    <a:pt x="0" y="1183"/>
                    <a:pt x="0" y="1179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41"/>
                    <a:pt x="6" y="114"/>
                    <a:pt x="17" y="89"/>
                  </a:cubicBezTo>
                  <a:cubicBezTo>
                    <a:pt x="29" y="63"/>
                    <a:pt x="47" y="38"/>
                    <a:pt x="71" y="17"/>
                  </a:cubicBezTo>
                  <a:cubicBezTo>
                    <a:pt x="83" y="5"/>
                    <a:pt x="99" y="0"/>
                    <a:pt x="115" y="0"/>
                  </a:cubicBezTo>
                  <a:cubicBezTo>
                    <a:pt x="125" y="0"/>
                    <a:pt x="135" y="2"/>
                    <a:pt x="144" y="6"/>
                  </a:cubicBezTo>
                  <a:cubicBezTo>
                    <a:pt x="149" y="9"/>
                    <a:pt x="154" y="12"/>
                    <a:pt x="158" y="17"/>
                  </a:cubicBezTo>
                  <a:cubicBezTo>
                    <a:pt x="181" y="38"/>
                    <a:pt x="199" y="62"/>
                    <a:pt x="211" y="87"/>
                  </a:cubicBezTo>
                  <a:cubicBezTo>
                    <a:pt x="211" y="88"/>
                    <a:pt x="212" y="89"/>
                    <a:pt x="212" y="89"/>
                  </a:cubicBezTo>
                  <a:cubicBezTo>
                    <a:pt x="223" y="114"/>
                    <a:pt x="229" y="141"/>
                    <a:pt x="229" y="168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3" name="Freeform 48">
              <a:extLst>
                <a:ext uri="{FF2B5EF4-FFF2-40B4-BE49-F238E27FC236}">
                  <a16:creationId xmlns:a16="http://schemas.microsoft.com/office/drawing/2014/main" id="{94027BEF-C695-4649-BEF4-5E688495D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950" y="1988310"/>
              <a:ext cx="252413" cy="112713"/>
            </a:xfrm>
            <a:custGeom>
              <a:avLst/>
              <a:gdLst>
                <a:gd name="T0" fmla="*/ 197 w 197"/>
                <a:gd name="T1" fmla="*/ 89 h 89"/>
                <a:gd name="T2" fmla="*/ 0 w 197"/>
                <a:gd name="T3" fmla="*/ 89 h 89"/>
                <a:gd name="T4" fmla="*/ 54 w 197"/>
                <a:gd name="T5" fmla="*/ 16 h 89"/>
                <a:gd name="T6" fmla="*/ 98 w 197"/>
                <a:gd name="T7" fmla="*/ 0 h 89"/>
                <a:gd name="T8" fmla="*/ 128 w 197"/>
                <a:gd name="T9" fmla="*/ 6 h 89"/>
                <a:gd name="T10" fmla="*/ 143 w 197"/>
                <a:gd name="T11" fmla="*/ 16 h 89"/>
                <a:gd name="T12" fmla="*/ 197 w 197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89">
                  <a:moveTo>
                    <a:pt x="197" y="89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12" y="63"/>
                    <a:pt x="30" y="38"/>
                    <a:pt x="54" y="16"/>
                  </a:cubicBezTo>
                  <a:cubicBezTo>
                    <a:pt x="66" y="5"/>
                    <a:pt x="82" y="0"/>
                    <a:pt x="98" y="0"/>
                  </a:cubicBezTo>
                  <a:cubicBezTo>
                    <a:pt x="109" y="0"/>
                    <a:pt x="119" y="2"/>
                    <a:pt x="128" y="6"/>
                  </a:cubicBezTo>
                  <a:cubicBezTo>
                    <a:pt x="133" y="9"/>
                    <a:pt x="138" y="12"/>
                    <a:pt x="143" y="16"/>
                  </a:cubicBezTo>
                  <a:cubicBezTo>
                    <a:pt x="167" y="38"/>
                    <a:pt x="185" y="63"/>
                    <a:pt x="197" y="8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49">
              <a:extLst>
                <a:ext uri="{FF2B5EF4-FFF2-40B4-BE49-F238E27FC236}">
                  <a16:creationId xmlns:a16="http://schemas.microsoft.com/office/drawing/2014/main" id="{2B02B256-8E45-4F48-ACCC-69BD259A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5875" y="1988310"/>
              <a:ext cx="300038" cy="1509713"/>
            </a:xfrm>
            <a:custGeom>
              <a:avLst/>
              <a:gdLst>
                <a:gd name="T0" fmla="*/ 234 w 234"/>
                <a:gd name="T1" fmla="*/ 168 h 1186"/>
                <a:gd name="T2" fmla="*/ 234 w 234"/>
                <a:gd name="T3" fmla="*/ 1179 h 1186"/>
                <a:gd name="T4" fmla="*/ 227 w 234"/>
                <a:gd name="T5" fmla="*/ 1186 h 1186"/>
                <a:gd name="T6" fmla="*/ 7 w 234"/>
                <a:gd name="T7" fmla="*/ 1186 h 1186"/>
                <a:gd name="T8" fmla="*/ 0 w 234"/>
                <a:gd name="T9" fmla="*/ 1179 h 1186"/>
                <a:gd name="T10" fmla="*/ 0 w 234"/>
                <a:gd name="T11" fmla="*/ 168 h 1186"/>
                <a:gd name="T12" fmla="*/ 18 w 234"/>
                <a:gd name="T13" fmla="*/ 89 h 1186"/>
                <a:gd name="T14" fmla="*/ 72 w 234"/>
                <a:gd name="T15" fmla="*/ 17 h 1186"/>
                <a:gd name="T16" fmla="*/ 117 w 234"/>
                <a:gd name="T17" fmla="*/ 0 h 1186"/>
                <a:gd name="T18" fmla="*/ 147 w 234"/>
                <a:gd name="T19" fmla="*/ 6 h 1186"/>
                <a:gd name="T20" fmla="*/ 161 w 234"/>
                <a:gd name="T21" fmla="*/ 17 h 1186"/>
                <a:gd name="T22" fmla="*/ 215 w 234"/>
                <a:gd name="T23" fmla="*/ 87 h 1186"/>
                <a:gd name="T24" fmla="*/ 216 w 234"/>
                <a:gd name="T25" fmla="*/ 89 h 1186"/>
                <a:gd name="T26" fmla="*/ 234 w 234"/>
                <a:gd name="T27" fmla="*/ 168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4" h="1186">
                  <a:moveTo>
                    <a:pt x="234" y="168"/>
                  </a:moveTo>
                  <a:cubicBezTo>
                    <a:pt x="234" y="1179"/>
                    <a:pt x="234" y="1179"/>
                    <a:pt x="234" y="1179"/>
                  </a:cubicBezTo>
                  <a:cubicBezTo>
                    <a:pt x="234" y="1183"/>
                    <a:pt x="230" y="1186"/>
                    <a:pt x="227" y="1186"/>
                  </a:cubicBezTo>
                  <a:cubicBezTo>
                    <a:pt x="7" y="1186"/>
                    <a:pt x="7" y="1186"/>
                    <a:pt x="7" y="1186"/>
                  </a:cubicBezTo>
                  <a:cubicBezTo>
                    <a:pt x="3" y="1186"/>
                    <a:pt x="0" y="1183"/>
                    <a:pt x="0" y="1179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41"/>
                    <a:pt x="6" y="114"/>
                    <a:pt x="18" y="89"/>
                  </a:cubicBezTo>
                  <a:cubicBezTo>
                    <a:pt x="30" y="63"/>
                    <a:pt x="49" y="38"/>
                    <a:pt x="72" y="17"/>
                  </a:cubicBezTo>
                  <a:cubicBezTo>
                    <a:pt x="85" y="5"/>
                    <a:pt x="101" y="0"/>
                    <a:pt x="117" y="0"/>
                  </a:cubicBezTo>
                  <a:cubicBezTo>
                    <a:pt x="127" y="0"/>
                    <a:pt x="137" y="2"/>
                    <a:pt x="147" y="6"/>
                  </a:cubicBezTo>
                  <a:cubicBezTo>
                    <a:pt x="152" y="9"/>
                    <a:pt x="157" y="12"/>
                    <a:pt x="161" y="17"/>
                  </a:cubicBezTo>
                  <a:cubicBezTo>
                    <a:pt x="185" y="38"/>
                    <a:pt x="203" y="62"/>
                    <a:pt x="215" y="87"/>
                  </a:cubicBezTo>
                  <a:cubicBezTo>
                    <a:pt x="215" y="88"/>
                    <a:pt x="216" y="89"/>
                    <a:pt x="216" y="89"/>
                  </a:cubicBezTo>
                  <a:cubicBezTo>
                    <a:pt x="227" y="114"/>
                    <a:pt x="234" y="141"/>
                    <a:pt x="234" y="168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50">
              <a:extLst>
                <a:ext uri="{FF2B5EF4-FFF2-40B4-BE49-F238E27FC236}">
                  <a16:creationId xmlns:a16="http://schemas.microsoft.com/office/drawing/2014/main" id="{2EDBD64E-2052-4866-9DD4-C2249964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9688" y="1988310"/>
              <a:ext cx="252413" cy="112713"/>
            </a:xfrm>
            <a:custGeom>
              <a:avLst/>
              <a:gdLst>
                <a:gd name="T0" fmla="*/ 197 w 197"/>
                <a:gd name="T1" fmla="*/ 89 h 89"/>
                <a:gd name="T2" fmla="*/ 0 w 197"/>
                <a:gd name="T3" fmla="*/ 89 h 89"/>
                <a:gd name="T4" fmla="*/ 54 w 197"/>
                <a:gd name="T5" fmla="*/ 16 h 89"/>
                <a:gd name="T6" fmla="*/ 99 w 197"/>
                <a:gd name="T7" fmla="*/ 0 h 89"/>
                <a:gd name="T8" fmla="*/ 128 w 197"/>
                <a:gd name="T9" fmla="*/ 6 h 89"/>
                <a:gd name="T10" fmla="*/ 143 w 197"/>
                <a:gd name="T11" fmla="*/ 16 h 89"/>
                <a:gd name="T12" fmla="*/ 197 w 197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89">
                  <a:moveTo>
                    <a:pt x="197" y="89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12" y="63"/>
                    <a:pt x="31" y="38"/>
                    <a:pt x="54" y="16"/>
                  </a:cubicBezTo>
                  <a:cubicBezTo>
                    <a:pt x="67" y="5"/>
                    <a:pt x="83" y="0"/>
                    <a:pt x="99" y="0"/>
                  </a:cubicBezTo>
                  <a:cubicBezTo>
                    <a:pt x="109" y="0"/>
                    <a:pt x="119" y="2"/>
                    <a:pt x="128" y="6"/>
                  </a:cubicBezTo>
                  <a:cubicBezTo>
                    <a:pt x="134" y="9"/>
                    <a:pt x="139" y="12"/>
                    <a:pt x="143" y="16"/>
                  </a:cubicBezTo>
                  <a:cubicBezTo>
                    <a:pt x="167" y="38"/>
                    <a:pt x="185" y="63"/>
                    <a:pt x="197" y="8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51">
              <a:extLst>
                <a:ext uri="{FF2B5EF4-FFF2-40B4-BE49-F238E27FC236}">
                  <a16:creationId xmlns:a16="http://schemas.microsoft.com/office/drawing/2014/main" id="{400FAE26-43D0-460D-A38D-EB698039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613" y="1718435"/>
              <a:ext cx="1588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52">
              <a:extLst>
                <a:ext uri="{FF2B5EF4-FFF2-40B4-BE49-F238E27FC236}">
                  <a16:creationId xmlns:a16="http://schemas.microsoft.com/office/drawing/2014/main" id="{7B587605-82EE-4C53-9767-0B0C5E64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7700" y="3839335"/>
              <a:ext cx="712788" cy="146050"/>
            </a:xfrm>
            <a:custGeom>
              <a:avLst/>
              <a:gdLst>
                <a:gd name="T0" fmla="*/ 522 w 556"/>
                <a:gd name="T1" fmla="*/ 114 h 114"/>
                <a:gd name="T2" fmla="*/ 34 w 556"/>
                <a:gd name="T3" fmla="*/ 114 h 114"/>
                <a:gd name="T4" fmla="*/ 8 w 556"/>
                <a:gd name="T5" fmla="*/ 87 h 114"/>
                <a:gd name="T6" fmla="*/ 34 w 556"/>
                <a:gd name="T7" fmla="*/ 47 h 114"/>
                <a:gd name="T8" fmla="*/ 49 w 556"/>
                <a:gd name="T9" fmla="*/ 22 h 114"/>
                <a:gd name="T10" fmla="*/ 96 w 556"/>
                <a:gd name="T11" fmla="*/ 0 h 114"/>
                <a:gd name="T12" fmla="*/ 460 w 556"/>
                <a:gd name="T13" fmla="*/ 0 h 114"/>
                <a:gd name="T14" fmla="*/ 507 w 556"/>
                <a:gd name="T15" fmla="*/ 22 h 114"/>
                <a:gd name="T16" fmla="*/ 523 w 556"/>
                <a:gd name="T17" fmla="*/ 47 h 114"/>
                <a:gd name="T18" fmla="*/ 548 w 556"/>
                <a:gd name="T19" fmla="*/ 87 h 114"/>
                <a:gd name="T20" fmla="*/ 522 w 556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6" h="114">
                  <a:moveTo>
                    <a:pt x="522" y="114"/>
                  </a:moveTo>
                  <a:cubicBezTo>
                    <a:pt x="34" y="114"/>
                    <a:pt x="34" y="114"/>
                    <a:pt x="34" y="114"/>
                  </a:cubicBezTo>
                  <a:cubicBezTo>
                    <a:pt x="14" y="114"/>
                    <a:pt x="0" y="100"/>
                    <a:pt x="8" y="8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7" y="9"/>
                    <a:pt x="76" y="0"/>
                    <a:pt x="96" y="0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80" y="0"/>
                    <a:pt x="499" y="9"/>
                    <a:pt x="507" y="22"/>
                  </a:cubicBezTo>
                  <a:cubicBezTo>
                    <a:pt x="523" y="47"/>
                    <a:pt x="523" y="47"/>
                    <a:pt x="523" y="47"/>
                  </a:cubicBezTo>
                  <a:cubicBezTo>
                    <a:pt x="548" y="87"/>
                    <a:pt x="548" y="87"/>
                    <a:pt x="548" y="87"/>
                  </a:cubicBezTo>
                  <a:cubicBezTo>
                    <a:pt x="556" y="100"/>
                    <a:pt x="542" y="114"/>
                    <a:pt x="522" y="1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53">
              <a:extLst>
                <a:ext uri="{FF2B5EF4-FFF2-40B4-BE49-F238E27FC236}">
                  <a16:creationId xmlns:a16="http://schemas.microsoft.com/office/drawing/2014/main" id="{35DB8905-2F8C-40D2-A8AD-4A305CE9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0563" y="3839335"/>
              <a:ext cx="627063" cy="58738"/>
            </a:xfrm>
            <a:custGeom>
              <a:avLst/>
              <a:gdLst>
                <a:gd name="T0" fmla="*/ 490 w 490"/>
                <a:gd name="T1" fmla="*/ 45 h 45"/>
                <a:gd name="T2" fmla="*/ 0 w 490"/>
                <a:gd name="T3" fmla="*/ 45 h 45"/>
                <a:gd name="T4" fmla="*/ 15 w 490"/>
                <a:gd name="T5" fmla="*/ 21 h 45"/>
                <a:gd name="T6" fmla="*/ 63 w 490"/>
                <a:gd name="T7" fmla="*/ 0 h 45"/>
                <a:gd name="T8" fmla="*/ 427 w 490"/>
                <a:gd name="T9" fmla="*/ 0 h 45"/>
                <a:gd name="T10" fmla="*/ 475 w 490"/>
                <a:gd name="T11" fmla="*/ 21 h 45"/>
                <a:gd name="T12" fmla="*/ 490 w 490"/>
                <a:gd name="T13" fmla="*/ 45 h 45"/>
                <a:gd name="T14" fmla="*/ 490 w 490"/>
                <a:gd name="T1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45">
                  <a:moveTo>
                    <a:pt x="49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3" y="8"/>
                    <a:pt x="42" y="0"/>
                    <a:pt x="63" y="0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48" y="0"/>
                    <a:pt x="466" y="8"/>
                    <a:pt x="475" y="21"/>
                  </a:cubicBezTo>
                  <a:cubicBezTo>
                    <a:pt x="490" y="45"/>
                    <a:pt x="490" y="45"/>
                    <a:pt x="490" y="45"/>
                  </a:cubicBezTo>
                  <a:cubicBezTo>
                    <a:pt x="490" y="45"/>
                    <a:pt x="490" y="45"/>
                    <a:pt x="490" y="45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Rectangle 54">
              <a:extLst>
                <a:ext uri="{FF2B5EF4-FFF2-40B4-BE49-F238E27FC236}">
                  <a16:creationId xmlns:a16="http://schemas.microsoft.com/office/drawing/2014/main" id="{6D4E83A3-D982-4602-B307-6B847EAE1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335973"/>
              <a:ext cx="292100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Rectangle 55">
              <a:extLst>
                <a:ext uri="{FF2B5EF4-FFF2-40B4-BE49-F238E27FC236}">
                  <a16:creationId xmlns:a16="http://schemas.microsoft.com/office/drawing/2014/main" id="{8EF94A2D-5063-426E-87AA-D7A81F261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3085273"/>
              <a:ext cx="292100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Rectangle 56">
              <a:extLst>
                <a:ext uri="{FF2B5EF4-FFF2-40B4-BE49-F238E27FC236}">
                  <a16:creationId xmlns:a16="http://schemas.microsoft.com/office/drawing/2014/main" id="{B06B138F-338E-497E-BD79-F987162D4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875" y="2335973"/>
              <a:ext cx="300038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Rectangle 57">
              <a:extLst>
                <a:ext uri="{FF2B5EF4-FFF2-40B4-BE49-F238E27FC236}">
                  <a16:creationId xmlns:a16="http://schemas.microsoft.com/office/drawing/2014/main" id="{7E43CBAE-B003-48DA-9E70-EC9DB02AB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875" y="3085273"/>
              <a:ext cx="300038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58">
              <a:extLst>
                <a:ext uri="{FF2B5EF4-FFF2-40B4-BE49-F238E27FC236}">
                  <a16:creationId xmlns:a16="http://schemas.microsoft.com/office/drawing/2014/main" id="{45DC1922-A77C-4667-B7F7-5DD08F14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3647248"/>
              <a:ext cx="1803400" cy="50800"/>
            </a:xfrm>
            <a:custGeom>
              <a:avLst/>
              <a:gdLst>
                <a:gd name="T0" fmla="*/ 10 w 1136"/>
                <a:gd name="T1" fmla="*/ 0 h 32"/>
                <a:gd name="T2" fmla="*/ 1126 w 1136"/>
                <a:gd name="T3" fmla="*/ 0 h 32"/>
                <a:gd name="T4" fmla="*/ 1136 w 1136"/>
                <a:gd name="T5" fmla="*/ 32 h 32"/>
                <a:gd name="T6" fmla="*/ 0 w 1136"/>
                <a:gd name="T7" fmla="*/ 32 h 32"/>
                <a:gd name="T8" fmla="*/ 10 w 1136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6" h="32">
                  <a:moveTo>
                    <a:pt x="10" y="0"/>
                  </a:moveTo>
                  <a:lnTo>
                    <a:pt x="1126" y="0"/>
                  </a:lnTo>
                  <a:lnTo>
                    <a:pt x="1136" y="32"/>
                  </a:lnTo>
                  <a:lnTo>
                    <a:pt x="0" y="3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A30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59">
              <a:extLst>
                <a:ext uri="{FF2B5EF4-FFF2-40B4-BE49-F238E27FC236}">
                  <a16:creationId xmlns:a16="http://schemas.microsoft.com/office/drawing/2014/main" id="{D1AF294A-C9F4-4AA3-9B4C-F0A76B377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3647248"/>
              <a:ext cx="1803400" cy="50800"/>
            </a:xfrm>
            <a:custGeom>
              <a:avLst/>
              <a:gdLst>
                <a:gd name="T0" fmla="*/ 10 w 1136"/>
                <a:gd name="T1" fmla="*/ 0 h 32"/>
                <a:gd name="T2" fmla="*/ 1126 w 1136"/>
                <a:gd name="T3" fmla="*/ 0 h 32"/>
                <a:gd name="T4" fmla="*/ 1136 w 1136"/>
                <a:gd name="T5" fmla="*/ 32 h 32"/>
                <a:gd name="T6" fmla="*/ 0 w 1136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6" h="32">
                  <a:moveTo>
                    <a:pt x="10" y="0"/>
                  </a:moveTo>
                  <a:lnTo>
                    <a:pt x="1126" y="0"/>
                  </a:lnTo>
                  <a:lnTo>
                    <a:pt x="1136" y="32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60">
              <a:extLst>
                <a:ext uri="{FF2B5EF4-FFF2-40B4-BE49-F238E27FC236}">
                  <a16:creationId xmlns:a16="http://schemas.microsoft.com/office/drawing/2014/main" id="{DE2D678B-2369-40D7-95E7-60A380F5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175" y="1970848"/>
              <a:ext cx="1771650" cy="1676400"/>
            </a:xfrm>
            <a:custGeom>
              <a:avLst/>
              <a:gdLst>
                <a:gd name="T0" fmla="*/ 1005 w 1383"/>
                <a:gd name="T1" fmla="*/ 886 h 1317"/>
                <a:gd name="T2" fmla="*/ 820 w 1383"/>
                <a:gd name="T3" fmla="*/ 46 h 1317"/>
                <a:gd name="T4" fmla="*/ 806 w 1383"/>
                <a:gd name="T5" fmla="*/ 0 h 1317"/>
                <a:gd name="T6" fmla="*/ 577 w 1383"/>
                <a:gd name="T7" fmla="*/ 0 h 1317"/>
                <a:gd name="T8" fmla="*/ 563 w 1383"/>
                <a:gd name="T9" fmla="*/ 43 h 1317"/>
                <a:gd name="T10" fmla="*/ 378 w 1383"/>
                <a:gd name="T11" fmla="*/ 892 h 1317"/>
                <a:gd name="T12" fmla="*/ 0 w 1383"/>
                <a:gd name="T13" fmla="*/ 1317 h 1317"/>
                <a:gd name="T14" fmla="*/ 1383 w 1383"/>
                <a:gd name="T15" fmla="*/ 1317 h 1317"/>
                <a:gd name="T16" fmla="*/ 1005 w 1383"/>
                <a:gd name="T17" fmla="*/ 886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3" h="1317">
                  <a:moveTo>
                    <a:pt x="1005" y="886"/>
                  </a:moveTo>
                  <a:cubicBezTo>
                    <a:pt x="926" y="767"/>
                    <a:pt x="873" y="285"/>
                    <a:pt x="820" y="46"/>
                  </a:cubicBezTo>
                  <a:cubicBezTo>
                    <a:pt x="815" y="26"/>
                    <a:pt x="811" y="0"/>
                    <a:pt x="806" y="0"/>
                  </a:cubicBezTo>
                  <a:cubicBezTo>
                    <a:pt x="577" y="0"/>
                    <a:pt x="577" y="0"/>
                    <a:pt x="577" y="0"/>
                  </a:cubicBezTo>
                  <a:cubicBezTo>
                    <a:pt x="572" y="0"/>
                    <a:pt x="568" y="23"/>
                    <a:pt x="563" y="43"/>
                  </a:cubicBezTo>
                  <a:cubicBezTo>
                    <a:pt x="510" y="282"/>
                    <a:pt x="457" y="772"/>
                    <a:pt x="378" y="892"/>
                  </a:cubicBezTo>
                  <a:cubicBezTo>
                    <a:pt x="309" y="995"/>
                    <a:pt x="64" y="1167"/>
                    <a:pt x="0" y="1317"/>
                  </a:cubicBezTo>
                  <a:cubicBezTo>
                    <a:pt x="1383" y="1317"/>
                    <a:pt x="1383" y="1317"/>
                    <a:pt x="1383" y="1317"/>
                  </a:cubicBezTo>
                  <a:cubicBezTo>
                    <a:pt x="1319" y="1167"/>
                    <a:pt x="1074" y="989"/>
                    <a:pt x="1005" y="886"/>
                  </a:cubicBezTo>
                  <a:close/>
                </a:path>
              </a:pathLst>
            </a:custGeom>
            <a:solidFill>
              <a:srgbClr val="E8ED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61">
              <a:extLst>
                <a:ext uri="{FF2B5EF4-FFF2-40B4-BE49-F238E27FC236}">
                  <a16:creationId xmlns:a16="http://schemas.microsoft.com/office/drawing/2014/main" id="{CA1F688C-7377-405F-BFAF-BE430815B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50" y="1680335"/>
              <a:ext cx="292100" cy="290513"/>
            </a:xfrm>
            <a:custGeom>
              <a:avLst/>
              <a:gdLst>
                <a:gd name="T0" fmla="*/ 115 w 229"/>
                <a:gd name="T1" fmla="*/ 0 h 229"/>
                <a:gd name="T2" fmla="*/ 0 w 229"/>
                <a:gd name="T3" fmla="*/ 229 h 229"/>
                <a:gd name="T4" fmla="*/ 229 w 229"/>
                <a:gd name="T5" fmla="*/ 229 h 229"/>
                <a:gd name="T6" fmla="*/ 115 w 229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229">
                  <a:moveTo>
                    <a:pt x="115" y="0"/>
                  </a:moveTo>
                  <a:cubicBezTo>
                    <a:pt x="115" y="0"/>
                    <a:pt x="51" y="12"/>
                    <a:pt x="0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178" y="12"/>
                    <a:pt x="115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62">
              <a:extLst>
                <a:ext uri="{FF2B5EF4-FFF2-40B4-BE49-F238E27FC236}">
                  <a16:creationId xmlns:a16="http://schemas.microsoft.com/office/drawing/2014/main" id="{883BBDC8-3E84-485B-BC4B-DB99A51CA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3647248"/>
              <a:ext cx="1812925" cy="233363"/>
            </a:xfrm>
            <a:custGeom>
              <a:avLst/>
              <a:gdLst>
                <a:gd name="T0" fmla="*/ 16 w 1415"/>
                <a:gd name="T1" fmla="*/ 0 h 183"/>
                <a:gd name="T2" fmla="*/ 0 w 1415"/>
                <a:gd name="T3" fmla="*/ 70 h 183"/>
                <a:gd name="T4" fmla="*/ 491 w 1415"/>
                <a:gd name="T5" fmla="*/ 183 h 183"/>
                <a:gd name="T6" fmla="*/ 707 w 1415"/>
                <a:gd name="T7" fmla="*/ 183 h 183"/>
                <a:gd name="T8" fmla="*/ 924 w 1415"/>
                <a:gd name="T9" fmla="*/ 183 h 183"/>
                <a:gd name="T10" fmla="*/ 1415 w 1415"/>
                <a:gd name="T11" fmla="*/ 70 h 183"/>
                <a:gd name="T12" fmla="*/ 1399 w 1415"/>
                <a:gd name="T13" fmla="*/ 0 h 183"/>
                <a:gd name="T14" fmla="*/ 16 w 1415"/>
                <a:gd name="T1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15" h="183">
                  <a:moveTo>
                    <a:pt x="16" y="0"/>
                  </a:moveTo>
                  <a:cubicBezTo>
                    <a:pt x="5" y="33"/>
                    <a:pt x="0" y="49"/>
                    <a:pt x="0" y="70"/>
                  </a:cubicBezTo>
                  <a:cubicBezTo>
                    <a:pt x="491" y="183"/>
                    <a:pt x="491" y="183"/>
                    <a:pt x="491" y="183"/>
                  </a:cubicBezTo>
                  <a:cubicBezTo>
                    <a:pt x="707" y="183"/>
                    <a:pt x="707" y="183"/>
                    <a:pt x="707" y="183"/>
                  </a:cubicBezTo>
                  <a:cubicBezTo>
                    <a:pt x="924" y="183"/>
                    <a:pt x="924" y="183"/>
                    <a:pt x="924" y="183"/>
                  </a:cubicBezTo>
                  <a:cubicBezTo>
                    <a:pt x="1415" y="70"/>
                    <a:pt x="1415" y="70"/>
                    <a:pt x="1415" y="70"/>
                  </a:cubicBezTo>
                  <a:cubicBezTo>
                    <a:pt x="1415" y="49"/>
                    <a:pt x="1410" y="33"/>
                    <a:pt x="1399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Rectangle 63">
              <a:extLst>
                <a:ext uri="{FF2B5EF4-FFF2-40B4-BE49-F238E27FC236}">
                  <a16:creationId xmlns:a16="http://schemas.microsoft.com/office/drawing/2014/main" id="{CBBE408A-A664-4539-A86A-F446C8BB3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6000" y="2386773"/>
              <a:ext cx="15875" cy="12604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64">
              <a:extLst>
                <a:ext uri="{FF2B5EF4-FFF2-40B4-BE49-F238E27FC236}">
                  <a16:creationId xmlns:a16="http://schemas.microsoft.com/office/drawing/2014/main" id="{65EEE8FA-681D-4D02-A1A3-5AC228732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725" y="2078798"/>
              <a:ext cx="336550" cy="26988"/>
            </a:xfrm>
            <a:custGeom>
              <a:avLst/>
              <a:gdLst>
                <a:gd name="T0" fmla="*/ 28 w 263"/>
                <a:gd name="T1" fmla="*/ 0 h 21"/>
                <a:gd name="T2" fmla="*/ 243 w 263"/>
                <a:gd name="T3" fmla="*/ 0 h 21"/>
                <a:gd name="T4" fmla="*/ 132 w 263"/>
                <a:gd name="T5" fmla="*/ 21 h 21"/>
                <a:gd name="T6" fmla="*/ 28 w 263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21">
                  <a:moveTo>
                    <a:pt x="28" y="0"/>
                  </a:moveTo>
                  <a:cubicBezTo>
                    <a:pt x="243" y="0"/>
                    <a:pt x="243" y="0"/>
                    <a:pt x="243" y="0"/>
                  </a:cubicBezTo>
                  <a:cubicBezTo>
                    <a:pt x="243" y="0"/>
                    <a:pt x="263" y="21"/>
                    <a:pt x="132" y="21"/>
                  </a:cubicBezTo>
                  <a:cubicBezTo>
                    <a:pt x="0" y="20"/>
                    <a:pt x="28" y="0"/>
                    <a:pt x="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65">
              <a:extLst>
                <a:ext uri="{FF2B5EF4-FFF2-40B4-BE49-F238E27FC236}">
                  <a16:creationId xmlns:a16="http://schemas.microsoft.com/office/drawing/2014/main" id="{D65E7412-F355-494E-BDEE-4FFF69FA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75" y="2081973"/>
              <a:ext cx="133350" cy="20638"/>
            </a:xfrm>
            <a:custGeom>
              <a:avLst/>
              <a:gdLst>
                <a:gd name="T0" fmla="*/ 88 w 104"/>
                <a:gd name="T1" fmla="*/ 0 h 16"/>
                <a:gd name="T2" fmla="*/ 0 w 104"/>
                <a:gd name="T3" fmla="*/ 0 h 16"/>
                <a:gd name="T4" fmla="*/ 0 w 104"/>
                <a:gd name="T5" fmla="*/ 15 h 16"/>
                <a:gd name="T6" fmla="*/ 88 w 10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6">
                  <a:moveTo>
                    <a:pt x="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4" y="16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66">
              <a:extLst>
                <a:ext uri="{FF2B5EF4-FFF2-40B4-BE49-F238E27FC236}">
                  <a16:creationId xmlns:a16="http://schemas.microsoft.com/office/drawing/2014/main" id="{D80319EE-1F86-4EBC-82A7-2ADCA4AC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7888" y="2081973"/>
              <a:ext cx="138113" cy="19050"/>
            </a:xfrm>
            <a:custGeom>
              <a:avLst/>
              <a:gdLst>
                <a:gd name="T0" fmla="*/ 16 w 108"/>
                <a:gd name="T1" fmla="*/ 0 h 15"/>
                <a:gd name="T2" fmla="*/ 108 w 108"/>
                <a:gd name="T3" fmla="*/ 0 h 15"/>
                <a:gd name="T4" fmla="*/ 108 w 108"/>
                <a:gd name="T5" fmla="*/ 15 h 15"/>
                <a:gd name="T6" fmla="*/ 16 w 10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15">
                  <a:moveTo>
                    <a:pt x="16" y="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0" y="1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42" name="Freeform 39">
            <a:extLst>
              <a:ext uri="{FF2B5EF4-FFF2-40B4-BE49-F238E27FC236}">
                <a16:creationId xmlns:a16="http://schemas.microsoft.com/office/drawing/2014/main" id="{294968F5-2DBE-41C2-8E66-DAA78E26270E}"/>
              </a:ext>
            </a:extLst>
          </p:cNvPr>
          <p:cNvSpPr>
            <a:spLocks/>
          </p:cNvSpPr>
          <p:nvPr userDrawn="1"/>
        </p:nvSpPr>
        <p:spPr bwMode="auto">
          <a:xfrm flipH="1">
            <a:off x="7817556" y="3650289"/>
            <a:ext cx="12557896" cy="4747713"/>
          </a:xfrm>
          <a:custGeom>
            <a:avLst/>
            <a:gdLst>
              <a:gd name="T0" fmla="*/ 8249 w 8452"/>
              <a:gd name="T1" fmla="*/ 724 h 2973"/>
              <a:gd name="T2" fmla="*/ 7876 w 8452"/>
              <a:gd name="T3" fmla="*/ 65 h 2973"/>
              <a:gd name="T4" fmla="*/ 7300 w 8452"/>
              <a:gd name="T5" fmla="*/ 434 h 2973"/>
              <a:gd name="T6" fmla="*/ 6871 w 8452"/>
              <a:gd name="T7" fmla="*/ 937 h 2973"/>
              <a:gd name="T8" fmla="*/ 6325 w 8452"/>
              <a:gd name="T9" fmla="*/ 1293 h 2973"/>
              <a:gd name="T10" fmla="*/ 5809 w 8452"/>
              <a:gd name="T11" fmla="*/ 1353 h 2973"/>
              <a:gd name="T12" fmla="*/ 5342 w 8452"/>
              <a:gd name="T13" fmla="*/ 1269 h 2973"/>
              <a:gd name="T14" fmla="*/ 4695 w 8452"/>
              <a:gd name="T15" fmla="*/ 1450 h 2973"/>
              <a:gd name="T16" fmla="*/ 4293 w 8452"/>
              <a:gd name="T17" fmla="*/ 1321 h 2973"/>
              <a:gd name="T18" fmla="*/ 3815 w 8452"/>
              <a:gd name="T19" fmla="*/ 1422 h 2973"/>
              <a:gd name="T20" fmla="*/ 3380 w 8452"/>
              <a:gd name="T21" fmla="*/ 1356 h 2973"/>
              <a:gd name="T22" fmla="*/ 2619 w 8452"/>
              <a:gd name="T23" fmla="*/ 1422 h 2973"/>
              <a:gd name="T24" fmla="*/ 2084 w 8452"/>
              <a:gd name="T25" fmla="*/ 1093 h 2973"/>
              <a:gd name="T26" fmla="*/ 1521 w 8452"/>
              <a:gd name="T27" fmla="*/ 751 h 2973"/>
              <a:gd name="T28" fmla="*/ 1087 w 8452"/>
              <a:gd name="T29" fmla="*/ 308 h 2973"/>
              <a:gd name="T30" fmla="*/ 652 w 8452"/>
              <a:gd name="T31" fmla="*/ 0 h 2973"/>
              <a:gd name="T32" fmla="*/ 295 w 8452"/>
              <a:gd name="T33" fmla="*/ 681 h 2973"/>
              <a:gd name="T34" fmla="*/ 110 w 8452"/>
              <a:gd name="T35" fmla="*/ 1381 h 2973"/>
              <a:gd name="T36" fmla="*/ 147 w 8452"/>
              <a:gd name="T37" fmla="*/ 1994 h 2973"/>
              <a:gd name="T38" fmla="*/ 567 w 8452"/>
              <a:gd name="T39" fmla="*/ 2538 h 2973"/>
              <a:gd name="T40" fmla="*/ 1087 w 8452"/>
              <a:gd name="T41" fmla="*/ 2660 h 2973"/>
              <a:gd name="T42" fmla="*/ 1650 w 8452"/>
              <a:gd name="T43" fmla="*/ 2831 h 2973"/>
              <a:gd name="T44" fmla="*/ 2032 w 8452"/>
              <a:gd name="T45" fmla="*/ 2653 h 2973"/>
              <a:gd name="T46" fmla="*/ 2714 w 8452"/>
              <a:gd name="T47" fmla="*/ 2884 h 2973"/>
              <a:gd name="T48" fmla="*/ 3287 w 8452"/>
              <a:gd name="T49" fmla="*/ 2843 h 2973"/>
              <a:gd name="T50" fmla="*/ 3706 w 8452"/>
              <a:gd name="T51" fmla="*/ 2959 h 2973"/>
              <a:gd name="T52" fmla="*/ 4124 w 8452"/>
              <a:gd name="T53" fmla="*/ 2844 h 2973"/>
              <a:gd name="T54" fmla="*/ 4783 w 8452"/>
              <a:gd name="T55" fmla="*/ 2796 h 2973"/>
              <a:gd name="T56" fmla="*/ 5100 w 8452"/>
              <a:gd name="T57" fmla="*/ 2737 h 2973"/>
              <a:gd name="T58" fmla="*/ 5853 w 8452"/>
              <a:gd name="T59" fmla="*/ 2681 h 2973"/>
              <a:gd name="T60" fmla="*/ 6548 w 8452"/>
              <a:gd name="T61" fmla="*/ 2557 h 2973"/>
              <a:gd name="T62" fmla="*/ 7178 w 8452"/>
              <a:gd name="T63" fmla="*/ 2562 h 2973"/>
              <a:gd name="T64" fmla="*/ 7669 w 8452"/>
              <a:gd name="T65" fmla="*/ 2487 h 2973"/>
              <a:gd name="T66" fmla="*/ 8227 w 8452"/>
              <a:gd name="T67" fmla="*/ 2070 h 2973"/>
              <a:gd name="T68" fmla="*/ 8239 w 8452"/>
              <a:gd name="T69" fmla="*/ 1737 h 2973"/>
              <a:gd name="T70" fmla="*/ 8452 w 8452"/>
              <a:gd name="T71" fmla="*/ 1093 h 29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452" h="2973">
                <a:moveTo>
                  <a:pt x="8452" y="1093"/>
                </a:moveTo>
                <a:cubicBezTo>
                  <a:pt x="8452" y="937"/>
                  <a:pt x="8371" y="801"/>
                  <a:pt x="8249" y="724"/>
                </a:cubicBezTo>
                <a:cubicBezTo>
                  <a:pt x="8288" y="659"/>
                  <a:pt x="8311" y="582"/>
                  <a:pt x="8311" y="500"/>
                </a:cubicBezTo>
                <a:cubicBezTo>
                  <a:pt x="8311" y="260"/>
                  <a:pt x="8116" y="65"/>
                  <a:pt x="7876" y="65"/>
                </a:cubicBezTo>
                <a:cubicBezTo>
                  <a:pt x="7650" y="65"/>
                  <a:pt x="7465" y="238"/>
                  <a:pt x="7444" y="459"/>
                </a:cubicBezTo>
                <a:cubicBezTo>
                  <a:pt x="7399" y="443"/>
                  <a:pt x="7351" y="434"/>
                  <a:pt x="7300" y="434"/>
                </a:cubicBezTo>
                <a:cubicBezTo>
                  <a:pt x="7060" y="434"/>
                  <a:pt x="6866" y="629"/>
                  <a:pt x="6866" y="869"/>
                </a:cubicBezTo>
                <a:cubicBezTo>
                  <a:pt x="6866" y="892"/>
                  <a:pt x="6868" y="915"/>
                  <a:pt x="6871" y="937"/>
                </a:cubicBezTo>
                <a:cubicBezTo>
                  <a:pt x="6834" y="927"/>
                  <a:pt x="6795" y="922"/>
                  <a:pt x="6755" y="922"/>
                </a:cubicBezTo>
                <a:cubicBezTo>
                  <a:pt x="6537" y="922"/>
                  <a:pt x="6356" y="1083"/>
                  <a:pt x="6325" y="1293"/>
                </a:cubicBezTo>
                <a:cubicBezTo>
                  <a:pt x="6261" y="1256"/>
                  <a:pt x="6187" y="1235"/>
                  <a:pt x="6107" y="1235"/>
                </a:cubicBezTo>
                <a:cubicBezTo>
                  <a:pt x="5992" y="1235"/>
                  <a:pt x="5887" y="1280"/>
                  <a:pt x="5809" y="1353"/>
                </a:cubicBezTo>
                <a:cubicBezTo>
                  <a:pt x="5731" y="1280"/>
                  <a:pt x="5626" y="1235"/>
                  <a:pt x="5511" y="1235"/>
                </a:cubicBezTo>
                <a:cubicBezTo>
                  <a:pt x="5451" y="1235"/>
                  <a:pt x="5394" y="1247"/>
                  <a:pt x="5342" y="1269"/>
                </a:cubicBezTo>
                <a:cubicBezTo>
                  <a:pt x="5274" y="1233"/>
                  <a:pt x="5195" y="1212"/>
                  <a:pt x="5112" y="1212"/>
                </a:cubicBezTo>
                <a:cubicBezTo>
                  <a:pt x="4930" y="1212"/>
                  <a:pt x="4773" y="1309"/>
                  <a:pt x="4695" y="1450"/>
                </a:cubicBezTo>
                <a:cubicBezTo>
                  <a:pt x="4663" y="1438"/>
                  <a:pt x="4631" y="1430"/>
                  <a:pt x="4597" y="1425"/>
                </a:cubicBezTo>
                <a:cubicBezTo>
                  <a:pt x="4515" y="1360"/>
                  <a:pt x="4409" y="1321"/>
                  <a:pt x="4293" y="1321"/>
                </a:cubicBezTo>
                <a:cubicBezTo>
                  <a:pt x="4164" y="1321"/>
                  <a:pt x="4048" y="1369"/>
                  <a:pt x="3963" y="1448"/>
                </a:cubicBezTo>
                <a:cubicBezTo>
                  <a:pt x="3917" y="1431"/>
                  <a:pt x="3867" y="1422"/>
                  <a:pt x="3815" y="1422"/>
                </a:cubicBezTo>
                <a:cubicBezTo>
                  <a:pt x="3758" y="1422"/>
                  <a:pt x="3703" y="1433"/>
                  <a:pt x="3653" y="1453"/>
                </a:cubicBezTo>
                <a:cubicBezTo>
                  <a:pt x="3579" y="1392"/>
                  <a:pt x="3484" y="1356"/>
                  <a:pt x="3380" y="1356"/>
                </a:cubicBezTo>
                <a:cubicBezTo>
                  <a:pt x="3202" y="1356"/>
                  <a:pt x="3049" y="1464"/>
                  <a:pt x="2982" y="1617"/>
                </a:cubicBezTo>
                <a:cubicBezTo>
                  <a:pt x="2904" y="1499"/>
                  <a:pt x="2771" y="1422"/>
                  <a:pt x="2619" y="1422"/>
                </a:cubicBezTo>
                <a:cubicBezTo>
                  <a:pt x="2581" y="1422"/>
                  <a:pt x="2544" y="1427"/>
                  <a:pt x="2509" y="1436"/>
                </a:cubicBezTo>
                <a:cubicBezTo>
                  <a:pt x="2467" y="1240"/>
                  <a:pt x="2293" y="1093"/>
                  <a:pt x="2084" y="1093"/>
                </a:cubicBezTo>
                <a:cubicBezTo>
                  <a:pt x="2006" y="1093"/>
                  <a:pt x="1933" y="1113"/>
                  <a:pt x="1870" y="1149"/>
                </a:cubicBezTo>
                <a:cubicBezTo>
                  <a:pt x="1857" y="951"/>
                  <a:pt x="1712" y="789"/>
                  <a:pt x="1521" y="751"/>
                </a:cubicBezTo>
                <a:cubicBezTo>
                  <a:pt x="1522" y="748"/>
                  <a:pt x="1522" y="746"/>
                  <a:pt x="1522" y="743"/>
                </a:cubicBezTo>
                <a:cubicBezTo>
                  <a:pt x="1522" y="503"/>
                  <a:pt x="1327" y="308"/>
                  <a:pt x="1087" y="308"/>
                </a:cubicBezTo>
                <a:cubicBezTo>
                  <a:pt x="1081" y="308"/>
                  <a:pt x="1075" y="308"/>
                  <a:pt x="1069" y="309"/>
                </a:cubicBezTo>
                <a:cubicBezTo>
                  <a:pt x="1015" y="130"/>
                  <a:pt x="849" y="0"/>
                  <a:pt x="652" y="0"/>
                </a:cubicBezTo>
                <a:cubicBezTo>
                  <a:pt x="412" y="0"/>
                  <a:pt x="218" y="194"/>
                  <a:pt x="218" y="434"/>
                </a:cubicBezTo>
                <a:cubicBezTo>
                  <a:pt x="218" y="526"/>
                  <a:pt x="246" y="611"/>
                  <a:pt x="295" y="681"/>
                </a:cubicBezTo>
                <a:cubicBezTo>
                  <a:pt x="124" y="739"/>
                  <a:pt x="0" y="902"/>
                  <a:pt x="0" y="1093"/>
                </a:cubicBezTo>
                <a:cubicBezTo>
                  <a:pt x="0" y="1203"/>
                  <a:pt x="42" y="1304"/>
                  <a:pt x="110" y="1381"/>
                </a:cubicBezTo>
                <a:cubicBezTo>
                  <a:pt x="42" y="1458"/>
                  <a:pt x="0" y="1559"/>
                  <a:pt x="0" y="1669"/>
                </a:cubicBezTo>
                <a:cubicBezTo>
                  <a:pt x="0" y="1799"/>
                  <a:pt x="57" y="1915"/>
                  <a:pt x="147" y="1994"/>
                </a:cubicBezTo>
                <a:cubicBezTo>
                  <a:pt x="138" y="2029"/>
                  <a:pt x="133" y="2066"/>
                  <a:pt x="133" y="2104"/>
                </a:cubicBezTo>
                <a:cubicBezTo>
                  <a:pt x="133" y="2344"/>
                  <a:pt x="327" y="2538"/>
                  <a:pt x="567" y="2538"/>
                </a:cubicBezTo>
                <a:cubicBezTo>
                  <a:pt x="632" y="2538"/>
                  <a:pt x="694" y="2524"/>
                  <a:pt x="749" y="2499"/>
                </a:cubicBezTo>
                <a:cubicBezTo>
                  <a:pt x="829" y="2597"/>
                  <a:pt x="950" y="2660"/>
                  <a:pt x="1087" y="2660"/>
                </a:cubicBezTo>
                <a:cubicBezTo>
                  <a:pt x="1155" y="2660"/>
                  <a:pt x="1218" y="2645"/>
                  <a:pt x="1275" y="2617"/>
                </a:cubicBezTo>
                <a:cubicBezTo>
                  <a:pt x="1351" y="2745"/>
                  <a:pt x="1490" y="2831"/>
                  <a:pt x="1650" y="2831"/>
                </a:cubicBezTo>
                <a:cubicBezTo>
                  <a:pt x="1791" y="2831"/>
                  <a:pt x="1917" y="2763"/>
                  <a:pt x="1997" y="2658"/>
                </a:cubicBezTo>
                <a:cubicBezTo>
                  <a:pt x="2009" y="2657"/>
                  <a:pt x="2020" y="2655"/>
                  <a:pt x="2032" y="2653"/>
                </a:cubicBezTo>
                <a:cubicBezTo>
                  <a:pt x="2082" y="2838"/>
                  <a:pt x="2251" y="2973"/>
                  <a:pt x="2451" y="2973"/>
                </a:cubicBezTo>
                <a:cubicBezTo>
                  <a:pt x="2550" y="2973"/>
                  <a:pt x="2641" y="2940"/>
                  <a:pt x="2714" y="2884"/>
                </a:cubicBezTo>
                <a:cubicBezTo>
                  <a:pt x="2787" y="2940"/>
                  <a:pt x="2878" y="2973"/>
                  <a:pt x="2977" y="2973"/>
                </a:cubicBezTo>
                <a:cubicBezTo>
                  <a:pt x="3099" y="2973"/>
                  <a:pt x="3208" y="2923"/>
                  <a:pt x="3287" y="2843"/>
                </a:cubicBezTo>
                <a:cubicBezTo>
                  <a:pt x="3366" y="2923"/>
                  <a:pt x="3476" y="2973"/>
                  <a:pt x="3597" y="2973"/>
                </a:cubicBezTo>
                <a:cubicBezTo>
                  <a:pt x="3635" y="2973"/>
                  <a:pt x="3671" y="2968"/>
                  <a:pt x="3706" y="2959"/>
                </a:cubicBezTo>
                <a:cubicBezTo>
                  <a:pt x="3741" y="2968"/>
                  <a:pt x="3777" y="2973"/>
                  <a:pt x="3815" y="2973"/>
                </a:cubicBezTo>
                <a:cubicBezTo>
                  <a:pt x="3936" y="2973"/>
                  <a:pt x="4045" y="2923"/>
                  <a:pt x="4124" y="2844"/>
                </a:cubicBezTo>
                <a:cubicBezTo>
                  <a:pt x="4203" y="2923"/>
                  <a:pt x="4312" y="2973"/>
                  <a:pt x="4433" y="2973"/>
                </a:cubicBezTo>
                <a:cubicBezTo>
                  <a:pt x="4577" y="2973"/>
                  <a:pt x="4704" y="2903"/>
                  <a:pt x="4783" y="2796"/>
                </a:cubicBezTo>
                <a:cubicBezTo>
                  <a:pt x="4811" y="2801"/>
                  <a:pt x="4839" y="2804"/>
                  <a:pt x="4868" y="2804"/>
                </a:cubicBezTo>
                <a:cubicBezTo>
                  <a:pt x="4953" y="2804"/>
                  <a:pt x="5033" y="2779"/>
                  <a:pt x="5100" y="2737"/>
                </a:cubicBezTo>
                <a:cubicBezTo>
                  <a:pt x="5178" y="2853"/>
                  <a:pt x="5310" y="2929"/>
                  <a:pt x="5461" y="2929"/>
                </a:cubicBezTo>
                <a:cubicBezTo>
                  <a:pt x="5634" y="2929"/>
                  <a:pt x="5783" y="2828"/>
                  <a:pt x="5853" y="2681"/>
                </a:cubicBezTo>
                <a:cubicBezTo>
                  <a:pt x="5932" y="2757"/>
                  <a:pt x="6038" y="2804"/>
                  <a:pt x="6156" y="2804"/>
                </a:cubicBezTo>
                <a:cubicBezTo>
                  <a:pt x="6329" y="2804"/>
                  <a:pt x="6478" y="2703"/>
                  <a:pt x="6548" y="2557"/>
                </a:cubicBezTo>
                <a:cubicBezTo>
                  <a:pt x="6628" y="2641"/>
                  <a:pt x="6741" y="2694"/>
                  <a:pt x="6866" y="2694"/>
                </a:cubicBezTo>
                <a:cubicBezTo>
                  <a:pt x="6989" y="2694"/>
                  <a:pt x="7099" y="2644"/>
                  <a:pt x="7178" y="2562"/>
                </a:cubicBezTo>
                <a:cubicBezTo>
                  <a:pt x="7236" y="2590"/>
                  <a:pt x="7301" y="2606"/>
                  <a:pt x="7370" y="2606"/>
                </a:cubicBezTo>
                <a:cubicBezTo>
                  <a:pt x="7486" y="2606"/>
                  <a:pt x="7591" y="2561"/>
                  <a:pt x="7669" y="2487"/>
                </a:cubicBezTo>
                <a:cubicBezTo>
                  <a:pt x="7708" y="2498"/>
                  <a:pt x="7749" y="2505"/>
                  <a:pt x="7792" y="2505"/>
                </a:cubicBezTo>
                <a:cubicBezTo>
                  <a:pt x="8032" y="2505"/>
                  <a:pt x="8227" y="2310"/>
                  <a:pt x="8227" y="2070"/>
                </a:cubicBezTo>
                <a:cubicBezTo>
                  <a:pt x="8227" y="2017"/>
                  <a:pt x="8217" y="1966"/>
                  <a:pt x="8199" y="1918"/>
                </a:cubicBezTo>
                <a:cubicBezTo>
                  <a:pt x="8225" y="1863"/>
                  <a:pt x="8239" y="1802"/>
                  <a:pt x="8239" y="1737"/>
                </a:cubicBezTo>
                <a:cubicBezTo>
                  <a:pt x="8239" y="1650"/>
                  <a:pt x="8213" y="1568"/>
                  <a:pt x="8169" y="1500"/>
                </a:cubicBezTo>
                <a:cubicBezTo>
                  <a:pt x="8334" y="1439"/>
                  <a:pt x="8452" y="1279"/>
                  <a:pt x="8452" y="1093"/>
                </a:cubicBez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 vert="horz" wrap="square" lIns="45714" tIns="22857" rIns="45714" bIns="22857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37D7056D-C8AE-4128-A951-05A961246807}"/>
              </a:ext>
            </a:extLst>
          </p:cNvPr>
          <p:cNvSpPr/>
          <p:nvPr userDrawn="1"/>
        </p:nvSpPr>
        <p:spPr>
          <a:xfrm>
            <a:off x="-458736" y="-98532"/>
            <a:ext cx="13093810" cy="7365268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193587 w 24387176"/>
              <a:gd name="connsiteY5" fmla="*/ 1562100 h 13716000"/>
              <a:gd name="connsiteX6" fmla="*/ 6897687 w 24387176"/>
              <a:gd name="connsiteY6" fmla="*/ 6858000 h 13716000"/>
              <a:gd name="connsiteX7" fmla="*/ 12193587 w 24387176"/>
              <a:gd name="connsiteY7" fmla="*/ 12153900 h 13716000"/>
              <a:gd name="connsiteX8" fmla="*/ 17489488 w 24387176"/>
              <a:gd name="connsiteY8" fmla="*/ 6858000 h 13716000"/>
              <a:gd name="connsiteX9" fmla="*/ 12193587 w 24387176"/>
              <a:gd name="connsiteY9" fmla="*/ 15621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193587" y="1562100"/>
                </a:moveTo>
                <a:cubicBezTo>
                  <a:pt x="9268742" y="1562100"/>
                  <a:pt x="6897687" y="3933155"/>
                  <a:pt x="6897687" y="6858000"/>
                </a:cubicBezTo>
                <a:cubicBezTo>
                  <a:pt x="6897687" y="9782845"/>
                  <a:pt x="9268742" y="12153900"/>
                  <a:pt x="12193587" y="12153900"/>
                </a:cubicBezTo>
                <a:cubicBezTo>
                  <a:pt x="15118432" y="12153900"/>
                  <a:pt x="17489488" y="9782845"/>
                  <a:pt x="17489488" y="6858000"/>
                </a:cubicBezTo>
                <a:cubicBezTo>
                  <a:pt x="17489488" y="3933155"/>
                  <a:pt x="15118432" y="1562100"/>
                  <a:pt x="12193587" y="15621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B570EF7F-E702-43F7-A4A6-8939D7ABB5C0}"/>
              </a:ext>
            </a:extLst>
          </p:cNvPr>
          <p:cNvSpPr/>
          <p:nvPr userDrawn="1"/>
        </p:nvSpPr>
        <p:spPr>
          <a:xfrm>
            <a:off x="10139335" y="645349"/>
            <a:ext cx="376961" cy="377011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D7BF5C71-0231-40C3-B1C5-05D728A06530}"/>
              </a:ext>
            </a:extLst>
          </p:cNvPr>
          <p:cNvSpPr/>
          <p:nvPr userDrawn="1"/>
        </p:nvSpPr>
        <p:spPr>
          <a:xfrm>
            <a:off x="2935707" y="1037699"/>
            <a:ext cx="562074" cy="562148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AADA1615-CA8F-4459-9597-6F3390F3CEE4}"/>
              </a:ext>
            </a:extLst>
          </p:cNvPr>
          <p:cNvSpPr/>
          <p:nvPr userDrawn="1"/>
        </p:nvSpPr>
        <p:spPr>
          <a:xfrm>
            <a:off x="11690655" y="3735672"/>
            <a:ext cx="380622" cy="380672"/>
          </a:xfrm>
          <a:prstGeom prst="ellipse">
            <a:avLst/>
          </a:prstGeom>
          <a:solidFill>
            <a:srgbClr val="77CBD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67736A4D-B53F-426B-A761-EA4F5FC540C3}"/>
              </a:ext>
            </a:extLst>
          </p:cNvPr>
          <p:cNvSpPr/>
          <p:nvPr userDrawn="1"/>
        </p:nvSpPr>
        <p:spPr>
          <a:xfrm>
            <a:off x="9574464" y="4247113"/>
            <a:ext cx="1327411" cy="1327584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3956D351-EC5A-49AD-958B-1F14BE6D96B7}"/>
              </a:ext>
            </a:extLst>
          </p:cNvPr>
          <p:cNvSpPr/>
          <p:nvPr userDrawn="1"/>
        </p:nvSpPr>
        <p:spPr>
          <a:xfrm flipV="1">
            <a:off x="4946384" y="428212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DB17E93D-2414-44E9-BF3C-D527861200E0}"/>
              </a:ext>
            </a:extLst>
          </p:cNvPr>
          <p:cNvSpPr/>
          <p:nvPr userDrawn="1"/>
        </p:nvSpPr>
        <p:spPr>
          <a:xfrm>
            <a:off x="2146911" y="125714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2F1BDD6-2DC8-4382-9056-77626215D34B}"/>
              </a:ext>
            </a:extLst>
          </p:cNvPr>
          <p:cNvSpPr/>
          <p:nvPr userDrawn="1"/>
        </p:nvSpPr>
        <p:spPr>
          <a:xfrm flipV="1">
            <a:off x="2889619" y="-55069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897A47A-B61A-48E9-81C7-D78856E145D0}"/>
              </a:ext>
            </a:extLst>
          </p:cNvPr>
          <p:cNvSpPr/>
          <p:nvPr userDrawn="1"/>
        </p:nvSpPr>
        <p:spPr>
          <a:xfrm flipH="1">
            <a:off x="945640" y="1093314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EA1836D4-F93C-4153-AFD8-54A26D0740F6}"/>
              </a:ext>
            </a:extLst>
          </p:cNvPr>
          <p:cNvSpPr/>
          <p:nvPr userDrawn="1"/>
        </p:nvSpPr>
        <p:spPr>
          <a:xfrm>
            <a:off x="5192994" y="239834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68F0368D-3730-4E2A-83BF-7E61EAE61057}"/>
              </a:ext>
            </a:extLst>
          </p:cNvPr>
          <p:cNvSpPr/>
          <p:nvPr userDrawn="1"/>
        </p:nvSpPr>
        <p:spPr>
          <a:xfrm>
            <a:off x="6535741" y="22418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38B1A8BE-3096-4424-9CDE-B9943BB3E0C4}"/>
              </a:ext>
            </a:extLst>
          </p:cNvPr>
          <p:cNvSpPr/>
          <p:nvPr userDrawn="1"/>
        </p:nvSpPr>
        <p:spPr>
          <a:xfrm>
            <a:off x="9139594" y="833855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86730259-FA37-4314-B173-96F4CA85430A}"/>
              </a:ext>
            </a:extLst>
          </p:cNvPr>
          <p:cNvSpPr/>
          <p:nvPr userDrawn="1"/>
        </p:nvSpPr>
        <p:spPr>
          <a:xfrm flipV="1">
            <a:off x="6940798" y="2666664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B3134852-171A-4B0D-A8DF-43C4AE73FD61}"/>
              </a:ext>
            </a:extLst>
          </p:cNvPr>
          <p:cNvSpPr/>
          <p:nvPr userDrawn="1"/>
        </p:nvSpPr>
        <p:spPr>
          <a:xfrm flipV="1">
            <a:off x="14219441" y="1421469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CBC4E75C-2803-4CA9-91FD-777D997C58BF}"/>
              </a:ext>
            </a:extLst>
          </p:cNvPr>
          <p:cNvSpPr/>
          <p:nvPr userDrawn="1"/>
        </p:nvSpPr>
        <p:spPr>
          <a:xfrm>
            <a:off x="9696222" y="251951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51B39518-EC6F-47C0-AD31-10F78103B88F}"/>
              </a:ext>
            </a:extLst>
          </p:cNvPr>
          <p:cNvGrpSpPr/>
          <p:nvPr userDrawn="1"/>
        </p:nvGrpSpPr>
        <p:grpSpPr>
          <a:xfrm rot="19963218">
            <a:off x="1133989" y="1752240"/>
            <a:ext cx="939171" cy="647603"/>
            <a:chOff x="1716983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60" name="Freeform 169">
              <a:extLst>
                <a:ext uri="{FF2B5EF4-FFF2-40B4-BE49-F238E27FC236}">
                  <a16:creationId xmlns:a16="http://schemas.microsoft.com/office/drawing/2014/main" id="{11A95BAA-F41E-4FED-8E0A-E72DBC52AF5C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61" name="Oval 168">
              <a:extLst>
                <a:ext uri="{FF2B5EF4-FFF2-40B4-BE49-F238E27FC236}">
                  <a16:creationId xmlns:a16="http://schemas.microsoft.com/office/drawing/2014/main" id="{DE022058-A79B-43A2-953A-EEA2B3E68E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AB0A3DA-4EC0-4571-9392-5CAC6F40DE4B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B0E0089-186D-4A8D-B1A2-9AD174C994AF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A78098B-A21F-43D1-8D3A-18C778D42DF7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CB8FC2A-68EE-41E9-83BE-382C3A724463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3AF8B1A-82D9-4E38-B393-794119844720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81C1C59-11E2-48A6-91DD-F0CFEA30E2A6}"/>
                </a:ext>
              </a:extLst>
            </p:cNvPr>
            <p:cNvSpPr/>
            <p:nvPr/>
          </p:nvSpPr>
          <p:spPr>
            <a:xfrm rot="20153196" flipH="1">
              <a:off x="1716983" y="1802630"/>
              <a:ext cx="4197347" cy="2072856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BF152677-10F1-4FDA-A837-B7231568A682}"/>
              </a:ext>
            </a:extLst>
          </p:cNvPr>
          <p:cNvGrpSpPr/>
          <p:nvPr userDrawn="1"/>
        </p:nvGrpSpPr>
        <p:grpSpPr>
          <a:xfrm rot="830169">
            <a:off x="9698757" y="4227196"/>
            <a:ext cx="1078825" cy="1367417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9B43DED0-09B2-451E-9A22-BDD33651D163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71" name="Freeform 169">
                <a:extLst>
                  <a:ext uri="{FF2B5EF4-FFF2-40B4-BE49-F238E27FC236}">
                    <a16:creationId xmlns:a16="http://schemas.microsoft.com/office/drawing/2014/main" id="{7E135269-E536-4F66-8F7A-645FB38340C4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72" name="Oval 168">
                <a:extLst>
                  <a:ext uri="{FF2B5EF4-FFF2-40B4-BE49-F238E27FC236}">
                    <a16:creationId xmlns:a16="http://schemas.microsoft.com/office/drawing/2014/main" id="{28BF618D-7075-4A1E-AA64-D9EE9D48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0E0EEF9E-6E69-445F-91E7-6EA56E5E701A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FB0BF4F-6586-4D87-801C-89241AD75DDD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FB31FEB-2C22-4519-BA0F-AC76227CCC34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40F8AFC3-01ED-419D-90D1-C7E2D655285C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EC2C0CA6-1CA9-4951-83E3-1C990B53A05C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BCE1EA8-8466-4DF4-B3C3-D19AC74B84D2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A23825-6B3E-4CB5-8830-BE28999044BF}"/>
              </a:ext>
            </a:extLst>
          </p:cNvPr>
          <p:cNvGrpSpPr/>
          <p:nvPr userDrawn="1"/>
        </p:nvGrpSpPr>
        <p:grpSpPr>
          <a:xfrm rot="20228232">
            <a:off x="7170562" y="-1447735"/>
            <a:ext cx="1777103" cy="230299"/>
            <a:chOff x="2764511" y="5842569"/>
            <a:chExt cx="8381724" cy="1086064"/>
          </a:xfrm>
        </p:grpSpPr>
        <p:sp>
          <p:nvSpPr>
            <p:cNvPr id="79" name="Rectangle: Rounded Corners 78">
              <a:extLst>
                <a:ext uri="{FF2B5EF4-FFF2-40B4-BE49-F238E27FC236}">
                  <a16:creationId xmlns:a16="http://schemas.microsoft.com/office/drawing/2014/main" id="{292C354E-8869-4827-B601-1982EB2FD969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A2428A33-FF05-447A-B0B0-E0052102A4F2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84" name="Pink">
            <a:extLst>
              <a:ext uri="{FF2B5EF4-FFF2-40B4-BE49-F238E27FC236}">
                <a16:creationId xmlns:a16="http://schemas.microsoft.com/office/drawing/2014/main" id="{5789F259-0E61-4DD8-B430-C9B26C50B551}"/>
              </a:ext>
            </a:extLst>
          </p:cNvPr>
          <p:cNvSpPr/>
          <p:nvPr userDrawn="1"/>
        </p:nvSpPr>
        <p:spPr>
          <a:xfrm rot="9000000">
            <a:off x="9683217" y="5144311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8" name="Light Blue">
            <a:extLst>
              <a:ext uri="{FF2B5EF4-FFF2-40B4-BE49-F238E27FC236}">
                <a16:creationId xmlns:a16="http://schemas.microsoft.com/office/drawing/2014/main" id="{1982A594-B509-47A3-8DFD-0DDFE746A02C}"/>
              </a:ext>
            </a:extLst>
          </p:cNvPr>
          <p:cNvSpPr/>
          <p:nvPr userDrawn="1"/>
        </p:nvSpPr>
        <p:spPr>
          <a:xfrm rot="15300000">
            <a:off x="-3105334" y="-323481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9" name="Light Blue">
            <a:extLst>
              <a:ext uri="{FF2B5EF4-FFF2-40B4-BE49-F238E27FC236}">
                <a16:creationId xmlns:a16="http://schemas.microsoft.com/office/drawing/2014/main" id="{7A1CB15E-0936-4647-B663-BFCB3728A48F}"/>
              </a:ext>
            </a:extLst>
          </p:cNvPr>
          <p:cNvSpPr/>
          <p:nvPr userDrawn="1"/>
        </p:nvSpPr>
        <p:spPr>
          <a:xfrm rot="19159880">
            <a:off x="-1638135" y="-138225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1C7EA873-062D-4484-8517-A4CBA53DC7FF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033C62DF-A1E1-4AD7-A214-97C9A8AA081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7A4BFA1B-E19F-4254-892D-0EFB27FAE08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CA6B0401-A320-4D02-94C6-491982CD470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TextBox 94">
            <a:extLst>
              <a:ext uri="{FF2B5EF4-FFF2-40B4-BE49-F238E27FC236}">
                <a16:creationId xmlns:a16="http://schemas.microsoft.com/office/drawing/2014/main" id="{EB8D7A3A-865B-4F28-A3CC-12D6705AF2D5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6" name="Slide Number Placeholder 5">
            <a:extLst>
              <a:ext uri="{FF2B5EF4-FFF2-40B4-BE49-F238E27FC236}">
                <a16:creationId xmlns:a16="http://schemas.microsoft.com/office/drawing/2014/main" id="{A49938F9-EE1F-4152-A8A5-C9C5468AC466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0" name="Light Blue">
            <a:extLst>
              <a:ext uri="{FF2B5EF4-FFF2-40B4-BE49-F238E27FC236}">
                <a16:creationId xmlns:a16="http://schemas.microsoft.com/office/drawing/2014/main" id="{81D15A4E-1EE2-4974-815A-A902825566CD}"/>
              </a:ext>
            </a:extLst>
          </p:cNvPr>
          <p:cNvSpPr/>
          <p:nvPr userDrawn="1"/>
        </p:nvSpPr>
        <p:spPr>
          <a:xfrm rot="15300000">
            <a:off x="9214268" y="178837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1" name="Light Blue">
            <a:extLst>
              <a:ext uri="{FF2B5EF4-FFF2-40B4-BE49-F238E27FC236}">
                <a16:creationId xmlns:a16="http://schemas.microsoft.com/office/drawing/2014/main" id="{BB8A0168-F4DD-4A62-ACCB-EFCF883C535E}"/>
              </a:ext>
            </a:extLst>
          </p:cNvPr>
          <p:cNvSpPr/>
          <p:nvPr userDrawn="1"/>
        </p:nvSpPr>
        <p:spPr>
          <a:xfrm rot="19159880">
            <a:off x="10681468" y="364093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2" name="Pink">
            <a:extLst>
              <a:ext uri="{FF2B5EF4-FFF2-40B4-BE49-F238E27FC236}">
                <a16:creationId xmlns:a16="http://schemas.microsoft.com/office/drawing/2014/main" id="{FA5B94BD-5948-4B85-AE7A-EEC21B994E7D}"/>
              </a:ext>
            </a:extLst>
          </p:cNvPr>
          <p:cNvSpPr/>
          <p:nvPr userDrawn="1"/>
        </p:nvSpPr>
        <p:spPr>
          <a:xfrm rot="9000000">
            <a:off x="-2636385" y="121125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8B04800F-5C31-4875-9EBE-70E62E6DE5A2}"/>
              </a:ext>
            </a:extLst>
          </p:cNvPr>
          <p:cNvSpPr/>
          <p:nvPr userDrawn="1"/>
        </p:nvSpPr>
        <p:spPr>
          <a:xfrm>
            <a:off x="562864" y="3837358"/>
            <a:ext cx="212205" cy="212233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0099308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7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2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p14:presetBounceEnd="76000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5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6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76000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9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20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22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25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26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8" dur="8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30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33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34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8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8" dur="2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300" fill="hold"/>
                                            <p:tgtEl>
                                              <p:spTgt spid="48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3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3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30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30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3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32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3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3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1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79" dur="1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1" dur="175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9.56907E-7 5.55556E-7 L 0.04062 5.55556E-7 " pathEditMode="relative" rAng="0" ptsTypes="AA">
                                          <p:cBhvr>
                                            <p:cTn id="8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5" dur="57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6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53105E-6 9.25926E-7 L 0.04062 9.25926E-7 " pathEditMode="relative" rAng="0" ptsTypes="AA">
                                          <p:cBhvr>
                                            <p:cTn id="8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9" dur="5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5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7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5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13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1" dur="12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4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5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9" dur="12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37" dur="12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8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0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1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42" presetClass="path" presetSubtype="0" repeatCount="indefinite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2.12863E-6 -1.11111E-6 L -0.00091 0.08519 " pathEditMode="relative" rAng="0" ptsTypes="AA">
                                          <p:cBhvr>
                                            <p:cTn id="143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21325E-8 -4.07407E-6 L -0.00091 0.08519 " pathEditMode="relative" rAng="0" ptsTypes="AA">
                                          <p:cBhvr>
                                            <p:cTn id="145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1" dur="500"/>
                                            <p:tgtEl>
                                              <p:spTgt spid="1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53" dur="120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500"/>
                                            <p:tgtEl>
                                              <p:spTgt spid="1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1" dur="12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6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5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6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7" dur="500"/>
                                            <p:tgtEl>
                                              <p:spTgt spid="1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9" dur="120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3277E-6 0 L -0.00092 0.08519 " pathEditMode="relative" rAng="0" ptsTypes="AA">
                                          <p:cBhvr>
                                            <p:cTn id="171" dur="1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3" grpId="0" animBg="1"/>
          <p:bldP spid="3" grpId="1" animBg="1"/>
          <p:bldP spid="19" grpId="0" animBg="1"/>
          <p:bldP spid="42" grpId="0" animBg="1"/>
          <p:bldP spid="43" grpId="0" animBg="1"/>
          <p:bldP spid="43" grpId="1" animBg="1"/>
          <p:bldP spid="44" grpId="0" animBg="1"/>
          <p:bldP spid="45" grpId="0" animBg="1"/>
          <p:bldP spid="45" grpId="1" animBg="1"/>
          <p:bldP spid="46" grpId="0" animBg="1"/>
          <p:bldP spid="48" grpId="0" animBg="1"/>
          <p:bldP spid="48" grpId="1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84" grpId="0" animBg="1"/>
          <p:bldP spid="84" grpId="1" animBg="1"/>
          <p:bldP spid="88" grpId="0" animBg="1"/>
          <p:bldP spid="88" grpId="1" animBg="1"/>
          <p:bldP spid="89" grpId="0" animBg="1"/>
          <p:bldP spid="89" grpId="1" animBg="1"/>
          <p:bldP spid="95" grpId="0"/>
          <p:bldP spid="100" grpId="0" animBg="1"/>
          <p:bldP spid="100" grpId="1" animBg="1"/>
          <p:bldP spid="101" grpId="0" animBg="1"/>
          <p:bldP spid="101" grpId="1" animBg="1"/>
          <p:bldP spid="102" grpId="0" animBg="1"/>
          <p:bldP spid="102" grpId="1" animBg="1"/>
          <p:bldP spid="9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2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8" dur="8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30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8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8" dur="2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300" fill="hold"/>
                                            <p:tgtEl>
                                              <p:spTgt spid="48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3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3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30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30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3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32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3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3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1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79" dur="1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1" dur="175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9.56907E-7 5.55556E-7 L 0.04062 5.55556E-7 " pathEditMode="relative" rAng="0" ptsTypes="AA">
                                          <p:cBhvr>
                                            <p:cTn id="8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5" dur="57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6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53105E-6 9.25926E-7 L 0.04062 9.25926E-7 " pathEditMode="relative" rAng="0" ptsTypes="AA">
                                          <p:cBhvr>
                                            <p:cTn id="8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9" dur="5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5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7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5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13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1" dur="12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4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5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9" dur="12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37" dur="12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8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0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1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42" presetClass="path" presetSubtype="0" repeatCount="indefinite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2.12863E-6 -1.11111E-6 L -0.00091 0.08519 " pathEditMode="relative" rAng="0" ptsTypes="AA">
                                          <p:cBhvr>
                                            <p:cTn id="143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21325E-8 -4.07407E-6 L -0.00091 0.08519 " pathEditMode="relative" rAng="0" ptsTypes="AA">
                                          <p:cBhvr>
                                            <p:cTn id="145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1" dur="500"/>
                                            <p:tgtEl>
                                              <p:spTgt spid="1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53" dur="120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500"/>
                                            <p:tgtEl>
                                              <p:spTgt spid="1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1" dur="12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6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5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6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7" dur="500"/>
                                            <p:tgtEl>
                                              <p:spTgt spid="1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9" dur="120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3277E-6 0 L -0.00092 0.08519 " pathEditMode="relative" rAng="0" ptsTypes="AA">
                                          <p:cBhvr>
                                            <p:cTn id="171" dur="1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3" grpId="0" animBg="1"/>
          <p:bldP spid="3" grpId="1" animBg="1"/>
          <p:bldP spid="19" grpId="0" animBg="1"/>
          <p:bldP spid="42" grpId="0" animBg="1"/>
          <p:bldP spid="43" grpId="0" animBg="1"/>
          <p:bldP spid="43" grpId="1" animBg="1"/>
          <p:bldP spid="44" grpId="0" animBg="1"/>
          <p:bldP spid="45" grpId="0" animBg="1"/>
          <p:bldP spid="45" grpId="1" animBg="1"/>
          <p:bldP spid="46" grpId="0" animBg="1"/>
          <p:bldP spid="48" grpId="0" animBg="1"/>
          <p:bldP spid="48" grpId="1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84" grpId="0" animBg="1"/>
          <p:bldP spid="84" grpId="1" animBg="1"/>
          <p:bldP spid="88" grpId="0" animBg="1"/>
          <p:bldP spid="88" grpId="1" animBg="1"/>
          <p:bldP spid="89" grpId="0" animBg="1"/>
          <p:bldP spid="89" grpId="1" animBg="1"/>
          <p:bldP spid="95" grpId="0"/>
          <p:bldP spid="100" grpId="0" animBg="1"/>
          <p:bldP spid="100" grpId="1" animBg="1"/>
          <p:bldP spid="101" grpId="0" animBg="1"/>
          <p:bldP spid="101" grpId="1" animBg="1"/>
          <p:bldP spid="102" grpId="0" animBg="1"/>
          <p:bldP spid="102" grpId="1" animBg="1"/>
          <p:bldP spid="97" grpId="0" animBg="1"/>
        </p:bldLst>
      </p:timing>
    </mc:Fallback>
  </mc:AlternateConten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Pink">
            <a:extLst>
              <a:ext uri="{FF2B5EF4-FFF2-40B4-BE49-F238E27FC236}">
                <a16:creationId xmlns:a16="http://schemas.microsoft.com/office/drawing/2014/main" id="{AD3DFCDF-143D-430A-8624-F7BA8B62CF05}"/>
              </a:ext>
            </a:extLst>
          </p:cNvPr>
          <p:cNvSpPr/>
          <p:nvPr userDrawn="1"/>
        </p:nvSpPr>
        <p:spPr>
          <a:xfrm rot="9000000">
            <a:off x="3001543" y="232392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2" name="Light Blue">
            <a:extLst>
              <a:ext uri="{FF2B5EF4-FFF2-40B4-BE49-F238E27FC236}">
                <a16:creationId xmlns:a16="http://schemas.microsoft.com/office/drawing/2014/main" id="{C5BD3362-29BC-4825-A9EC-6CC04E2F5E76}"/>
              </a:ext>
            </a:extLst>
          </p:cNvPr>
          <p:cNvSpPr/>
          <p:nvPr userDrawn="1"/>
        </p:nvSpPr>
        <p:spPr>
          <a:xfrm rot="15300000">
            <a:off x="1598719" y="142305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3" name="Light Blue">
            <a:extLst>
              <a:ext uri="{FF2B5EF4-FFF2-40B4-BE49-F238E27FC236}">
                <a16:creationId xmlns:a16="http://schemas.microsoft.com/office/drawing/2014/main" id="{95181F47-7758-4023-AE3A-D2F87A6954E3}"/>
              </a:ext>
            </a:extLst>
          </p:cNvPr>
          <p:cNvSpPr/>
          <p:nvPr userDrawn="1"/>
        </p:nvSpPr>
        <p:spPr>
          <a:xfrm rot="19159880">
            <a:off x="4049649" y="2812610"/>
            <a:ext cx="4543958" cy="4063928"/>
          </a:xfrm>
          <a:prstGeom prst="ellipse">
            <a:avLst/>
          </a:prstGeom>
          <a:gradFill>
            <a:gsLst>
              <a:gs pos="80000">
                <a:srgbClr val="61008C">
                  <a:alpha val="3300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2B73F98-1F8E-4ABB-804F-E8015802E125}"/>
              </a:ext>
            </a:extLst>
          </p:cNvPr>
          <p:cNvGrpSpPr/>
          <p:nvPr userDrawn="1"/>
        </p:nvGrpSpPr>
        <p:grpSpPr>
          <a:xfrm rot="20228232">
            <a:off x="13659465" y="-508696"/>
            <a:ext cx="1468680" cy="190330"/>
            <a:chOff x="2764511" y="5842569"/>
            <a:chExt cx="8381724" cy="1086064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D68DBC30-E191-49C3-8F05-7C309CA599F6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D7D8AFAB-2F05-48B1-833B-2FEA56C618B2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6778EA9-30E7-4CB2-ACAF-505B025D918A}"/>
              </a:ext>
            </a:extLst>
          </p:cNvPr>
          <p:cNvGrpSpPr/>
          <p:nvPr userDrawn="1"/>
        </p:nvGrpSpPr>
        <p:grpSpPr>
          <a:xfrm rot="20228232">
            <a:off x="7324773" y="-1427750"/>
            <a:ext cx="1468680" cy="190330"/>
            <a:chOff x="2764511" y="5842569"/>
            <a:chExt cx="8381724" cy="1086064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70EEF3F0-7FBF-46D2-A3DB-5DB60A7862F2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9075E26E-B084-44E6-B16E-519C0458CA5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E8755A0-759E-4E0F-B10C-64A25EE38A22}"/>
              </a:ext>
            </a:extLst>
          </p:cNvPr>
          <p:cNvGrpSpPr/>
          <p:nvPr userDrawn="1"/>
        </p:nvGrpSpPr>
        <p:grpSpPr>
          <a:xfrm>
            <a:off x="2097773" y="3128930"/>
            <a:ext cx="7800916" cy="7710247"/>
            <a:chOff x="3638130" y="1073764"/>
            <a:chExt cx="4829574" cy="4772819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5D10FC7A-0799-4AF5-8C89-0AFB63625AE7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A3585"/>
            </a:solidFill>
            <a:ln w="127000">
              <a:noFill/>
            </a:ln>
            <a:effectLst>
              <a:outerShdw blurRad="317500" sx="122000" sy="122000" algn="ctr" rotWithShape="0">
                <a:srgbClr val="FA3585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11" name="Oval 209">
              <a:extLst>
                <a:ext uri="{FF2B5EF4-FFF2-40B4-BE49-F238E27FC236}">
                  <a16:creationId xmlns:a16="http://schemas.microsoft.com/office/drawing/2014/main" id="{A6EFDE2B-7DE4-443E-B6B4-99F2D0E16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gradFill>
              <a:gsLst>
                <a:gs pos="0">
                  <a:srgbClr val="E1216F"/>
                </a:gs>
                <a:gs pos="81000">
                  <a:srgbClr val="E12270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EEE1DD0-1144-4796-8ECF-8A9469D0499B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D31864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3FECB001-F330-4208-8C93-C8C19D3DE755}"/>
                </a:ext>
              </a:extLst>
            </p:cNvPr>
            <p:cNvSpPr/>
            <p:nvPr/>
          </p:nvSpPr>
          <p:spPr>
            <a:xfrm>
              <a:off x="3735386" y="1073764"/>
              <a:ext cx="4470358" cy="4586287"/>
            </a:xfrm>
            <a:prstGeom prst="ellipse">
              <a:avLst/>
            </a:prstGeom>
            <a:solidFill>
              <a:srgbClr val="D31864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4" name="Freeform 214">
              <a:extLst>
                <a:ext uri="{FF2B5EF4-FFF2-40B4-BE49-F238E27FC236}">
                  <a16:creationId xmlns:a16="http://schemas.microsoft.com/office/drawing/2014/main" id="{ECD52BED-4564-464A-AC13-2ADAA08DB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" name="Freeform 215">
              <a:extLst>
                <a:ext uri="{FF2B5EF4-FFF2-40B4-BE49-F238E27FC236}">
                  <a16:creationId xmlns:a16="http://schemas.microsoft.com/office/drawing/2014/main" id="{546FBCBB-92E7-4683-BDD8-961B95A4C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" name="Freeform 216">
              <a:extLst>
                <a:ext uri="{FF2B5EF4-FFF2-40B4-BE49-F238E27FC236}">
                  <a16:creationId xmlns:a16="http://schemas.microsoft.com/office/drawing/2014/main" id="{1C2D2DA2-EE95-4A94-A09E-6D85B780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6" y="4151133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7" name="Freeform 217">
              <a:extLst>
                <a:ext uri="{FF2B5EF4-FFF2-40B4-BE49-F238E27FC236}">
                  <a16:creationId xmlns:a16="http://schemas.microsoft.com/office/drawing/2014/main" id="{2EB69AAA-2BD0-4F92-A17D-B50F8FDA7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8" name="Freeform 218">
              <a:extLst>
                <a:ext uri="{FF2B5EF4-FFF2-40B4-BE49-F238E27FC236}">
                  <a16:creationId xmlns:a16="http://schemas.microsoft.com/office/drawing/2014/main" id="{FB5379D0-6427-44FE-AE02-D55D811A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9" name="Freeform 219">
              <a:extLst>
                <a:ext uri="{FF2B5EF4-FFF2-40B4-BE49-F238E27FC236}">
                  <a16:creationId xmlns:a16="http://schemas.microsoft.com/office/drawing/2014/main" id="{1EE8C09C-F11F-478F-9119-D45EA923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0" name="Freeform 220">
              <a:extLst>
                <a:ext uri="{FF2B5EF4-FFF2-40B4-BE49-F238E27FC236}">
                  <a16:creationId xmlns:a16="http://schemas.microsoft.com/office/drawing/2014/main" id="{894518C9-C950-4079-A56D-E89C7EC1F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1" name="Freeform 221">
              <a:extLst>
                <a:ext uri="{FF2B5EF4-FFF2-40B4-BE49-F238E27FC236}">
                  <a16:creationId xmlns:a16="http://schemas.microsoft.com/office/drawing/2014/main" id="{309EA82D-DF41-4EAF-82C7-561E1816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2" name="Freeform 222">
              <a:extLst>
                <a:ext uri="{FF2B5EF4-FFF2-40B4-BE49-F238E27FC236}">
                  <a16:creationId xmlns:a16="http://schemas.microsoft.com/office/drawing/2014/main" id="{DC0169F1-0269-4922-A73B-93822C60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54" y="3732033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3" name="Freeform 223">
              <a:extLst>
                <a:ext uri="{FF2B5EF4-FFF2-40B4-BE49-F238E27FC236}">
                  <a16:creationId xmlns:a16="http://schemas.microsoft.com/office/drawing/2014/main" id="{E55B1E61-1218-40A9-8A80-F770E7EF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224">
              <a:extLst>
                <a:ext uri="{FF2B5EF4-FFF2-40B4-BE49-F238E27FC236}">
                  <a16:creationId xmlns:a16="http://schemas.microsoft.com/office/drawing/2014/main" id="{708F275E-9479-4AC1-BDC1-938BB482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225">
              <a:extLst>
                <a:ext uri="{FF2B5EF4-FFF2-40B4-BE49-F238E27FC236}">
                  <a16:creationId xmlns:a16="http://schemas.microsoft.com/office/drawing/2014/main" id="{DFB7B559-F6D6-4E79-96B9-3A270C939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226">
              <a:extLst>
                <a:ext uri="{FF2B5EF4-FFF2-40B4-BE49-F238E27FC236}">
                  <a16:creationId xmlns:a16="http://schemas.microsoft.com/office/drawing/2014/main" id="{BFE3BA1B-0BF5-4180-86DF-4ECD7F51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27">
              <a:extLst>
                <a:ext uri="{FF2B5EF4-FFF2-40B4-BE49-F238E27FC236}">
                  <a16:creationId xmlns:a16="http://schemas.microsoft.com/office/drawing/2014/main" id="{897CCC81-ECC3-4966-87DF-2ECB7BC5C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28">
              <a:extLst>
                <a:ext uri="{FF2B5EF4-FFF2-40B4-BE49-F238E27FC236}">
                  <a16:creationId xmlns:a16="http://schemas.microsoft.com/office/drawing/2014/main" id="{AE68F391-2397-4B5B-BE0C-B7ED99AD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Freeform 229">
              <a:extLst>
                <a:ext uri="{FF2B5EF4-FFF2-40B4-BE49-F238E27FC236}">
                  <a16:creationId xmlns:a16="http://schemas.microsoft.com/office/drawing/2014/main" id="{52C73CE6-E5BD-47A2-9E48-72FD6D148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Freeform 230">
              <a:extLst>
                <a:ext uri="{FF2B5EF4-FFF2-40B4-BE49-F238E27FC236}">
                  <a16:creationId xmlns:a16="http://schemas.microsoft.com/office/drawing/2014/main" id="{E2A9A9E1-A5D7-41E8-BAC3-5BF860F4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Freeform 231">
              <a:extLst>
                <a:ext uri="{FF2B5EF4-FFF2-40B4-BE49-F238E27FC236}">
                  <a16:creationId xmlns:a16="http://schemas.microsoft.com/office/drawing/2014/main" id="{0C2D6BA4-DE65-4991-B62B-327A5C70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Freeform 232">
              <a:extLst>
                <a:ext uri="{FF2B5EF4-FFF2-40B4-BE49-F238E27FC236}">
                  <a16:creationId xmlns:a16="http://schemas.microsoft.com/office/drawing/2014/main" id="{BD8D82A4-2D4B-4F4E-908E-7DD3F4EE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33">
              <a:extLst>
                <a:ext uri="{FF2B5EF4-FFF2-40B4-BE49-F238E27FC236}">
                  <a16:creationId xmlns:a16="http://schemas.microsoft.com/office/drawing/2014/main" id="{AD2A23B0-FE13-4573-B382-6BB8BADC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34">
              <a:extLst>
                <a:ext uri="{FF2B5EF4-FFF2-40B4-BE49-F238E27FC236}">
                  <a16:creationId xmlns:a16="http://schemas.microsoft.com/office/drawing/2014/main" id="{5941C974-C4C1-4258-BFDD-CF271259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35">
              <a:extLst>
                <a:ext uri="{FF2B5EF4-FFF2-40B4-BE49-F238E27FC236}">
                  <a16:creationId xmlns:a16="http://schemas.microsoft.com/office/drawing/2014/main" id="{F315F183-8727-4E95-B22F-1D2259F5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236">
              <a:extLst>
                <a:ext uri="{FF2B5EF4-FFF2-40B4-BE49-F238E27FC236}">
                  <a16:creationId xmlns:a16="http://schemas.microsoft.com/office/drawing/2014/main" id="{1ECC3FDA-FC9D-4EE9-A1E4-267088E5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237">
              <a:extLst>
                <a:ext uri="{FF2B5EF4-FFF2-40B4-BE49-F238E27FC236}">
                  <a16:creationId xmlns:a16="http://schemas.microsoft.com/office/drawing/2014/main" id="{89A7A661-C465-45EE-B923-44FB9B84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Freeform 238">
              <a:extLst>
                <a:ext uri="{FF2B5EF4-FFF2-40B4-BE49-F238E27FC236}">
                  <a16:creationId xmlns:a16="http://schemas.microsoft.com/office/drawing/2014/main" id="{D1B679C5-CE0B-48CD-8623-0F73F048C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239">
              <a:extLst>
                <a:ext uri="{FF2B5EF4-FFF2-40B4-BE49-F238E27FC236}">
                  <a16:creationId xmlns:a16="http://schemas.microsoft.com/office/drawing/2014/main" id="{F4AFAFBE-7786-47AF-805F-7CA5BEAF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240">
              <a:extLst>
                <a:ext uri="{FF2B5EF4-FFF2-40B4-BE49-F238E27FC236}">
                  <a16:creationId xmlns:a16="http://schemas.microsoft.com/office/drawing/2014/main" id="{21964B9C-D779-4C0C-A8B0-A1908E563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241">
              <a:extLst>
                <a:ext uri="{FF2B5EF4-FFF2-40B4-BE49-F238E27FC236}">
                  <a16:creationId xmlns:a16="http://schemas.microsoft.com/office/drawing/2014/main" id="{79C92F03-CFFF-4286-93D3-2A3C29D2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Freeform 242">
              <a:extLst>
                <a:ext uri="{FF2B5EF4-FFF2-40B4-BE49-F238E27FC236}">
                  <a16:creationId xmlns:a16="http://schemas.microsoft.com/office/drawing/2014/main" id="{D94CC382-84E8-4194-990F-B4145675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4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Freeform 243">
              <a:extLst>
                <a:ext uri="{FF2B5EF4-FFF2-40B4-BE49-F238E27FC236}">
                  <a16:creationId xmlns:a16="http://schemas.microsoft.com/office/drawing/2014/main" id="{F9B999D1-AFE9-42F1-87B9-D74C14C54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Freeform 244">
              <a:extLst>
                <a:ext uri="{FF2B5EF4-FFF2-40B4-BE49-F238E27FC236}">
                  <a16:creationId xmlns:a16="http://schemas.microsoft.com/office/drawing/2014/main" id="{03C0DDAB-E718-4D9F-99A5-D30820EA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Freeform 245">
              <a:extLst>
                <a:ext uri="{FF2B5EF4-FFF2-40B4-BE49-F238E27FC236}">
                  <a16:creationId xmlns:a16="http://schemas.microsoft.com/office/drawing/2014/main" id="{E7BA2349-3BEA-4DCA-9004-7308DAAA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6" name="Freeform 246">
              <a:extLst>
                <a:ext uri="{FF2B5EF4-FFF2-40B4-BE49-F238E27FC236}">
                  <a16:creationId xmlns:a16="http://schemas.microsoft.com/office/drawing/2014/main" id="{77E65AF7-4BC7-4550-9C7D-4F032F70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7" name="Freeform 247">
              <a:extLst>
                <a:ext uri="{FF2B5EF4-FFF2-40B4-BE49-F238E27FC236}">
                  <a16:creationId xmlns:a16="http://schemas.microsoft.com/office/drawing/2014/main" id="{0935D1F9-2CED-4B03-B496-DFCF97292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 248">
              <a:extLst>
                <a:ext uri="{FF2B5EF4-FFF2-40B4-BE49-F238E27FC236}">
                  <a16:creationId xmlns:a16="http://schemas.microsoft.com/office/drawing/2014/main" id="{313A942E-9D78-4EAC-89EE-FFD93C32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9" name="Freeform 249">
              <a:extLst>
                <a:ext uri="{FF2B5EF4-FFF2-40B4-BE49-F238E27FC236}">
                  <a16:creationId xmlns:a16="http://schemas.microsoft.com/office/drawing/2014/main" id="{F3E8BDF6-0CF8-405B-90F3-BB16BD41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50" name="Freeform 5">
            <a:extLst>
              <a:ext uri="{FF2B5EF4-FFF2-40B4-BE49-F238E27FC236}">
                <a16:creationId xmlns:a16="http://schemas.microsoft.com/office/drawing/2014/main" id="{BA617595-68FD-4A3B-B9C5-FCB01504BF6D}"/>
              </a:ext>
            </a:extLst>
          </p:cNvPr>
          <p:cNvSpPr>
            <a:spLocks/>
          </p:cNvSpPr>
          <p:nvPr userDrawn="1"/>
        </p:nvSpPr>
        <p:spPr bwMode="auto">
          <a:xfrm>
            <a:off x="7589926" y="3036094"/>
            <a:ext cx="4626167" cy="3821907"/>
          </a:xfrm>
          <a:custGeom>
            <a:avLst/>
            <a:gdLst>
              <a:gd name="T0" fmla="*/ 2128 w 2456"/>
              <a:gd name="T1" fmla="*/ 0 h 2028"/>
              <a:gd name="T2" fmla="*/ 1783 w 2456"/>
              <a:gd name="T3" fmla="*/ 152 h 2028"/>
              <a:gd name="T4" fmla="*/ 1776 w 2456"/>
              <a:gd name="T5" fmla="*/ 160 h 2028"/>
              <a:gd name="T6" fmla="*/ 1584 w 2456"/>
              <a:gd name="T7" fmla="*/ 508 h 2028"/>
              <a:gd name="T8" fmla="*/ 964 w 2456"/>
              <a:gd name="T9" fmla="*/ 400 h 2028"/>
              <a:gd name="T10" fmla="*/ 744 w 2456"/>
              <a:gd name="T11" fmla="*/ 1032 h 2028"/>
              <a:gd name="T12" fmla="*/ 404 w 2456"/>
              <a:gd name="T13" fmla="*/ 1220 h 2028"/>
              <a:gd name="T14" fmla="*/ 372 w 2456"/>
              <a:gd name="T15" fmla="*/ 1728 h 2028"/>
              <a:gd name="T16" fmla="*/ 0 w 2456"/>
              <a:gd name="T17" fmla="*/ 2028 h 2028"/>
              <a:gd name="T18" fmla="*/ 2456 w 2456"/>
              <a:gd name="T19" fmla="*/ 2028 h 2028"/>
              <a:gd name="T20" fmla="*/ 2456 w 2456"/>
              <a:gd name="T21" fmla="*/ 0 h 2028"/>
              <a:gd name="T22" fmla="*/ 2128 w 2456"/>
              <a:gd name="T23" fmla="*/ 0 h 2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456" h="2028">
                <a:moveTo>
                  <a:pt x="2128" y="0"/>
                </a:moveTo>
                <a:cubicBezTo>
                  <a:pt x="1997" y="0"/>
                  <a:pt x="1871" y="54"/>
                  <a:pt x="1783" y="152"/>
                </a:cubicBezTo>
                <a:cubicBezTo>
                  <a:pt x="1781" y="155"/>
                  <a:pt x="1778" y="157"/>
                  <a:pt x="1776" y="160"/>
                </a:cubicBezTo>
                <a:cubicBezTo>
                  <a:pt x="1684" y="268"/>
                  <a:pt x="1724" y="432"/>
                  <a:pt x="1584" y="508"/>
                </a:cubicBezTo>
                <a:cubicBezTo>
                  <a:pt x="1444" y="584"/>
                  <a:pt x="1152" y="260"/>
                  <a:pt x="964" y="400"/>
                </a:cubicBezTo>
                <a:cubicBezTo>
                  <a:pt x="704" y="556"/>
                  <a:pt x="932" y="924"/>
                  <a:pt x="744" y="1032"/>
                </a:cubicBezTo>
                <a:cubicBezTo>
                  <a:pt x="556" y="1140"/>
                  <a:pt x="444" y="1128"/>
                  <a:pt x="404" y="1220"/>
                </a:cubicBezTo>
                <a:cubicBezTo>
                  <a:pt x="334" y="1382"/>
                  <a:pt x="412" y="1612"/>
                  <a:pt x="372" y="1728"/>
                </a:cubicBezTo>
                <a:cubicBezTo>
                  <a:pt x="332" y="1844"/>
                  <a:pt x="0" y="2028"/>
                  <a:pt x="0" y="2028"/>
                </a:cubicBezTo>
                <a:cubicBezTo>
                  <a:pt x="2456" y="2028"/>
                  <a:pt x="2456" y="2028"/>
                  <a:pt x="2456" y="2028"/>
                </a:cubicBezTo>
                <a:cubicBezTo>
                  <a:pt x="2456" y="0"/>
                  <a:pt x="2456" y="0"/>
                  <a:pt x="2456" y="0"/>
                </a:cubicBezTo>
                <a:lnTo>
                  <a:pt x="2128" y="0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51" name="Freeform 9">
            <a:extLst>
              <a:ext uri="{FF2B5EF4-FFF2-40B4-BE49-F238E27FC236}">
                <a16:creationId xmlns:a16="http://schemas.microsoft.com/office/drawing/2014/main" id="{39C85D09-5F8F-4BA2-9EFD-0199289491BA}"/>
              </a:ext>
            </a:extLst>
          </p:cNvPr>
          <p:cNvSpPr>
            <a:spLocks/>
          </p:cNvSpPr>
          <p:nvPr userDrawn="1"/>
        </p:nvSpPr>
        <p:spPr bwMode="auto">
          <a:xfrm>
            <a:off x="-1133" y="2261482"/>
            <a:ext cx="3821409" cy="4625975"/>
          </a:xfrm>
          <a:custGeom>
            <a:avLst/>
            <a:gdLst>
              <a:gd name="T0" fmla="*/ 2028 w 2028"/>
              <a:gd name="T1" fmla="*/ 2128 h 2456"/>
              <a:gd name="T2" fmla="*/ 1876 w 2028"/>
              <a:gd name="T3" fmla="*/ 1783 h 2456"/>
              <a:gd name="T4" fmla="*/ 1868 w 2028"/>
              <a:gd name="T5" fmla="*/ 1776 h 2456"/>
              <a:gd name="T6" fmla="*/ 1520 w 2028"/>
              <a:gd name="T7" fmla="*/ 1584 h 2456"/>
              <a:gd name="T8" fmla="*/ 1628 w 2028"/>
              <a:gd name="T9" fmla="*/ 964 h 2456"/>
              <a:gd name="T10" fmla="*/ 996 w 2028"/>
              <a:gd name="T11" fmla="*/ 744 h 2456"/>
              <a:gd name="T12" fmla="*/ 808 w 2028"/>
              <a:gd name="T13" fmla="*/ 404 h 2456"/>
              <a:gd name="T14" fmla="*/ 300 w 2028"/>
              <a:gd name="T15" fmla="*/ 372 h 2456"/>
              <a:gd name="T16" fmla="*/ 0 w 2028"/>
              <a:gd name="T17" fmla="*/ 0 h 2456"/>
              <a:gd name="T18" fmla="*/ 0 w 2028"/>
              <a:gd name="T19" fmla="*/ 2456 h 2456"/>
              <a:gd name="T20" fmla="*/ 2028 w 2028"/>
              <a:gd name="T21" fmla="*/ 2456 h 2456"/>
              <a:gd name="T22" fmla="*/ 2028 w 2028"/>
              <a:gd name="T23" fmla="*/ 2128 h 2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28" h="2456">
                <a:moveTo>
                  <a:pt x="2028" y="2128"/>
                </a:moveTo>
                <a:cubicBezTo>
                  <a:pt x="2028" y="1997"/>
                  <a:pt x="1974" y="1871"/>
                  <a:pt x="1876" y="1783"/>
                </a:cubicBezTo>
                <a:cubicBezTo>
                  <a:pt x="1873" y="1781"/>
                  <a:pt x="1871" y="1778"/>
                  <a:pt x="1868" y="1776"/>
                </a:cubicBezTo>
                <a:cubicBezTo>
                  <a:pt x="1760" y="1684"/>
                  <a:pt x="1596" y="1724"/>
                  <a:pt x="1520" y="1584"/>
                </a:cubicBezTo>
                <a:cubicBezTo>
                  <a:pt x="1444" y="1444"/>
                  <a:pt x="1768" y="1152"/>
                  <a:pt x="1628" y="964"/>
                </a:cubicBezTo>
                <a:cubicBezTo>
                  <a:pt x="1472" y="704"/>
                  <a:pt x="1104" y="932"/>
                  <a:pt x="996" y="744"/>
                </a:cubicBezTo>
                <a:cubicBezTo>
                  <a:pt x="888" y="556"/>
                  <a:pt x="900" y="444"/>
                  <a:pt x="808" y="404"/>
                </a:cubicBezTo>
                <a:cubicBezTo>
                  <a:pt x="646" y="334"/>
                  <a:pt x="416" y="412"/>
                  <a:pt x="300" y="372"/>
                </a:cubicBezTo>
                <a:cubicBezTo>
                  <a:pt x="184" y="332"/>
                  <a:pt x="0" y="0"/>
                  <a:pt x="0" y="0"/>
                </a:cubicBezTo>
                <a:cubicBezTo>
                  <a:pt x="0" y="2456"/>
                  <a:pt x="0" y="2456"/>
                  <a:pt x="0" y="2456"/>
                </a:cubicBezTo>
                <a:cubicBezTo>
                  <a:pt x="2028" y="2456"/>
                  <a:pt x="2028" y="2456"/>
                  <a:pt x="2028" y="2456"/>
                </a:cubicBezTo>
                <a:lnTo>
                  <a:pt x="2028" y="2128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F4527FC-3A30-4148-B6F4-86B1F96919EA}"/>
              </a:ext>
            </a:extLst>
          </p:cNvPr>
          <p:cNvGrpSpPr/>
          <p:nvPr userDrawn="1"/>
        </p:nvGrpSpPr>
        <p:grpSpPr>
          <a:xfrm rot="830169">
            <a:off x="9711302" y="2904550"/>
            <a:ext cx="1637871" cy="2076011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D5F3F932-895F-4576-9B41-571EF2CDBAC7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56" name="Freeform 169">
                <a:extLst>
                  <a:ext uri="{FF2B5EF4-FFF2-40B4-BE49-F238E27FC236}">
                    <a16:creationId xmlns:a16="http://schemas.microsoft.com/office/drawing/2014/main" id="{1260AF1A-2140-46DC-973C-9B9034C9A4E3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57" name="Oval 168">
                <a:extLst>
                  <a:ext uri="{FF2B5EF4-FFF2-40B4-BE49-F238E27FC236}">
                    <a16:creationId xmlns:a16="http://schemas.microsoft.com/office/drawing/2014/main" id="{F3BAEA2F-B09A-4217-B09A-E850FE667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6E5CEF7-4C3B-4E86-9B21-DFD6471EB504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F9D16051-2B04-4C07-A649-12B07B95D9ED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F366299-9337-437F-BDD5-14B199DF58A2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BE44BE38-94B6-4F23-84B9-B1B7EA72E67D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FED3036B-4593-460F-BF42-7384D47D7EA4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2F8984D-A303-4AAC-A743-78E6CED5555A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FFDFE13-72F3-4C1B-B0C1-AC8B4584B3DE}"/>
              </a:ext>
            </a:extLst>
          </p:cNvPr>
          <p:cNvGrpSpPr/>
          <p:nvPr userDrawn="1"/>
        </p:nvGrpSpPr>
        <p:grpSpPr>
          <a:xfrm rot="19963218">
            <a:off x="912038" y="4547272"/>
            <a:ext cx="1554727" cy="1072058"/>
            <a:chOff x="1716976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64" name="Freeform 169">
              <a:extLst>
                <a:ext uri="{FF2B5EF4-FFF2-40B4-BE49-F238E27FC236}">
                  <a16:creationId xmlns:a16="http://schemas.microsoft.com/office/drawing/2014/main" id="{37337435-74B3-487D-B278-A54E38128184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65" name="Oval 168">
              <a:extLst>
                <a:ext uri="{FF2B5EF4-FFF2-40B4-BE49-F238E27FC236}">
                  <a16:creationId xmlns:a16="http://schemas.microsoft.com/office/drawing/2014/main" id="{EAF5206C-1A86-4F9F-B974-36AC747E40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BCF56186-C374-45B7-9BF5-28B044B38CF8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0A20FEC-7789-4705-8489-39FB611944A7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B180734-12FE-4603-A7BA-D6DFA4B2C354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EA3495D-CB9B-4965-9570-134F46A8F43C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2F6C1D7-309A-4E4A-A65C-0186104E3EAB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8EFCECC-F7CC-487C-B82D-A3F72488B2A1}"/>
                </a:ext>
              </a:extLst>
            </p:cNvPr>
            <p:cNvSpPr/>
            <p:nvPr/>
          </p:nvSpPr>
          <p:spPr>
            <a:xfrm rot="20153196" flipH="1">
              <a:off x="1716976" y="1802630"/>
              <a:ext cx="4197347" cy="2072857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72" name="Oval 71">
            <a:extLst>
              <a:ext uri="{FF2B5EF4-FFF2-40B4-BE49-F238E27FC236}">
                <a16:creationId xmlns:a16="http://schemas.microsoft.com/office/drawing/2014/main" id="{E00A07F9-F6E0-4B30-BF6E-587983A7786A}"/>
              </a:ext>
            </a:extLst>
          </p:cNvPr>
          <p:cNvSpPr/>
          <p:nvPr userDrawn="1"/>
        </p:nvSpPr>
        <p:spPr>
          <a:xfrm>
            <a:off x="2832688" y="221736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040197F7-662D-4C3C-8570-BFCEF5D97B5C}"/>
              </a:ext>
            </a:extLst>
          </p:cNvPr>
          <p:cNvSpPr/>
          <p:nvPr userDrawn="1"/>
        </p:nvSpPr>
        <p:spPr>
          <a:xfrm flipV="1">
            <a:off x="2371973" y="734249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9053646E-EB56-4B7E-A108-C155C0423E95}"/>
              </a:ext>
            </a:extLst>
          </p:cNvPr>
          <p:cNvSpPr/>
          <p:nvPr userDrawn="1"/>
        </p:nvSpPr>
        <p:spPr>
          <a:xfrm flipH="1">
            <a:off x="574427" y="1148028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271003D3-EBAB-488F-A391-2E6145572FA0}"/>
              </a:ext>
            </a:extLst>
          </p:cNvPr>
          <p:cNvSpPr/>
          <p:nvPr userDrawn="1"/>
        </p:nvSpPr>
        <p:spPr>
          <a:xfrm>
            <a:off x="6513508" y="228159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5ABDB6EA-2CA3-497C-9214-2D83B8423001}"/>
              </a:ext>
            </a:extLst>
          </p:cNvPr>
          <p:cNvSpPr/>
          <p:nvPr userDrawn="1"/>
        </p:nvSpPr>
        <p:spPr>
          <a:xfrm>
            <a:off x="9444589" y="2182367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9CE5EB5B-7624-43AC-92AF-DFFAE7EDC516}"/>
              </a:ext>
            </a:extLst>
          </p:cNvPr>
          <p:cNvSpPr/>
          <p:nvPr userDrawn="1"/>
        </p:nvSpPr>
        <p:spPr>
          <a:xfrm flipV="1">
            <a:off x="10894358" y="107812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33E60CDB-ACAA-4580-9017-B95A0E145E90}"/>
              </a:ext>
            </a:extLst>
          </p:cNvPr>
          <p:cNvSpPr/>
          <p:nvPr userDrawn="1"/>
        </p:nvSpPr>
        <p:spPr>
          <a:xfrm>
            <a:off x="7260068" y="34844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6EDFB6A-908A-47FF-869E-9F1C2FDB1A22}"/>
              </a:ext>
            </a:extLst>
          </p:cNvPr>
          <p:cNvSpPr txBox="1"/>
          <p:nvPr userDrawn="1"/>
        </p:nvSpPr>
        <p:spPr>
          <a:xfrm rot="16200000">
            <a:off x="-442569" y="468980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80" name="Slide Number Placeholder 5">
            <a:extLst>
              <a:ext uri="{FF2B5EF4-FFF2-40B4-BE49-F238E27FC236}">
                <a16:creationId xmlns:a16="http://schemas.microsoft.com/office/drawing/2014/main" id="{0A37528D-8AF5-4F93-B9C1-C8D773916ECA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19750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9.25926E-7 L -1.36448 1.06875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10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13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14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8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18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21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22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4" dur="8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6" dur="3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30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3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3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30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1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9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5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9.25926E-7 L -1.36448 1.06875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8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8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4" dur="8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6" dur="3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30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3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3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30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1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9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5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/>
        </p:bldLst>
      </p:timing>
    </mc:Fallback>
  </mc:AlternateConten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Rectangle 83">
            <a:extLst>
              <a:ext uri="{FF2B5EF4-FFF2-40B4-BE49-F238E27FC236}">
                <a16:creationId xmlns:a16="http://schemas.microsoft.com/office/drawing/2014/main" id="{F9122298-8D86-45F5-930B-CAA35BF781F1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" name="Pink">
            <a:extLst>
              <a:ext uri="{FF2B5EF4-FFF2-40B4-BE49-F238E27FC236}">
                <a16:creationId xmlns:a16="http://schemas.microsoft.com/office/drawing/2014/main" id="{AD3DFCDF-143D-430A-8624-F7BA8B62CF05}"/>
              </a:ext>
            </a:extLst>
          </p:cNvPr>
          <p:cNvSpPr/>
          <p:nvPr userDrawn="1"/>
        </p:nvSpPr>
        <p:spPr>
          <a:xfrm rot="9000000">
            <a:off x="3001543" y="232392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2" name="Light Blue">
            <a:extLst>
              <a:ext uri="{FF2B5EF4-FFF2-40B4-BE49-F238E27FC236}">
                <a16:creationId xmlns:a16="http://schemas.microsoft.com/office/drawing/2014/main" id="{C5BD3362-29BC-4825-A9EC-6CC04E2F5E76}"/>
              </a:ext>
            </a:extLst>
          </p:cNvPr>
          <p:cNvSpPr/>
          <p:nvPr userDrawn="1"/>
        </p:nvSpPr>
        <p:spPr>
          <a:xfrm rot="15300000">
            <a:off x="1598719" y="142305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3" name="Light Blue">
            <a:extLst>
              <a:ext uri="{FF2B5EF4-FFF2-40B4-BE49-F238E27FC236}">
                <a16:creationId xmlns:a16="http://schemas.microsoft.com/office/drawing/2014/main" id="{95181F47-7758-4023-AE3A-D2F87A6954E3}"/>
              </a:ext>
            </a:extLst>
          </p:cNvPr>
          <p:cNvSpPr/>
          <p:nvPr userDrawn="1"/>
        </p:nvSpPr>
        <p:spPr>
          <a:xfrm rot="19159880">
            <a:off x="4049649" y="2812610"/>
            <a:ext cx="4543958" cy="4063928"/>
          </a:xfrm>
          <a:prstGeom prst="ellipse">
            <a:avLst/>
          </a:prstGeom>
          <a:gradFill>
            <a:gsLst>
              <a:gs pos="80000">
                <a:srgbClr val="61008C">
                  <a:alpha val="3300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2B73F98-1F8E-4ABB-804F-E8015802E125}"/>
              </a:ext>
            </a:extLst>
          </p:cNvPr>
          <p:cNvGrpSpPr/>
          <p:nvPr userDrawn="1"/>
        </p:nvGrpSpPr>
        <p:grpSpPr>
          <a:xfrm rot="20228232">
            <a:off x="13659465" y="-508696"/>
            <a:ext cx="1468680" cy="190330"/>
            <a:chOff x="2764511" y="5842569"/>
            <a:chExt cx="8381724" cy="1086064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D68DBC30-E191-49C3-8F05-7C309CA599F6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D7D8AFAB-2F05-48B1-833B-2FEA56C618B2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6778EA9-30E7-4CB2-ACAF-505B025D918A}"/>
              </a:ext>
            </a:extLst>
          </p:cNvPr>
          <p:cNvGrpSpPr/>
          <p:nvPr userDrawn="1"/>
        </p:nvGrpSpPr>
        <p:grpSpPr>
          <a:xfrm rot="20228232">
            <a:off x="7324773" y="-1427750"/>
            <a:ext cx="1468680" cy="190330"/>
            <a:chOff x="2764511" y="5842569"/>
            <a:chExt cx="8381724" cy="1086064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70EEF3F0-7FBF-46D2-A3DB-5DB60A7862F2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9075E26E-B084-44E6-B16E-519C0458CA5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E8755A0-759E-4E0F-B10C-64A25EE38A22}"/>
              </a:ext>
            </a:extLst>
          </p:cNvPr>
          <p:cNvGrpSpPr/>
          <p:nvPr userDrawn="1"/>
        </p:nvGrpSpPr>
        <p:grpSpPr>
          <a:xfrm>
            <a:off x="2097773" y="3128930"/>
            <a:ext cx="7800916" cy="7710247"/>
            <a:chOff x="3638130" y="1073764"/>
            <a:chExt cx="4829574" cy="4772819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5D10FC7A-0799-4AF5-8C89-0AFB63625AE7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A3585"/>
            </a:solidFill>
            <a:ln w="127000">
              <a:noFill/>
            </a:ln>
            <a:effectLst>
              <a:outerShdw blurRad="317500" sx="122000" sy="122000" algn="ctr" rotWithShape="0">
                <a:srgbClr val="FA3585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11" name="Oval 209">
              <a:extLst>
                <a:ext uri="{FF2B5EF4-FFF2-40B4-BE49-F238E27FC236}">
                  <a16:creationId xmlns:a16="http://schemas.microsoft.com/office/drawing/2014/main" id="{A6EFDE2B-7DE4-443E-B6B4-99F2D0E16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gradFill>
              <a:gsLst>
                <a:gs pos="0">
                  <a:srgbClr val="E1216F"/>
                </a:gs>
                <a:gs pos="81000">
                  <a:srgbClr val="E12270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EEE1DD0-1144-4796-8ECF-8A9469D0499B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D31864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3FECB001-F330-4208-8C93-C8C19D3DE755}"/>
                </a:ext>
              </a:extLst>
            </p:cNvPr>
            <p:cNvSpPr/>
            <p:nvPr/>
          </p:nvSpPr>
          <p:spPr>
            <a:xfrm>
              <a:off x="3735386" y="1073764"/>
              <a:ext cx="4470358" cy="4586287"/>
            </a:xfrm>
            <a:prstGeom prst="ellipse">
              <a:avLst/>
            </a:prstGeom>
            <a:solidFill>
              <a:srgbClr val="D31864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4" name="Freeform 214">
              <a:extLst>
                <a:ext uri="{FF2B5EF4-FFF2-40B4-BE49-F238E27FC236}">
                  <a16:creationId xmlns:a16="http://schemas.microsoft.com/office/drawing/2014/main" id="{ECD52BED-4564-464A-AC13-2ADAA08DB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" name="Freeform 215">
              <a:extLst>
                <a:ext uri="{FF2B5EF4-FFF2-40B4-BE49-F238E27FC236}">
                  <a16:creationId xmlns:a16="http://schemas.microsoft.com/office/drawing/2014/main" id="{546FBCBB-92E7-4683-BDD8-961B95A4C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" name="Freeform 216">
              <a:extLst>
                <a:ext uri="{FF2B5EF4-FFF2-40B4-BE49-F238E27FC236}">
                  <a16:creationId xmlns:a16="http://schemas.microsoft.com/office/drawing/2014/main" id="{1C2D2DA2-EE95-4A94-A09E-6D85B780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6" y="4151133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7" name="Freeform 217">
              <a:extLst>
                <a:ext uri="{FF2B5EF4-FFF2-40B4-BE49-F238E27FC236}">
                  <a16:creationId xmlns:a16="http://schemas.microsoft.com/office/drawing/2014/main" id="{2EB69AAA-2BD0-4F92-A17D-B50F8FDA7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8" name="Freeform 218">
              <a:extLst>
                <a:ext uri="{FF2B5EF4-FFF2-40B4-BE49-F238E27FC236}">
                  <a16:creationId xmlns:a16="http://schemas.microsoft.com/office/drawing/2014/main" id="{FB5379D0-6427-44FE-AE02-D55D811A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9" name="Freeform 219">
              <a:extLst>
                <a:ext uri="{FF2B5EF4-FFF2-40B4-BE49-F238E27FC236}">
                  <a16:creationId xmlns:a16="http://schemas.microsoft.com/office/drawing/2014/main" id="{1EE8C09C-F11F-478F-9119-D45EA923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0" name="Freeform 220">
              <a:extLst>
                <a:ext uri="{FF2B5EF4-FFF2-40B4-BE49-F238E27FC236}">
                  <a16:creationId xmlns:a16="http://schemas.microsoft.com/office/drawing/2014/main" id="{894518C9-C950-4079-A56D-E89C7EC1F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1" name="Freeform 221">
              <a:extLst>
                <a:ext uri="{FF2B5EF4-FFF2-40B4-BE49-F238E27FC236}">
                  <a16:creationId xmlns:a16="http://schemas.microsoft.com/office/drawing/2014/main" id="{309EA82D-DF41-4EAF-82C7-561E1816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2" name="Freeform 222">
              <a:extLst>
                <a:ext uri="{FF2B5EF4-FFF2-40B4-BE49-F238E27FC236}">
                  <a16:creationId xmlns:a16="http://schemas.microsoft.com/office/drawing/2014/main" id="{DC0169F1-0269-4922-A73B-93822C60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54" y="3732033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3" name="Freeform 223">
              <a:extLst>
                <a:ext uri="{FF2B5EF4-FFF2-40B4-BE49-F238E27FC236}">
                  <a16:creationId xmlns:a16="http://schemas.microsoft.com/office/drawing/2014/main" id="{E55B1E61-1218-40A9-8A80-F770E7EF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224">
              <a:extLst>
                <a:ext uri="{FF2B5EF4-FFF2-40B4-BE49-F238E27FC236}">
                  <a16:creationId xmlns:a16="http://schemas.microsoft.com/office/drawing/2014/main" id="{708F275E-9479-4AC1-BDC1-938BB482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225">
              <a:extLst>
                <a:ext uri="{FF2B5EF4-FFF2-40B4-BE49-F238E27FC236}">
                  <a16:creationId xmlns:a16="http://schemas.microsoft.com/office/drawing/2014/main" id="{DFB7B559-F6D6-4E79-96B9-3A270C939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226">
              <a:extLst>
                <a:ext uri="{FF2B5EF4-FFF2-40B4-BE49-F238E27FC236}">
                  <a16:creationId xmlns:a16="http://schemas.microsoft.com/office/drawing/2014/main" id="{BFE3BA1B-0BF5-4180-86DF-4ECD7F51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27">
              <a:extLst>
                <a:ext uri="{FF2B5EF4-FFF2-40B4-BE49-F238E27FC236}">
                  <a16:creationId xmlns:a16="http://schemas.microsoft.com/office/drawing/2014/main" id="{897CCC81-ECC3-4966-87DF-2ECB7BC5C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28">
              <a:extLst>
                <a:ext uri="{FF2B5EF4-FFF2-40B4-BE49-F238E27FC236}">
                  <a16:creationId xmlns:a16="http://schemas.microsoft.com/office/drawing/2014/main" id="{AE68F391-2397-4B5B-BE0C-B7ED99AD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Freeform 229">
              <a:extLst>
                <a:ext uri="{FF2B5EF4-FFF2-40B4-BE49-F238E27FC236}">
                  <a16:creationId xmlns:a16="http://schemas.microsoft.com/office/drawing/2014/main" id="{52C73CE6-E5BD-47A2-9E48-72FD6D148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Freeform 230">
              <a:extLst>
                <a:ext uri="{FF2B5EF4-FFF2-40B4-BE49-F238E27FC236}">
                  <a16:creationId xmlns:a16="http://schemas.microsoft.com/office/drawing/2014/main" id="{E2A9A9E1-A5D7-41E8-BAC3-5BF860F4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Freeform 231">
              <a:extLst>
                <a:ext uri="{FF2B5EF4-FFF2-40B4-BE49-F238E27FC236}">
                  <a16:creationId xmlns:a16="http://schemas.microsoft.com/office/drawing/2014/main" id="{0C2D6BA4-DE65-4991-B62B-327A5C70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Freeform 232">
              <a:extLst>
                <a:ext uri="{FF2B5EF4-FFF2-40B4-BE49-F238E27FC236}">
                  <a16:creationId xmlns:a16="http://schemas.microsoft.com/office/drawing/2014/main" id="{BD8D82A4-2D4B-4F4E-908E-7DD3F4EE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33">
              <a:extLst>
                <a:ext uri="{FF2B5EF4-FFF2-40B4-BE49-F238E27FC236}">
                  <a16:creationId xmlns:a16="http://schemas.microsoft.com/office/drawing/2014/main" id="{AD2A23B0-FE13-4573-B382-6BB8BADC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34">
              <a:extLst>
                <a:ext uri="{FF2B5EF4-FFF2-40B4-BE49-F238E27FC236}">
                  <a16:creationId xmlns:a16="http://schemas.microsoft.com/office/drawing/2014/main" id="{5941C974-C4C1-4258-BFDD-CF271259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35">
              <a:extLst>
                <a:ext uri="{FF2B5EF4-FFF2-40B4-BE49-F238E27FC236}">
                  <a16:creationId xmlns:a16="http://schemas.microsoft.com/office/drawing/2014/main" id="{F315F183-8727-4E95-B22F-1D2259F5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236">
              <a:extLst>
                <a:ext uri="{FF2B5EF4-FFF2-40B4-BE49-F238E27FC236}">
                  <a16:creationId xmlns:a16="http://schemas.microsoft.com/office/drawing/2014/main" id="{1ECC3FDA-FC9D-4EE9-A1E4-267088E5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237">
              <a:extLst>
                <a:ext uri="{FF2B5EF4-FFF2-40B4-BE49-F238E27FC236}">
                  <a16:creationId xmlns:a16="http://schemas.microsoft.com/office/drawing/2014/main" id="{89A7A661-C465-45EE-B923-44FB9B84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Freeform 238">
              <a:extLst>
                <a:ext uri="{FF2B5EF4-FFF2-40B4-BE49-F238E27FC236}">
                  <a16:creationId xmlns:a16="http://schemas.microsoft.com/office/drawing/2014/main" id="{D1B679C5-CE0B-48CD-8623-0F73F048C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239">
              <a:extLst>
                <a:ext uri="{FF2B5EF4-FFF2-40B4-BE49-F238E27FC236}">
                  <a16:creationId xmlns:a16="http://schemas.microsoft.com/office/drawing/2014/main" id="{F4AFAFBE-7786-47AF-805F-7CA5BEAF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240">
              <a:extLst>
                <a:ext uri="{FF2B5EF4-FFF2-40B4-BE49-F238E27FC236}">
                  <a16:creationId xmlns:a16="http://schemas.microsoft.com/office/drawing/2014/main" id="{21964B9C-D779-4C0C-A8B0-A1908E563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241">
              <a:extLst>
                <a:ext uri="{FF2B5EF4-FFF2-40B4-BE49-F238E27FC236}">
                  <a16:creationId xmlns:a16="http://schemas.microsoft.com/office/drawing/2014/main" id="{79C92F03-CFFF-4286-93D3-2A3C29D2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Freeform 242">
              <a:extLst>
                <a:ext uri="{FF2B5EF4-FFF2-40B4-BE49-F238E27FC236}">
                  <a16:creationId xmlns:a16="http://schemas.microsoft.com/office/drawing/2014/main" id="{D94CC382-84E8-4194-990F-B4145675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4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Freeform 243">
              <a:extLst>
                <a:ext uri="{FF2B5EF4-FFF2-40B4-BE49-F238E27FC236}">
                  <a16:creationId xmlns:a16="http://schemas.microsoft.com/office/drawing/2014/main" id="{F9B999D1-AFE9-42F1-87B9-D74C14C54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Freeform 244">
              <a:extLst>
                <a:ext uri="{FF2B5EF4-FFF2-40B4-BE49-F238E27FC236}">
                  <a16:creationId xmlns:a16="http://schemas.microsoft.com/office/drawing/2014/main" id="{03C0DDAB-E718-4D9F-99A5-D30820EA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Freeform 245">
              <a:extLst>
                <a:ext uri="{FF2B5EF4-FFF2-40B4-BE49-F238E27FC236}">
                  <a16:creationId xmlns:a16="http://schemas.microsoft.com/office/drawing/2014/main" id="{E7BA2349-3BEA-4DCA-9004-7308DAAA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6" name="Freeform 246">
              <a:extLst>
                <a:ext uri="{FF2B5EF4-FFF2-40B4-BE49-F238E27FC236}">
                  <a16:creationId xmlns:a16="http://schemas.microsoft.com/office/drawing/2014/main" id="{77E65AF7-4BC7-4550-9C7D-4F032F70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7" name="Freeform 247">
              <a:extLst>
                <a:ext uri="{FF2B5EF4-FFF2-40B4-BE49-F238E27FC236}">
                  <a16:creationId xmlns:a16="http://schemas.microsoft.com/office/drawing/2014/main" id="{0935D1F9-2CED-4B03-B496-DFCF97292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 248">
              <a:extLst>
                <a:ext uri="{FF2B5EF4-FFF2-40B4-BE49-F238E27FC236}">
                  <a16:creationId xmlns:a16="http://schemas.microsoft.com/office/drawing/2014/main" id="{313A942E-9D78-4EAC-89EE-FFD93C32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9" name="Freeform 249">
              <a:extLst>
                <a:ext uri="{FF2B5EF4-FFF2-40B4-BE49-F238E27FC236}">
                  <a16:creationId xmlns:a16="http://schemas.microsoft.com/office/drawing/2014/main" id="{F3E8BDF6-0CF8-405B-90F3-BB16BD41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50" name="Freeform 5">
            <a:extLst>
              <a:ext uri="{FF2B5EF4-FFF2-40B4-BE49-F238E27FC236}">
                <a16:creationId xmlns:a16="http://schemas.microsoft.com/office/drawing/2014/main" id="{BA617595-68FD-4A3B-B9C5-FCB01504BF6D}"/>
              </a:ext>
            </a:extLst>
          </p:cNvPr>
          <p:cNvSpPr>
            <a:spLocks/>
          </p:cNvSpPr>
          <p:nvPr userDrawn="1"/>
        </p:nvSpPr>
        <p:spPr bwMode="auto">
          <a:xfrm>
            <a:off x="7589926" y="3036094"/>
            <a:ext cx="4626167" cy="3821907"/>
          </a:xfrm>
          <a:custGeom>
            <a:avLst/>
            <a:gdLst>
              <a:gd name="T0" fmla="*/ 2128 w 2456"/>
              <a:gd name="T1" fmla="*/ 0 h 2028"/>
              <a:gd name="T2" fmla="*/ 1783 w 2456"/>
              <a:gd name="T3" fmla="*/ 152 h 2028"/>
              <a:gd name="T4" fmla="*/ 1776 w 2456"/>
              <a:gd name="T5" fmla="*/ 160 h 2028"/>
              <a:gd name="T6" fmla="*/ 1584 w 2456"/>
              <a:gd name="T7" fmla="*/ 508 h 2028"/>
              <a:gd name="T8" fmla="*/ 964 w 2456"/>
              <a:gd name="T9" fmla="*/ 400 h 2028"/>
              <a:gd name="T10" fmla="*/ 744 w 2456"/>
              <a:gd name="T11" fmla="*/ 1032 h 2028"/>
              <a:gd name="T12" fmla="*/ 404 w 2456"/>
              <a:gd name="T13" fmla="*/ 1220 h 2028"/>
              <a:gd name="T14" fmla="*/ 372 w 2456"/>
              <a:gd name="T15" fmla="*/ 1728 h 2028"/>
              <a:gd name="T16" fmla="*/ 0 w 2456"/>
              <a:gd name="T17" fmla="*/ 2028 h 2028"/>
              <a:gd name="T18" fmla="*/ 2456 w 2456"/>
              <a:gd name="T19" fmla="*/ 2028 h 2028"/>
              <a:gd name="T20" fmla="*/ 2456 w 2456"/>
              <a:gd name="T21" fmla="*/ 0 h 2028"/>
              <a:gd name="T22" fmla="*/ 2128 w 2456"/>
              <a:gd name="T23" fmla="*/ 0 h 2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456" h="2028">
                <a:moveTo>
                  <a:pt x="2128" y="0"/>
                </a:moveTo>
                <a:cubicBezTo>
                  <a:pt x="1997" y="0"/>
                  <a:pt x="1871" y="54"/>
                  <a:pt x="1783" y="152"/>
                </a:cubicBezTo>
                <a:cubicBezTo>
                  <a:pt x="1781" y="155"/>
                  <a:pt x="1778" y="157"/>
                  <a:pt x="1776" y="160"/>
                </a:cubicBezTo>
                <a:cubicBezTo>
                  <a:pt x="1684" y="268"/>
                  <a:pt x="1724" y="432"/>
                  <a:pt x="1584" y="508"/>
                </a:cubicBezTo>
                <a:cubicBezTo>
                  <a:pt x="1444" y="584"/>
                  <a:pt x="1152" y="260"/>
                  <a:pt x="964" y="400"/>
                </a:cubicBezTo>
                <a:cubicBezTo>
                  <a:pt x="704" y="556"/>
                  <a:pt x="932" y="924"/>
                  <a:pt x="744" y="1032"/>
                </a:cubicBezTo>
                <a:cubicBezTo>
                  <a:pt x="556" y="1140"/>
                  <a:pt x="444" y="1128"/>
                  <a:pt x="404" y="1220"/>
                </a:cubicBezTo>
                <a:cubicBezTo>
                  <a:pt x="334" y="1382"/>
                  <a:pt x="412" y="1612"/>
                  <a:pt x="372" y="1728"/>
                </a:cubicBezTo>
                <a:cubicBezTo>
                  <a:pt x="332" y="1844"/>
                  <a:pt x="0" y="2028"/>
                  <a:pt x="0" y="2028"/>
                </a:cubicBezTo>
                <a:cubicBezTo>
                  <a:pt x="2456" y="2028"/>
                  <a:pt x="2456" y="2028"/>
                  <a:pt x="2456" y="2028"/>
                </a:cubicBezTo>
                <a:cubicBezTo>
                  <a:pt x="2456" y="0"/>
                  <a:pt x="2456" y="0"/>
                  <a:pt x="2456" y="0"/>
                </a:cubicBezTo>
                <a:lnTo>
                  <a:pt x="2128" y="0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51" name="Freeform 9">
            <a:extLst>
              <a:ext uri="{FF2B5EF4-FFF2-40B4-BE49-F238E27FC236}">
                <a16:creationId xmlns:a16="http://schemas.microsoft.com/office/drawing/2014/main" id="{39C85D09-5F8F-4BA2-9EFD-0199289491BA}"/>
              </a:ext>
            </a:extLst>
          </p:cNvPr>
          <p:cNvSpPr>
            <a:spLocks/>
          </p:cNvSpPr>
          <p:nvPr userDrawn="1"/>
        </p:nvSpPr>
        <p:spPr bwMode="auto">
          <a:xfrm>
            <a:off x="-1133" y="2261482"/>
            <a:ext cx="3821409" cy="4625975"/>
          </a:xfrm>
          <a:custGeom>
            <a:avLst/>
            <a:gdLst>
              <a:gd name="T0" fmla="*/ 2028 w 2028"/>
              <a:gd name="T1" fmla="*/ 2128 h 2456"/>
              <a:gd name="T2" fmla="*/ 1876 w 2028"/>
              <a:gd name="T3" fmla="*/ 1783 h 2456"/>
              <a:gd name="T4" fmla="*/ 1868 w 2028"/>
              <a:gd name="T5" fmla="*/ 1776 h 2456"/>
              <a:gd name="T6" fmla="*/ 1520 w 2028"/>
              <a:gd name="T7" fmla="*/ 1584 h 2456"/>
              <a:gd name="T8" fmla="*/ 1628 w 2028"/>
              <a:gd name="T9" fmla="*/ 964 h 2456"/>
              <a:gd name="T10" fmla="*/ 996 w 2028"/>
              <a:gd name="T11" fmla="*/ 744 h 2456"/>
              <a:gd name="T12" fmla="*/ 808 w 2028"/>
              <a:gd name="T13" fmla="*/ 404 h 2456"/>
              <a:gd name="T14" fmla="*/ 300 w 2028"/>
              <a:gd name="T15" fmla="*/ 372 h 2456"/>
              <a:gd name="T16" fmla="*/ 0 w 2028"/>
              <a:gd name="T17" fmla="*/ 0 h 2456"/>
              <a:gd name="T18" fmla="*/ 0 w 2028"/>
              <a:gd name="T19" fmla="*/ 2456 h 2456"/>
              <a:gd name="T20" fmla="*/ 2028 w 2028"/>
              <a:gd name="T21" fmla="*/ 2456 h 2456"/>
              <a:gd name="T22" fmla="*/ 2028 w 2028"/>
              <a:gd name="T23" fmla="*/ 2128 h 2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28" h="2456">
                <a:moveTo>
                  <a:pt x="2028" y="2128"/>
                </a:moveTo>
                <a:cubicBezTo>
                  <a:pt x="2028" y="1997"/>
                  <a:pt x="1974" y="1871"/>
                  <a:pt x="1876" y="1783"/>
                </a:cubicBezTo>
                <a:cubicBezTo>
                  <a:pt x="1873" y="1781"/>
                  <a:pt x="1871" y="1778"/>
                  <a:pt x="1868" y="1776"/>
                </a:cubicBezTo>
                <a:cubicBezTo>
                  <a:pt x="1760" y="1684"/>
                  <a:pt x="1596" y="1724"/>
                  <a:pt x="1520" y="1584"/>
                </a:cubicBezTo>
                <a:cubicBezTo>
                  <a:pt x="1444" y="1444"/>
                  <a:pt x="1768" y="1152"/>
                  <a:pt x="1628" y="964"/>
                </a:cubicBezTo>
                <a:cubicBezTo>
                  <a:pt x="1472" y="704"/>
                  <a:pt x="1104" y="932"/>
                  <a:pt x="996" y="744"/>
                </a:cubicBezTo>
                <a:cubicBezTo>
                  <a:pt x="888" y="556"/>
                  <a:pt x="900" y="444"/>
                  <a:pt x="808" y="404"/>
                </a:cubicBezTo>
                <a:cubicBezTo>
                  <a:pt x="646" y="334"/>
                  <a:pt x="416" y="412"/>
                  <a:pt x="300" y="372"/>
                </a:cubicBezTo>
                <a:cubicBezTo>
                  <a:pt x="184" y="332"/>
                  <a:pt x="0" y="0"/>
                  <a:pt x="0" y="0"/>
                </a:cubicBezTo>
                <a:cubicBezTo>
                  <a:pt x="0" y="2456"/>
                  <a:pt x="0" y="2456"/>
                  <a:pt x="0" y="2456"/>
                </a:cubicBezTo>
                <a:cubicBezTo>
                  <a:pt x="2028" y="2456"/>
                  <a:pt x="2028" y="2456"/>
                  <a:pt x="2028" y="2456"/>
                </a:cubicBezTo>
                <a:lnTo>
                  <a:pt x="2028" y="2128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F4527FC-3A30-4148-B6F4-86B1F96919EA}"/>
              </a:ext>
            </a:extLst>
          </p:cNvPr>
          <p:cNvGrpSpPr/>
          <p:nvPr userDrawn="1"/>
        </p:nvGrpSpPr>
        <p:grpSpPr>
          <a:xfrm rot="830169">
            <a:off x="9711302" y="2904550"/>
            <a:ext cx="1637871" cy="2076011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D5F3F932-895F-4576-9B41-571EF2CDBAC7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56" name="Freeform 169">
                <a:extLst>
                  <a:ext uri="{FF2B5EF4-FFF2-40B4-BE49-F238E27FC236}">
                    <a16:creationId xmlns:a16="http://schemas.microsoft.com/office/drawing/2014/main" id="{1260AF1A-2140-46DC-973C-9B9034C9A4E3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57" name="Oval 168">
                <a:extLst>
                  <a:ext uri="{FF2B5EF4-FFF2-40B4-BE49-F238E27FC236}">
                    <a16:creationId xmlns:a16="http://schemas.microsoft.com/office/drawing/2014/main" id="{F3BAEA2F-B09A-4217-B09A-E850FE667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6E5CEF7-4C3B-4E86-9B21-DFD6471EB504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F9D16051-2B04-4C07-A649-12B07B95D9ED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F366299-9337-437F-BDD5-14B199DF58A2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BE44BE38-94B6-4F23-84B9-B1B7EA72E67D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FED3036B-4593-460F-BF42-7384D47D7EA4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2F8984D-A303-4AAC-A743-78E6CED5555A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FFDFE13-72F3-4C1B-B0C1-AC8B4584B3DE}"/>
              </a:ext>
            </a:extLst>
          </p:cNvPr>
          <p:cNvGrpSpPr/>
          <p:nvPr userDrawn="1"/>
        </p:nvGrpSpPr>
        <p:grpSpPr>
          <a:xfrm rot="19963218">
            <a:off x="912038" y="4547272"/>
            <a:ext cx="1554727" cy="1072058"/>
            <a:chOff x="1716976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64" name="Freeform 169">
              <a:extLst>
                <a:ext uri="{FF2B5EF4-FFF2-40B4-BE49-F238E27FC236}">
                  <a16:creationId xmlns:a16="http://schemas.microsoft.com/office/drawing/2014/main" id="{37337435-74B3-487D-B278-A54E38128184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65" name="Oval 168">
              <a:extLst>
                <a:ext uri="{FF2B5EF4-FFF2-40B4-BE49-F238E27FC236}">
                  <a16:creationId xmlns:a16="http://schemas.microsoft.com/office/drawing/2014/main" id="{EAF5206C-1A86-4F9F-B974-36AC747E40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BCF56186-C374-45B7-9BF5-28B044B38CF8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0A20FEC-7789-4705-8489-39FB611944A7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B180734-12FE-4603-A7BA-D6DFA4B2C354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EA3495D-CB9B-4965-9570-134F46A8F43C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2F6C1D7-309A-4E4A-A65C-0186104E3EAB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8EFCECC-F7CC-487C-B82D-A3F72488B2A1}"/>
                </a:ext>
              </a:extLst>
            </p:cNvPr>
            <p:cNvSpPr/>
            <p:nvPr/>
          </p:nvSpPr>
          <p:spPr>
            <a:xfrm rot="20153196" flipH="1">
              <a:off x="1716976" y="1802630"/>
              <a:ext cx="4197347" cy="2072857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72" name="Oval 71">
            <a:extLst>
              <a:ext uri="{FF2B5EF4-FFF2-40B4-BE49-F238E27FC236}">
                <a16:creationId xmlns:a16="http://schemas.microsoft.com/office/drawing/2014/main" id="{E00A07F9-F6E0-4B30-BF6E-587983A7786A}"/>
              </a:ext>
            </a:extLst>
          </p:cNvPr>
          <p:cNvSpPr/>
          <p:nvPr userDrawn="1"/>
        </p:nvSpPr>
        <p:spPr>
          <a:xfrm>
            <a:off x="2832688" y="221736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040197F7-662D-4C3C-8570-BFCEF5D97B5C}"/>
              </a:ext>
            </a:extLst>
          </p:cNvPr>
          <p:cNvSpPr/>
          <p:nvPr userDrawn="1"/>
        </p:nvSpPr>
        <p:spPr>
          <a:xfrm flipV="1">
            <a:off x="2371973" y="734249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9053646E-EB56-4B7E-A108-C155C0423E95}"/>
              </a:ext>
            </a:extLst>
          </p:cNvPr>
          <p:cNvSpPr/>
          <p:nvPr userDrawn="1"/>
        </p:nvSpPr>
        <p:spPr>
          <a:xfrm flipH="1">
            <a:off x="574427" y="1148028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271003D3-EBAB-488F-A391-2E6145572FA0}"/>
              </a:ext>
            </a:extLst>
          </p:cNvPr>
          <p:cNvSpPr/>
          <p:nvPr userDrawn="1"/>
        </p:nvSpPr>
        <p:spPr>
          <a:xfrm>
            <a:off x="6513508" y="228159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5ABDB6EA-2CA3-497C-9214-2D83B8423001}"/>
              </a:ext>
            </a:extLst>
          </p:cNvPr>
          <p:cNvSpPr/>
          <p:nvPr userDrawn="1"/>
        </p:nvSpPr>
        <p:spPr>
          <a:xfrm>
            <a:off x="9444589" y="2182367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9CE5EB5B-7624-43AC-92AF-DFFAE7EDC516}"/>
              </a:ext>
            </a:extLst>
          </p:cNvPr>
          <p:cNvSpPr/>
          <p:nvPr userDrawn="1"/>
        </p:nvSpPr>
        <p:spPr>
          <a:xfrm flipV="1">
            <a:off x="10894358" y="107812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33E60CDB-ACAA-4580-9017-B95A0E145E90}"/>
              </a:ext>
            </a:extLst>
          </p:cNvPr>
          <p:cNvSpPr/>
          <p:nvPr userDrawn="1"/>
        </p:nvSpPr>
        <p:spPr>
          <a:xfrm>
            <a:off x="7260068" y="34844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6EDFB6A-908A-47FF-869E-9F1C2FDB1A22}"/>
              </a:ext>
            </a:extLst>
          </p:cNvPr>
          <p:cNvSpPr txBox="1"/>
          <p:nvPr userDrawn="1"/>
        </p:nvSpPr>
        <p:spPr>
          <a:xfrm rot="16200000">
            <a:off x="-442569" y="468980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080BF268-C110-450F-A3A4-1845602272DB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BAFDD040-CFCE-4990-A5A3-B607890474C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F2427641-F1C6-40B9-9CA4-80EA8BAE69A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229B24DF-9604-4549-AECA-A81A86D0722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0" name="Slide Number Placeholder 5">
            <a:extLst>
              <a:ext uri="{FF2B5EF4-FFF2-40B4-BE49-F238E27FC236}">
                <a16:creationId xmlns:a16="http://schemas.microsoft.com/office/drawing/2014/main" id="{F490620C-22DF-403F-8EB9-867967720620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6201336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9.25926E-7 L -1.36448 1.06875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10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13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14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8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18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21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22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4" dur="8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6" dur="3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30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3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3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30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1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9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5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9.25926E-7 L -1.36448 1.06875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8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8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4" dur="8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6" dur="3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30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3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3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30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1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9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5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/>
        </p:bldLst>
      </p:timing>
    </mc:Fallback>
  </mc:AlternateConten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ustom Layout">
    <p:bg>
      <p:bgPr>
        <a:gradFill>
          <a:gsLst>
            <a:gs pos="0">
              <a:schemeClr val="accent1"/>
            </a:gs>
            <a:gs pos="45000">
              <a:srgbClr val="29084F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Oval 96">
            <a:extLst>
              <a:ext uri="{FF2B5EF4-FFF2-40B4-BE49-F238E27FC236}">
                <a16:creationId xmlns:a16="http://schemas.microsoft.com/office/drawing/2014/main" id="{DD872200-5689-4D5E-A240-61E5C5344B3B}"/>
              </a:ext>
            </a:extLst>
          </p:cNvPr>
          <p:cNvSpPr/>
          <p:nvPr userDrawn="1"/>
        </p:nvSpPr>
        <p:spPr>
          <a:xfrm>
            <a:off x="4572324" y="3285005"/>
            <a:ext cx="8237995" cy="8239071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3C2F0F98-92A5-4F49-8D41-735B296EF53F}"/>
              </a:ext>
            </a:extLst>
          </p:cNvPr>
          <p:cNvGrpSpPr/>
          <p:nvPr userDrawn="1"/>
        </p:nvGrpSpPr>
        <p:grpSpPr>
          <a:xfrm>
            <a:off x="4790863" y="3778921"/>
            <a:ext cx="7800916" cy="7710247"/>
            <a:chOff x="3638130" y="1073764"/>
            <a:chExt cx="4829574" cy="4772819"/>
          </a:xfrm>
        </p:grpSpPr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1C1E6DE3-364F-44C1-8B44-3D93C2597C8E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A3585"/>
            </a:solidFill>
            <a:ln w="127000">
              <a:noFill/>
            </a:ln>
            <a:effectLst>
              <a:outerShdw blurRad="317500" sx="122000" sy="122000" algn="ctr" rotWithShape="0">
                <a:srgbClr val="FA3585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47" name="Oval 209">
              <a:extLst>
                <a:ext uri="{FF2B5EF4-FFF2-40B4-BE49-F238E27FC236}">
                  <a16:creationId xmlns:a16="http://schemas.microsoft.com/office/drawing/2014/main" id="{7B46A9C3-22FC-4B08-B673-71C2B6B59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gradFill>
              <a:gsLst>
                <a:gs pos="0">
                  <a:srgbClr val="E1216F"/>
                </a:gs>
                <a:gs pos="81000">
                  <a:srgbClr val="E12270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A3E0079-7BB7-4FFF-B0C3-5FA5F6EAB42D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D31864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722AAA05-DF6D-4AAC-823F-1826A13AAA94}"/>
                </a:ext>
              </a:extLst>
            </p:cNvPr>
            <p:cNvSpPr/>
            <p:nvPr/>
          </p:nvSpPr>
          <p:spPr>
            <a:xfrm>
              <a:off x="3735386" y="1073764"/>
              <a:ext cx="4470358" cy="4586287"/>
            </a:xfrm>
            <a:prstGeom prst="ellipse">
              <a:avLst/>
            </a:prstGeom>
            <a:solidFill>
              <a:srgbClr val="D31864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0" name="Freeform 214">
              <a:extLst>
                <a:ext uri="{FF2B5EF4-FFF2-40B4-BE49-F238E27FC236}">
                  <a16:creationId xmlns:a16="http://schemas.microsoft.com/office/drawing/2014/main" id="{6BDEBB13-E15A-4F8E-A4BE-AD5BCC84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 215">
              <a:extLst>
                <a:ext uri="{FF2B5EF4-FFF2-40B4-BE49-F238E27FC236}">
                  <a16:creationId xmlns:a16="http://schemas.microsoft.com/office/drawing/2014/main" id="{CFBAAEB2-201D-4409-9E8A-978E5C660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2" name="Freeform 216">
              <a:extLst>
                <a:ext uri="{FF2B5EF4-FFF2-40B4-BE49-F238E27FC236}">
                  <a16:creationId xmlns:a16="http://schemas.microsoft.com/office/drawing/2014/main" id="{4DD14E06-690B-42B7-8123-60FD237F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6" y="4151133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17">
              <a:extLst>
                <a:ext uri="{FF2B5EF4-FFF2-40B4-BE49-F238E27FC236}">
                  <a16:creationId xmlns:a16="http://schemas.microsoft.com/office/drawing/2014/main" id="{17417035-F367-4B1E-9C5A-E8948561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8">
              <a:extLst>
                <a:ext uri="{FF2B5EF4-FFF2-40B4-BE49-F238E27FC236}">
                  <a16:creationId xmlns:a16="http://schemas.microsoft.com/office/drawing/2014/main" id="{3A5DAF16-2A5E-45B2-897B-C35943ED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9">
              <a:extLst>
                <a:ext uri="{FF2B5EF4-FFF2-40B4-BE49-F238E27FC236}">
                  <a16:creationId xmlns:a16="http://schemas.microsoft.com/office/drawing/2014/main" id="{BD3EC4D4-7964-484F-ABC9-1B81C06A4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20">
              <a:extLst>
                <a:ext uri="{FF2B5EF4-FFF2-40B4-BE49-F238E27FC236}">
                  <a16:creationId xmlns:a16="http://schemas.microsoft.com/office/drawing/2014/main" id="{CCC1BD5B-9479-4029-A44F-17FFD695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21">
              <a:extLst>
                <a:ext uri="{FF2B5EF4-FFF2-40B4-BE49-F238E27FC236}">
                  <a16:creationId xmlns:a16="http://schemas.microsoft.com/office/drawing/2014/main" id="{92C6E31E-8A12-48BF-9543-3F79608E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22">
              <a:extLst>
                <a:ext uri="{FF2B5EF4-FFF2-40B4-BE49-F238E27FC236}">
                  <a16:creationId xmlns:a16="http://schemas.microsoft.com/office/drawing/2014/main" id="{4739F993-6E7C-4B30-A6E6-B57ECA22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54" y="3732033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3">
              <a:extLst>
                <a:ext uri="{FF2B5EF4-FFF2-40B4-BE49-F238E27FC236}">
                  <a16:creationId xmlns:a16="http://schemas.microsoft.com/office/drawing/2014/main" id="{AE6F52B5-538A-444A-B777-BC016FB8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4">
              <a:extLst>
                <a:ext uri="{FF2B5EF4-FFF2-40B4-BE49-F238E27FC236}">
                  <a16:creationId xmlns:a16="http://schemas.microsoft.com/office/drawing/2014/main" id="{31D95292-3CEF-4B7E-BEC5-A67073CB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5">
              <a:extLst>
                <a:ext uri="{FF2B5EF4-FFF2-40B4-BE49-F238E27FC236}">
                  <a16:creationId xmlns:a16="http://schemas.microsoft.com/office/drawing/2014/main" id="{485C5E66-6E47-4297-887A-E684AA29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6">
              <a:extLst>
                <a:ext uri="{FF2B5EF4-FFF2-40B4-BE49-F238E27FC236}">
                  <a16:creationId xmlns:a16="http://schemas.microsoft.com/office/drawing/2014/main" id="{2EC3251F-FA12-496F-96F6-4B3FA5FC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7">
              <a:extLst>
                <a:ext uri="{FF2B5EF4-FFF2-40B4-BE49-F238E27FC236}">
                  <a16:creationId xmlns:a16="http://schemas.microsoft.com/office/drawing/2014/main" id="{B23F719C-6E62-4541-82EC-5AA7812D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8">
              <a:extLst>
                <a:ext uri="{FF2B5EF4-FFF2-40B4-BE49-F238E27FC236}">
                  <a16:creationId xmlns:a16="http://schemas.microsoft.com/office/drawing/2014/main" id="{D173B196-9D13-41DF-ACB5-C01221CD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9">
              <a:extLst>
                <a:ext uri="{FF2B5EF4-FFF2-40B4-BE49-F238E27FC236}">
                  <a16:creationId xmlns:a16="http://schemas.microsoft.com/office/drawing/2014/main" id="{AC0C7379-6D41-4BC2-BB1B-1B16C64E8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30">
              <a:extLst>
                <a:ext uri="{FF2B5EF4-FFF2-40B4-BE49-F238E27FC236}">
                  <a16:creationId xmlns:a16="http://schemas.microsoft.com/office/drawing/2014/main" id="{E8CD6021-4C0A-41D2-B4C6-C5FA0188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31">
              <a:extLst>
                <a:ext uri="{FF2B5EF4-FFF2-40B4-BE49-F238E27FC236}">
                  <a16:creationId xmlns:a16="http://schemas.microsoft.com/office/drawing/2014/main" id="{3BA5EF66-837E-4365-905C-A229FBC3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32">
              <a:extLst>
                <a:ext uri="{FF2B5EF4-FFF2-40B4-BE49-F238E27FC236}">
                  <a16:creationId xmlns:a16="http://schemas.microsoft.com/office/drawing/2014/main" id="{79324094-A772-47C1-82ED-CEDE60D58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3">
              <a:extLst>
                <a:ext uri="{FF2B5EF4-FFF2-40B4-BE49-F238E27FC236}">
                  <a16:creationId xmlns:a16="http://schemas.microsoft.com/office/drawing/2014/main" id="{D91D7904-C34D-4BA1-8335-956EB76C1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4">
              <a:extLst>
                <a:ext uri="{FF2B5EF4-FFF2-40B4-BE49-F238E27FC236}">
                  <a16:creationId xmlns:a16="http://schemas.microsoft.com/office/drawing/2014/main" id="{84AC4142-5AF5-4773-B4EC-5AC59BB13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5">
              <a:extLst>
                <a:ext uri="{FF2B5EF4-FFF2-40B4-BE49-F238E27FC236}">
                  <a16:creationId xmlns:a16="http://schemas.microsoft.com/office/drawing/2014/main" id="{32362FD7-CD49-4565-A0CE-C72C255E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6">
              <a:extLst>
                <a:ext uri="{FF2B5EF4-FFF2-40B4-BE49-F238E27FC236}">
                  <a16:creationId xmlns:a16="http://schemas.microsoft.com/office/drawing/2014/main" id="{EA7842C5-56CE-4CE0-A8FC-FFD82F1B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7">
              <a:extLst>
                <a:ext uri="{FF2B5EF4-FFF2-40B4-BE49-F238E27FC236}">
                  <a16:creationId xmlns:a16="http://schemas.microsoft.com/office/drawing/2014/main" id="{A8CBC2F1-6E07-4B3D-8F95-E55B8992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8">
              <a:extLst>
                <a:ext uri="{FF2B5EF4-FFF2-40B4-BE49-F238E27FC236}">
                  <a16:creationId xmlns:a16="http://schemas.microsoft.com/office/drawing/2014/main" id="{CCBF671B-C818-4FF0-9DD0-35C74E20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9">
              <a:extLst>
                <a:ext uri="{FF2B5EF4-FFF2-40B4-BE49-F238E27FC236}">
                  <a16:creationId xmlns:a16="http://schemas.microsoft.com/office/drawing/2014/main" id="{AAEE473A-868D-42AA-99D7-F402DA31A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40">
              <a:extLst>
                <a:ext uri="{FF2B5EF4-FFF2-40B4-BE49-F238E27FC236}">
                  <a16:creationId xmlns:a16="http://schemas.microsoft.com/office/drawing/2014/main" id="{4CD87E41-5E2B-4D89-8EE4-D2D2B460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41">
              <a:extLst>
                <a:ext uri="{FF2B5EF4-FFF2-40B4-BE49-F238E27FC236}">
                  <a16:creationId xmlns:a16="http://schemas.microsoft.com/office/drawing/2014/main" id="{7A59DF3B-F428-48FF-A3EB-0A882B7C5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42">
              <a:extLst>
                <a:ext uri="{FF2B5EF4-FFF2-40B4-BE49-F238E27FC236}">
                  <a16:creationId xmlns:a16="http://schemas.microsoft.com/office/drawing/2014/main" id="{CC05D1D3-AE2B-42CD-B66D-A18B7E34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4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3">
              <a:extLst>
                <a:ext uri="{FF2B5EF4-FFF2-40B4-BE49-F238E27FC236}">
                  <a16:creationId xmlns:a16="http://schemas.microsoft.com/office/drawing/2014/main" id="{2AA00A8B-C9DD-4D26-A15E-3A494185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4">
              <a:extLst>
                <a:ext uri="{FF2B5EF4-FFF2-40B4-BE49-F238E27FC236}">
                  <a16:creationId xmlns:a16="http://schemas.microsoft.com/office/drawing/2014/main" id="{845209BB-180C-49D4-8EC8-32F1F03B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5">
              <a:extLst>
                <a:ext uri="{FF2B5EF4-FFF2-40B4-BE49-F238E27FC236}">
                  <a16:creationId xmlns:a16="http://schemas.microsoft.com/office/drawing/2014/main" id="{48272DA6-7277-49AA-B1AB-F1E12CFD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6">
              <a:extLst>
                <a:ext uri="{FF2B5EF4-FFF2-40B4-BE49-F238E27FC236}">
                  <a16:creationId xmlns:a16="http://schemas.microsoft.com/office/drawing/2014/main" id="{70F94829-CB59-488A-88ED-6E9B6D7F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7">
              <a:extLst>
                <a:ext uri="{FF2B5EF4-FFF2-40B4-BE49-F238E27FC236}">
                  <a16:creationId xmlns:a16="http://schemas.microsoft.com/office/drawing/2014/main" id="{0303723E-0700-43F1-9BB9-2BBA22AC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8">
              <a:extLst>
                <a:ext uri="{FF2B5EF4-FFF2-40B4-BE49-F238E27FC236}">
                  <a16:creationId xmlns:a16="http://schemas.microsoft.com/office/drawing/2014/main" id="{0625FC9C-F820-43EE-B23C-A769D80D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9">
              <a:extLst>
                <a:ext uri="{FF2B5EF4-FFF2-40B4-BE49-F238E27FC236}">
                  <a16:creationId xmlns:a16="http://schemas.microsoft.com/office/drawing/2014/main" id="{DE001ABD-EAD3-4792-BE02-F6F1E462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D299346D-C470-4864-A73D-31F055396DC8}"/>
              </a:ext>
            </a:extLst>
          </p:cNvPr>
          <p:cNvGrpSpPr/>
          <p:nvPr userDrawn="1"/>
        </p:nvGrpSpPr>
        <p:grpSpPr>
          <a:xfrm rot="830169">
            <a:off x="10727864" y="1599155"/>
            <a:ext cx="1040555" cy="1318910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B5556810-DACB-4414-9922-DC2006E243A8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101" name="Freeform 169">
                <a:extLst>
                  <a:ext uri="{FF2B5EF4-FFF2-40B4-BE49-F238E27FC236}">
                    <a16:creationId xmlns:a16="http://schemas.microsoft.com/office/drawing/2014/main" id="{DB0C5496-D56B-435E-8E8F-3E8FF9BBB796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102" name="Oval 168">
                <a:extLst>
                  <a:ext uri="{FF2B5EF4-FFF2-40B4-BE49-F238E27FC236}">
                    <a16:creationId xmlns:a16="http://schemas.microsoft.com/office/drawing/2014/main" id="{4D15D252-6C41-4511-A359-999D88AC1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FF82A57C-7901-4CF8-AC5D-911C03D2EFBD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2AE1C3D-F864-46EE-B0AD-978FCE8A371C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27136292-1B3E-4419-83AF-17706B28F541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491BF86B-816A-4889-B8D7-ACE0E77BBCD5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5BAA25FA-6F16-4D6B-BE9A-09E6ED1C40D3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132AFFBC-DF38-4149-8FD0-1BB1F21D7478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4AE66572-C9B3-4014-A19C-0AE1CFB444F4}"/>
              </a:ext>
            </a:extLst>
          </p:cNvPr>
          <p:cNvGrpSpPr/>
          <p:nvPr userDrawn="1"/>
        </p:nvGrpSpPr>
        <p:grpSpPr>
          <a:xfrm rot="20228232">
            <a:off x="14869388" y="1611989"/>
            <a:ext cx="1777103" cy="230299"/>
            <a:chOff x="2764511" y="5842569"/>
            <a:chExt cx="8381724" cy="1086064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25351AB0-CE0A-4FC7-A539-0528CF70CCA2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F3141D2C-4CA6-4885-80FC-E8C6FF49D437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90" name="Oval 89">
            <a:extLst>
              <a:ext uri="{FF2B5EF4-FFF2-40B4-BE49-F238E27FC236}">
                <a16:creationId xmlns:a16="http://schemas.microsoft.com/office/drawing/2014/main" id="{D7761545-73EE-4105-BE52-B52B02ED57A6}"/>
              </a:ext>
            </a:extLst>
          </p:cNvPr>
          <p:cNvSpPr/>
          <p:nvPr userDrawn="1"/>
        </p:nvSpPr>
        <p:spPr>
          <a:xfrm flipV="1">
            <a:off x="5219048" y="3564612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82781C1E-2AB4-4AF3-8466-41BE8749976A}"/>
              </a:ext>
            </a:extLst>
          </p:cNvPr>
          <p:cNvSpPr/>
          <p:nvPr userDrawn="1"/>
        </p:nvSpPr>
        <p:spPr>
          <a:xfrm>
            <a:off x="8074648" y="270168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CD6E39AB-1B14-41F4-8478-2D5520411B2A}"/>
              </a:ext>
            </a:extLst>
          </p:cNvPr>
          <p:cNvSpPr/>
          <p:nvPr userDrawn="1"/>
        </p:nvSpPr>
        <p:spPr>
          <a:xfrm>
            <a:off x="9792399" y="2661236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3129A6E5-012A-4DF1-BFAD-24347D643DB8}"/>
              </a:ext>
            </a:extLst>
          </p:cNvPr>
          <p:cNvSpPr/>
          <p:nvPr userDrawn="1"/>
        </p:nvSpPr>
        <p:spPr>
          <a:xfrm>
            <a:off x="11447922" y="401776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9A2E730-E450-4EDB-A96C-533BDA2DB4B5}"/>
              </a:ext>
            </a:extLst>
          </p:cNvPr>
          <p:cNvSpPr/>
          <p:nvPr userDrawn="1"/>
        </p:nvSpPr>
        <p:spPr>
          <a:xfrm>
            <a:off x="-226814" y="-90662"/>
            <a:ext cx="13153872" cy="7365268"/>
          </a:xfrm>
          <a:custGeom>
            <a:avLst/>
            <a:gdLst>
              <a:gd name="connsiteX0" fmla="*/ 7100146 w 24387177"/>
              <a:gd name="connsiteY0" fmla="*/ 6990649 h 13653371"/>
              <a:gd name="connsiteX1" fmla="*/ 7244050 w 24387177"/>
              <a:gd name="connsiteY1" fmla="*/ 7039397 h 13653371"/>
              <a:gd name="connsiteX2" fmla="*/ 10115645 w 24387177"/>
              <a:gd name="connsiteY2" fmla="*/ 8805765 h 13653371"/>
              <a:gd name="connsiteX3" fmla="*/ 14074701 w 24387177"/>
              <a:gd name="connsiteY3" fmla="*/ 10650904 h 13653371"/>
              <a:gd name="connsiteX4" fmla="*/ 14111701 w 24387177"/>
              <a:gd name="connsiteY4" fmla="*/ 10656652 h 13653371"/>
              <a:gd name="connsiteX5" fmla="*/ 18270559 w 24387177"/>
              <a:gd name="connsiteY5" fmla="*/ 11967217 h 13653371"/>
              <a:gd name="connsiteX6" fmla="*/ 19728379 w 24387177"/>
              <a:gd name="connsiteY6" fmla="*/ 13432981 h 13653371"/>
              <a:gd name="connsiteX7" fmla="*/ 19829679 w 24387177"/>
              <a:gd name="connsiteY7" fmla="*/ 13585956 h 13653371"/>
              <a:gd name="connsiteX8" fmla="*/ 19872583 w 24387177"/>
              <a:gd name="connsiteY8" fmla="*/ 13653371 h 13653371"/>
              <a:gd name="connsiteX9" fmla="*/ 7100146 w 24387177"/>
              <a:gd name="connsiteY9" fmla="*/ 13653371 h 13653371"/>
              <a:gd name="connsiteX10" fmla="*/ 7100146 w 24387177"/>
              <a:gd name="connsiteY10" fmla="*/ 34542 h 13653371"/>
              <a:gd name="connsiteX11" fmla="*/ 24387177 w 24387177"/>
              <a:gd name="connsiteY11" fmla="*/ 34542 h 13653371"/>
              <a:gd name="connsiteX12" fmla="*/ 24387177 w 24387177"/>
              <a:gd name="connsiteY12" fmla="*/ 2741076 h 13653371"/>
              <a:gd name="connsiteX13" fmla="*/ 24197953 w 24387177"/>
              <a:gd name="connsiteY13" fmla="*/ 2720509 h 13653371"/>
              <a:gd name="connsiteX14" fmla="*/ 23658429 w 24387177"/>
              <a:gd name="connsiteY14" fmla="*/ 2666733 h 13653371"/>
              <a:gd name="connsiteX15" fmla="*/ 17478679 w 24387177"/>
              <a:gd name="connsiteY15" fmla="*/ 3969992 h 13653371"/>
              <a:gd name="connsiteX16" fmla="*/ 16844393 w 24387177"/>
              <a:gd name="connsiteY16" fmla="*/ 4255079 h 13653371"/>
              <a:gd name="connsiteX17" fmla="*/ 16481945 w 24387177"/>
              <a:gd name="connsiteY17" fmla="*/ 4341059 h 13653371"/>
              <a:gd name="connsiteX18" fmla="*/ 14764845 w 24387177"/>
              <a:gd name="connsiteY18" fmla="*/ 4069547 h 13653371"/>
              <a:gd name="connsiteX19" fmla="*/ 11901501 w 24387177"/>
              <a:gd name="connsiteY19" fmla="*/ 5952031 h 13653371"/>
              <a:gd name="connsiteX20" fmla="*/ 9210322 w 24387177"/>
              <a:gd name="connsiteY20" fmla="*/ 5341129 h 13653371"/>
              <a:gd name="connsiteX21" fmla="*/ 7220606 w 24387177"/>
              <a:gd name="connsiteY21" fmla="*/ 6541297 h 13653371"/>
              <a:gd name="connsiteX22" fmla="*/ 7100146 w 24387177"/>
              <a:gd name="connsiteY22" fmla="*/ 6625545 h 13653371"/>
              <a:gd name="connsiteX23" fmla="*/ 0 w 24387177"/>
              <a:gd name="connsiteY23" fmla="*/ 0 h 13653371"/>
              <a:gd name="connsiteX24" fmla="*/ 24387177 w 24387177"/>
              <a:gd name="connsiteY24" fmla="*/ 0 h 13653371"/>
              <a:gd name="connsiteX25" fmla="*/ 24387177 w 24387177"/>
              <a:gd name="connsiteY25" fmla="*/ 34542 h 13653371"/>
              <a:gd name="connsiteX26" fmla="*/ 7100145 w 24387177"/>
              <a:gd name="connsiteY26" fmla="*/ 34542 h 13653371"/>
              <a:gd name="connsiteX27" fmla="*/ 7100145 w 24387177"/>
              <a:gd name="connsiteY27" fmla="*/ 6625545 h 13653371"/>
              <a:gd name="connsiteX28" fmla="*/ 7083309 w 24387177"/>
              <a:gd name="connsiteY28" fmla="*/ 6637318 h 13653371"/>
              <a:gd name="connsiteX29" fmla="*/ 6736609 w 24387177"/>
              <a:gd name="connsiteY29" fmla="*/ 6811819 h 13653371"/>
              <a:gd name="connsiteX30" fmla="*/ 6736609 w 24387177"/>
              <a:gd name="connsiteY30" fmla="*/ 6884924 h 13653371"/>
              <a:gd name="connsiteX31" fmla="*/ 6785601 w 24387177"/>
              <a:gd name="connsiteY31" fmla="*/ 6891650 h 13653371"/>
              <a:gd name="connsiteX32" fmla="*/ 7067397 w 24387177"/>
              <a:gd name="connsiteY32" fmla="*/ 6979555 h 13653371"/>
              <a:gd name="connsiteX33" fmla="*/ 7100145 w 24387177"/>
              <a:gd name="connsiteY33" fmla="*/ 6990649 h 13653371"/>
              <a:gd name="connsiteX34" fmla="*/ 7100145 w 24387177"/>
              <a:gd name="connsiteY34" fmla="*/ 13653371 h 13653371"/>
              <a:gd name="connsiteX35" fmla="*/ 0 w 24387177"/>
              <a:gd name="connsiteY35" fmla="*/ 13653371 h 13653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87177" h="13653371">
                <a:moveTo>
                  <a:pt x="7100146" y="6990649"/>
                </a:moveTo>
                <a:lnTo>
                  <a:pt x="7244050" y="7039397"/>
                </a:lnTo>
                <a:cubicBezTo>
                  <a:pt x="8054082" y="7321769"/>
                  <a:pt x="9412173" y="7904392"/>
                  <a:pt x="10115645" y="8805765"/>
                </a:cubicBezTo>
                <a:cubicBezTo>
                  <a:pt x="10840857" y="9748453"/>
                  <a:pt x="12313477" y="10438224"/>
                  <a:pt x="14074701" y="10650904"/>
                </a:cubicBezTo>
                <a:cubicBezTo>
                  <a:pt x="14089501" y="10650904"/>
                  <a:pt x="14096901" y="10656652"/>
                  <a:pt x="14111701" y="10656652"/>
                </a:cubicBezTo>
                <a:cubicBezTo>
                  <a:pt x="15695322" y="10846339"/>
                  <a:pt x="17153143" y="11300439"/>
                  <a:pt x="18270559" y="11967217"/>
                </a:cubicBezTo>
                <a:cubicBezTo>
                  <a:pt x="18966169" y="12381081"/>
                  <a:pt x="19424975" y="12973134"/>
                  <a:pt x="19728379" y="13432981"/>
                </a:cubicBezTo>
                <a:cubicBezTo>
                  <a:pt x="19763761" y="13485432"/>
                  <a:pt x="19797503" y="13536408"/>
                  <a:pt x="19829679" y="13585956"/>
                </a:cubicBezTo>
                <a:lnTo>
                  <a:pt x="19872583" y="13653371"/>
                </a:lnTo>
                <a:lnTo>
                  <a:pt x="7100146" y="13653371"/>
                </a:lnTo>
                <a:close/>
                <a:moveTo>
                  <a:pt x="7100146" y="34542"/>
                </a:moveTo>
                <a:lnTo>
                  <a:pt x="24387177" y="34542"/>
                </a:lnTo>
                <a:lnTo>
                  <a:pt x="24387177" y="2741076"/>
                </a:lnTo>
                <a:lnTo>
                  <a:pt x="24197953" y="2720509"/>
                </a:lnTo>
                <a:cubicBezTo>
                  <a:pt x="24030363" y="2702792"/>
                  <a:pt x="23850979" y="2684833"/>
                  <a:pt x="23658429" y="2666733"/>
                </a:cubicBezTo>
                <a:cubicBezTo>
                  <a:pt x="20577613" y="2377120"/>
                  <a:pt x="17478679" y="3969992"/>
                  <a:pt x="17478679" y="3969992"/>
                </a:cubicBezTo>
                <a:cubicBezTo>
                  <a:pt x="16844393" y="4255079"/>
                  <a:pt x="16844393" y="4255079"/>
                  <a:pt x="16844393" y="4255079"/>
                </a:cubicBezTo>
                <a:cubicBezTo>
                  <a:pt x="16749251" y="4304857"/>
                  <a:pt x="16626925" y="4332008"/>
                  <a:pt x="16481945" y="4341059"/>
                </a:cubicBezTo>
                <a:cubicBezTo>
                  <a:pt x="15467089" y="4404411"/>
                  <a:pt x="15231498" y="3924740"/>
                  <a:pt x="14764845" y="4069547"/>
                </a:cubicBezTo>
                <a:cubicBezTo>
                  <a:pt x="13836073" y="4341059"/>
                  <a:pt x="13002441" y="5857003"/>
                  <a:pt x="11901501" y="5952031"/>
                </a:cubicBezTo>
                <a:cubicBezTo>
                  <a:pt x="10800565" y="6051585"/>
                  <a:pt x="9821953" y="5074142"/>
                  <a:pt x="9210322" y="5341129"/>
                </a:cubicBezTo>
                <a:cubicBezTo>
                  <a:pt x="8568107" y="5398825"/>
                  <a:pt x="7788276" y="6128515"/>
                  <a:pt x="7220606" y="6541297"/>
                </a:cubicBezTo>
                <a:lnTo>
                  <a:pt x="7100146" y="6625545"/>
                </a:lnTo>
                <a:close/>
                <a:moveTo>
                  <a:pt x="0" y="0"/>
                </a:moveTo>
                <a:lnTo>
                  <a:pt x="24387177" y="0"/>
                </a:lnTo>
                <a:lnTo>
                  <a:pt x="24387177" y="34542"/>
                </a:lnTo>
                <a:lnTo>
                  <a:pt x="7100145" y="34542"/>
                </a:lnTo>
                <a:lnTo>
                  <a:pt x="7100145" y="6625545"/>
                </a:lnTo>
                <a:lnTo>
                  <a:pt x="7083309" y="6637318"/>
                </a:lnTo>
                <a:cubicBezTo>
                  <a:pt x="6950839" y="6725593"/>
                  <a:pt x="6833449" y="6788910"/>
                  <a:pt x="6736609" y="6811819"/>
                </a:cubicBezTo>
                <a:lnTo>
                  <a:pt x="6736609" y="6884924"/>
                </a:lnTo>
                <a:lnTo>
                  <a:pt x="6785601" y="6891650"/>
                </a:lnTo>
                <a:cubicBezTo>
                  <a:pt x="6861453" y="6913924"/>
                  <a:pt x="6956845" y="6943203"/>
                  <a:pt x="7067397" y="6979555"/>
                </a:cubicBezTo>
                <a:lnTo>
                  <a:pt x="7100145" y="6990649"/>
                </a:lnTo>
                <a:lnTo>
                  <a:pt x="7100145" y="13653371"/>
                </a:lnTo>
                <a:lnTo>
                  <a:pt x="0" y="13653371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55FC724-B9A8-42E7-918A-0AD84A560249}"/>
              </a:ext>
            </a:extLst>
          </p:cNvPr>
          <p:cNvGrpSpPr/>
          <p:nvPr userDrawn="1"/>
        </p:nvGrpSpPr>
        <p:grpSpPr>
          <a:xfrm rot="19963218">
            <a:off x="4720106" y="4276797"/>
            <a:ext cx="1794494" cy="1237389"/>
            <a:chOff x="1716977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109" name="Freeform 169">
              <a:extLst>
                <a:ext uri="{FF2B5EF4-FFF2-40B4-BE49-F238E27FC236}">
                  <a16:creationId xmlns:a16="http://schemas.microsoft.com/office/drawing/2014/main" id="{B0E9B3A0-3506-4A2D-88CF-743A20282B89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110" name="Oval 168">
              <a:extLst>
                <a:ext uri="{FF2B5EF4-FFF2-40B4-BE49-F238E27FC236}">
                  <a16:creationId xmlns:a16="http://schemas.microsoft.com/office/drawing/2014/main" id="{86352CCA-7224-40B7-BC91-6BDE180D1F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DF21C87-95C9-4B30-A58D-2559755777A3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65E2F66-605C-4E49-85ED-754D63509A66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248F935F-C29B-47F0-BE40-F9DFC83CBA4F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DEDB84C3-C24C-4B2F-850C-F2153D41116F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B9C9AC53-00E6-40C1-AB8E-72144B3E291F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09C0807-DFC6-4948-AD29-E9DFF82EB32F}"/>
                </a:ext>
              </a:extLst>
            </p:cNvPr>
            <p:cNvSpPr/>
            <p:nvPr/>
          </p:nvSpPr>
          <p:spPr>
            <a:xfrm rot="20153196" flipH="1">
              <a:off x="1716977" y="1802631"/>
              <a:ext cx="4197347" cy="2072857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22868D35-1E6E-4320-BE19-49F21BA7EE29}"/>
              </a:ext>
            </a:extLst>
          </p:cNvPr>
          <p:cNvSpPr/>
          <p:nvPr userDrawn="1"/>
        </p:nvSpPr>
        <p:spPr>
          <a:xfrm>
            <a:off x="-8881586" y="-3180970"/>
            <a:ext cx="21761624" cy="12185019"/>
          </a:xfrm>
          <a:custGeom>
            <a:avLst/>
            <a:gdLst>
              <a:gd name="connsiteX0" fmla="*/ 7100146 w 24387177"/>
              <a:gd name="connsiteY0" fmla="*/ 6990649 h 13653371"/>
              <a:gd name="connsiteX1" fmla="*/ 7244050 w 24387177"/>
              <a:gd name="connsiteY1" fmla="*/ 7039397 h 13653371"/>
              <a:gd name="connsiteX2" fmla="*/ 10115645 w 24387177"/>
              <a:gd name="connsiteY2" fmla="*/ 8805765 h 13653371"/>
              <a:gd name="connsiteX3" fmla="*/ 14074701 w 24387177"/>
              <a:gd name="connsiteY3" fmla="*/ 10650904 h 13653371"/>
              <a:gd name="connsiteX4" fmla="*/ 14111701 w 24387177"/>
              <a:gd name="connsiteY4" fmla="*/ 10656652 h 13653371"/>
              <a:gd name="connsiteX5" fmla="*/ 18270559 w 24387177"/>
              <a:gd name="connsiteY5" fmla="*/ 11967217 h 13653371"/>
              <a:gd name="connsiteX6" fmla="*/ 19728379 w 24387177"/>
              <a:gd name="connsiteY6" fmla="*/ 13432981 h 13653371"/>
              <a:gd name="connsiteX7" fmla="*/ 19829679 w 24387177"/>
              <a:gd name="connsiteY7" fmla="*/ 13585956 h 13653371"/>
              <a:gd name="connsiteX8" fmla="*/ 19872583 w 24387177"/>
              <a:gd name="connsiteY8" fmla="*/ 13653371 h 13653371"/>
              <a:gd name="connsiteX9" fmla="*/ 7100146 w 24387177"/>
              <a:gd name="connsiteY9" fmla="*/ 13653371 h 13653371"/>
              <a:gd name="connsiteX10" fmla="*/ 7100146 w 24387177"/>
              <a:gd name="connsiteY10" fmla="*/ 34542 h 13653371"/>
              <a:gd name="connsiteX11" fmla="*/ 24387177 w 24387177"/>
              <a:gd name="connsiteY11" fmla="*/ 34542 h 13653371"/>
              <a:gd name="connsiteX12" fmla="*/ 24387177 w 24387177"/>
              <a:gd name="connsiteY12" fmla="*/ 2741076 h 13653371"/>
              <a:gd name="connsiteX13" fmla="*/ 24197953 w 24387177"/>
              <a:gd name="connsiteY13" fmla="*/ 2720509 h 13653371"/>
              <a:gd name="connsiteX14" fmla="*/ 23658429 w 24387177"/>
              <a:gd name="connsiteY14" fmla="*/ 2666733 h 13653371"/>
              <a:gd name="connsiteX15" fmla="*/ 17478679 w 24387177"/>
              <a:gd name="connsiteY15" fmla="*/ 3969992 h 13653371"/>
              <a:gd name="connsiteX16" fmla="*/ 16844393 w 24387177"/>
              <a:gd name="connsiteY16" fmla="*/ 4255079 h 13653371"/>
              <a:gd name="connsiteX17" fmla="*/ 16481945 w 24387177"/>
              <a:gd name="connsiteY17" fmla="*/ 4341059 h 13653371"/>
              <a:gd name="connsiteX18" fmla="*/ 14764845 w 24387177"/>
              <a:gd name="connsiteY18" fmla="*/ 4069547 h 13653371"/>
              <a:gd name="connsiteX19" fmla="*/ 11901501 w 24387177"/>
              <a:gd name="connsiteY19" fmla="*/ 5952031 h 13653371"/>
              <a:gd name="connsiteX20" fmla="*/ 9210322 w 24387177"/>
              <a:gd name="connsiteY20" fmla="*/ 5341129 h 13653371"/>
              <a:gd name="connsiteX21" fmla="*/ 7220606 w 24387177"/>
              <a:gd name="connsiteY21" fmla="*/ 6541297 h 13653371"/>
              <a:gd name="connsiteX22" fmla="*/ 7100146 w 24387177"/>
              <a:gd name="connsiteY22" fmla="*/ 6625545 h 13653371"/>
              <a:gd name="connsiteX23" fmla="*/ 0 w 24387177"/>
              <a:gd name="connsiteY23" fmla="*/ 0 h 13653371"/>
              <a:gd name="connsiteX24" fmla="*/ 24387177 w 24387177"/>
              <a:gd name="connsiteY24" fmla="*/ 0 h 13653371"/>
              <a:gd name="connsiteX25" fmla="*/ 24387177 w 24387177"/>
              <a:gd name="connsiteY25" fmla="*/ 34542 h 13653371"/>
              <a:gd name="connsiteX26" fmla="*/ 7100145 w 24387177"/>
              <a:gd name="connsiteY26" fmla="*/ 34542 h 13653371"/>
              <a:gd name="connsiteX27" fmla="*/ 7100145 w 24387177"/>
              <a:gd name="connsiteY27" fmla="*/ 6625545 h 13653371"/>
              <a:gd name="connsiteX28" fmla="*/ 7083309 w 24387177"/>
              <a:gd name="connsiteY28" fmla="*/ 6637318 h 13653371"/>
              <a:gd name="connsiteX29" fmla="*/ 6736609 w 24387177"/>
              <a:gd name="connsiteY29" fmla="*/ 6811819 h 13653371"/>
              <a:gd name="connsiteX30" fmla="*/ 6736609 w 24387177"/>
              <a:gd name="connsiteY30" fmla="*/ 6884924 h 13653371"/>
              <a:gd name="connsiteX31" fmla="*/ 6785601 w 24387177"/>
              <a:gd name="connsiteY31" fmla="*/ 6891650 h 13653371"/>
              <a:gd name="connsiteX32" fmla="*/ 7067397 w 24387177"/>
              <a:gd name="connsiteY32" fmla="*/ 6979555 h 13653371"/>
              <a:gd name="connsiteX33" fmla="*/ 7100145 w 24387177"/>
              <a:gd name="connsiteY33" fmla="*/ 6990649 h 13653371"/>
              <a:gd name="connsiteX34" fmla="*/ 7100145 w 24387177"/>
              <a:gd name="connsiteY34" fmla="*/ 13653371 h 13653371"/>
              <a:gd name="connsiteX35" fmla="*/ 0 w 24387177"/>
              <a:gd name="connsiteY35" fmla="*/ 13653371 h 13653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87177" h="13653371">
                <a:moveTo>
                  <a:pt x="7100146" y="6990649"/>
                </a:moveTo>
                <a:lnTo>
                  <a:pt x="7244050" y="7039397"/>
                </a:lnTo>
                <a:cubicBezTo>
                  <a:pt x="8054082" y="7321769"/>
                  <a:pt x="9412173" y="7904392"/>
                  <a:pt x="10115645" y="8805765"/>
                </a:cubicBezTo>
                <a:cubicBezTo>
                  <a:pt x="10840857" y="9748453"/>
                  <a:pt x="12313477" y="10438224"/>
                  <a:pt x="14074701" y="10650904"/>
                </a:cubicBezTo>
                <a:cubicBezTo>
                  <a:pt x="14089501" y="10650904"/>
                  <a:pt x="14096901" y="10656652"/>
                  <a:pt x="14111701" y="10656652"/>
                </a:cubicBezTo>
                <a:cubicBezTo>
                  <a:pt x="15695322" y="10846339"/>
                  <a:pt x="17153143" y="11300439"/>
                  <a:pt x="18270559" y="11967217"/>
                </a:cubicBezTo>
                <a:cubicBezTo>
                  <a:pt x="18966169" y="12381081"/>
                  <a:pt x="19424975" y="12973134"/>
                  <a:pt x="19728379" y="13432981"/>
                </a:cubicBezTo>
                <a:cubicBezTo>
                  <a:pt x="19763761" y="13485432"/>
                  <a:pt x="19797503" y="13536408"/>
                  <a:pt x="19829679" y="13585956"/>
                </a:cubicBezTo>
                <a:lnTo>
                  <a:pt x="19872583" y="13653371"/>
                </a:lnTo>
                <a:lnTo>
                  <a:pt x="7100146" y="13653371"/>
                </a:lnTo>
                <a:close/>
                <a:moveTo>
                  <a:pt x="7100146" y="34542"/>
                </a:moveTo>
                <a:lnTo>
                  <a:pt x="24387177" y="34542"/>
                </a:lnTo>
                <a:lnTo>
                  <a:pt x="24387177" y="2741076"/>
                </a:lnTo>
                <a:lnTo>
                  <a:pt x="24197953" y="2720509"/>
                </a:lnTo>
                <a:cubicBezTo>
                  <a:pt x="24030363" y="2702792"/>
                  <a:pt x="23850979" y="2684833"/>
                  <a:pt x="23658429" y="2666733"/>
                </a:cubicBezTo>
                <a:cubicBezTo>
                  <a:pt x="20577613" y="2377120"/>
                  <a:pt x="17478679" y="3969992"/>
                  <a:pt x="17478679" y="3969992"/>
                </a:cubicBezTo>
                <a:cubicBezTo>
                  <a:pt x="16844393" y="4255079"/>
                  <a:pt x="16844393" y="4255079"/>
                  <a:pt x="16844393" y="4255079"/>
                </a:cubicBezTo>
                <a:cubicBezTo>
                  <a:pt x="16749251" y="4304857"/>
                  <a:pt x="16626925" y="4332008"/>
                  <a:pt x="16481945" y="4341059"/>
                </a:cubicBezTo>
                <a:cubicBezTo>
                  <a:pt x="15467089" y="4404411"/>
                  <a:pt x="15231498" y="3924740"/>
                  <a:pt x="14764845" y="4069547"/>
                </a:cubicBezTo>
                <a:cubicBezTo>
                  <a:pt x="13836073" y="4341059"/>
                  <a:pt x="13002441" y="5857003"/>
                  <a:pt x="11901501" y="5952031"/>
                </a:cubicBezTo>
                <a:cubicBezTo>
                  <a:pt x="10800565" y="6051585"/>
                  <a:pt x="9821953" y="5074142"/>
                  <a:pt x="9210322" y="5341129"/>
                </a:cubicBezTo>
                <a:cubicBezTo>
                  <a:pt x="8568107" y="5398825"/>
                  <a:pt x="7788276" y="6128515"/>
                  <a:pt x="7220606" y="6541297"/>
                </a:cubicBezTo>
                <a:lnTo>
                  <a:pt x="7100146" y="6625545"/>
                </a:lnTo>
                <a:close/>
                <a:moveTo>
                  <a:pt x="0" y="0"/>
                </a:moveTo>
                <a:lnTo>
                  <a:pt x="24387177" y="0"/>
                </a:lnTo>
                <a:lnTo>
                  <a:pt x="24387177" y="34542"/>
                </a:lnTo>
                <a:lnTo>
                  <a:pt x="7100145" y="34542"/>
                </a:lnTo>
                <a:lnTo>
                  <a:pt x="7100145" y="6625545"/>
                </a:lnTo>
                <a:lnTo>
                  <a:pt x="7083309" y="6637318"/>
                </a:lnTo>
                <a:cubicBezTo>
                  <a:pt x="6950839" y="6725593"/>
                  <a:pt x="6833449" y="6788910"/>
                  <a:pt x="6736609" y="6811819"/>
                </a:cubicBezTo>
                <a:lnTo>
                  <a:pt x="6736609" y="6884924"/>
                </a:lnTo>
                <a:lnTo>
                  <a:pt x="6785601" y="6891650"/>
                </a:lnTo>
                <a:cubicBezTo>
                  <a:pt x="6861453" y="6913924"/>
                  <a:pt x="6956845" y="6943203"/>
                  <a:pt x="7067397" y="6979555"/>
                </a:cubicBezTo>
                <a:lnTo>
                  <a:pt x="7100145" y="6990649"/>
                </a:lnTo>
                <a:lnTo>
                  <a:pt x="7100145" y="13653371"/>
                </a:lnTo>
                <a:lnTo>
                  <a:pt x="0" y="13653371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rgbClr val="29084F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8A919EEC-E683-4ABE-9A14-C732296CE9CD}"/>
              </a:ext>
            </a:extLst>
          </p:cNvPr>
          <p:cNvSpPr txBox="1"/>
          <p:nvPr userDrawn="1"/>
        </p:nvSpPr>
        <p:spPr>
          <a:xfrm rot="16200000">
            <a:off x="-442569" y="468980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9" name="Slide Number Placeholder 5">
            <a:extLst>
              <a:ext uri="{FF2B5EF4-FFF2-40B4-BE49-F238E27FC236}">
                <a16:creationId xmlns:a16="http://schemas.microsoft.com/office/drawing/2014/main" id="{D4D4EB47-0284-4579-91BC-DDA1E37686F7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507D17C9-DBF0-4293-90BA-EDA93CE88EDC}"/>
              </a:ext>
            </a:extLst>
          </p:cNvPr>
          <p:cNvSpPr/>
          <p:nvPr userDrawn="1"/>
        </p:nvSpPr>
        <p:spPr>
          <a:xfrm>
            <a:off x="2896432" y="115449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8072DDFC-6A66-439E-BB09-84B3A7AB3B22}"/>
              </a:ext>
            </a:extLst>
          </p:cNvPr>
          <p:cNvSpPr/>
          <p:nvPr userDrawn="1"/>
        </p:nvSpPr>
        <p:spPr>
          <a:xfrm>
            <a:off x="5942515" y="229569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5" name="Oval 94">
            <a:extLst>
              <a:ext uri="{FF2B5EF4-FFF2-40B4-BE49-F238E27FC236}">
                <a16:creationId xmlns:a16="http://schemas.microsoft.com/office/drawing/2014/main" id="{2A7FA9F3-7D48-44BB-9C6A-EC7AE4593229}"/>
              </a:ext>
            </a:extLst>
          </p:cNvPr>
          <p:cNvSpPr/>
          <p:nvPr userDrawn="1"/>
        </p:nvSpPr>
        <p:spPr>
          <a:xfrm flipV="1">
            <a:off x="8778131" y="864434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1B087FC8-3A3F-4C57-8321-E9D6FB0C69BD}"/>
              </a:ext>
            </a:extLst>
          </p:cNvPr>
          <p:cNvSpPr/>
          <p:nvPr userDrawn="1"/>
        </p:nvSpPr>
        <p:spPr>
          <a:xfrm flipH="1">
            <a:off x="11025921" y="3233679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33B1047E-2A22-40A4-948C-6AE283048032}"/>
              </a:ext>
            </a:extLst>
          </p:cNvPr>
          <p:cNvGrpSpPr/>
          <p:nvPr userDrawn="1"/>
        </p:nvGrpSpPr>
        <p:grpSpPr>
          <a:xfrm>
            <a:off x="1412180" y="2743655"/>
            <a:ext cx="2529516" cy="1624118"/>
            <a:chOff x="1037399" y="2449591"/>
            <a:chExt cx="2019299" cy="1296355"/>
          </a:xfrm>
        </p:grpSpPr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A636D827-84A4-4519-B844-DCECEE8BA3A6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554794" y="2916352"/>
              <a:ext cx="474702" cy="474702"/>
            </a:xfrm>
            <a:prstGeom prst="rect">
              <a:avLst/>
            </a:prstGeom>
            <a:solidFill>
              <a:srgbClr val="49B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2" name="Freeform 6">
              <a:extLst>
                <a:ext uri="{FF2B5EF4-FFF2-40B4-BE49-F238E27FC236}">
                  <a16:creationId xmlns:a16="http://schemas.microsoft.com/office/drawing/2014/main" id="{81E3E4E4-D12A-407D-91B7-9947CAE2CF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0198" y="2868691"/>
              <a:ext cx="401637" cy="493713"/>
            </a:xfrm>
            <a:custGeom>
              <a:avLst/>
              <a:gdLst>
                <a:gd name="T0" fmla="*/ 19 w 293"/>
                <a:gd name="T1" fmla="*/ 0 h 362"/>
                <a:gd name="T2" fmla="*/ 293 w 293"/>
                <a:gd name="T3" fmla="*/ 183 h 362"/>
                <a:gd name="T4" fmla="*/ 27 w 293"/>
                <a:gd name="T5" fmla="*/ 362 h 362"/>
                <a:gd name="T6" fmla="*/ 6 w 293"/>
                <a:gd name="T7" fmla="*/ 216 h 362"/>
                <a:gd name="T8" fmla="*/ 19 w 293"/>
                <a:gd name="T9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3" h="362">
                  <a:moveTo>
                    <a:pt x="19" y="0"/>
                  </a:moveTo>
                  <a:cubicBezTo>
                    <a:pt x="196" y="66"/>
                    <a:pt x="293" y="183"/>
                    <a:pt x="293" y="183"/>
                  </a:cubicBezTo>
                  <a:cubicBezTo>
                    <a:pt x="293" y="183"/>
                    <a:pt x="199" y="295"/>
                    <a:pt x="27" y="362"/>
                  </a:cubicBezTo>
                  <a:cubicBezTo>
                    <a:pt x="19" y="319"/>
                    <a:pt x="10" y="268"/>
                    <a:pt x="6" y="216"/>
                  </a:cubicBezTo>
                  <a:cubicBezTo>
                    <a:pt x="0" y="131"/>
                    <a:pt x="9" y="52"/>
                    <a:pt x="19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3" name="Freeform 7">
              <a:extLst>
                <a:ext uri="{FF2B5EF4-FFF2-40B4-BE49-F238E27FC236}">
                  <a16:creationId xmlns:a16="http://schemas.microsoft.com/office/drawing/2014/main" id="{D73FBB95-3087-43FD-A8BD-51F083D404D1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400423" y="2800428"/>
              <a:ext cx="630237" cy="633413"/>
            </a:xfrm>
            <a:custGeom>
              <a:avLst/>
              <a:gdLst>
                <a:gd name="T0" fmla="*/ 440 w 461"/>
                <a:gd name="T1" fmla="*/ 266 h 465"/>
                <a:gd name="T2" fmla="*/ 461 w 461"/>
                <a:gd name="T3" fmla="*/ 412 h 465"/>
                <a:gd name="T4" fmla="*/ 259 w 461"/>
                <a:gd name="T5" fmla="*/ 459 h 465"/>
                <a:gd name="T6" fmla="*/ 21 w 461"/>
                <a:gd name="T7" fmla="*/ 447 h 465"/>
                <a:gd name="T8" fmla="*/ 12 w 461"/>
                <a:gd name="T9" fmla="*/ 364 h 465"/>
                <a:gd name="T10" fmla="*/ 18 w 461"/>
                <a:gd name="T11" fmla="*/ 18 h 465"/>
                <a:gd name="T12" fmla="*/ 259 w 461"/>
                <a:gd name="T13" fmla="*/ 6 h 465"/>
                <a:gd name="T14" fmla="*/ 453 w 461"/>
                <a:gd name="T15" fmla="*/ 50 h 465"/>
                <a:gd name="T16" fmla="*/ 440 w 461"/>
                <a:gd name="T17" fmla="*/ 266 h 465"/>
                <a:gd name="T18" fmla="*/ 345 w 461"/>
                <a:gd name="T19" fmla="*/ 237 h 465"/>
                <a:gd name="T20" fmla="*/ 210 w 461"/>
                <a:gd name="T21" fmla="*/ 101 h 465"/>
                <a:gd name="T22" fmla="*/ 74 w 461"/>
                <a:gd name="T23" fmla="*/ 237 h 465"/>
                <a:gd name="T24" fmla="*/ 210 w 461"/>
                <a:gd name="T25" fmla="*/ 373 h 465"/>
                <a:gd name="T26" fmla="*/ 345 w 461"/>
                <a:gd name="T27" fmla="*/ 237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1" h="465">
                  <a:moveTo>
                    <a:pt x="440" y="266"/>
                  </a:moveTo>
                  <a:cubicBezTo>
                    <a:pt x="444" y="318"/>
                    <a:pt x="453" y="369"/>
                    <a:pt x="461" y="412"/>
                  </a:cubicBezTo>
                  <a:cubicBezTo>
                    <a:pt x="403" y="435"/>
                    <a:pt x="335" y="453"/>
                    <a:pt x="259" y="459"/>
                  </a:cubicBezTo>
                  <a:cubicBezTo>
                    <a:pt x="178" y="465"/>
                    <a:pt x="97" y="459"/>
                    <a:pt x="21" y="447"/>
                  </a:cubicBezTo>
                  <a:cubicBezTo>
                    <a:pt x="18" y="423"/>
                    <a:pt x="14" y="395"/>
                    <a:pt x="12" y="364"/>
                  </a:cubicBezTo>
                  <a:cubicBezTo>
                    <a:pt x="0" y="238"/>
                    <a:pt x="8" y="107"/>
                    <a:pt x="18" y="18"/>
                  </a:cubicBezTo>
                  <a:cubicBezTo>
                    <a:pt x="95" y="6"/>
                    <a:pt x="177" y="0"/>
                    <a:pt x="259" y="6"/>
                  </a:cubicBezTo>
                  <a:cubicBezTo>
                    <a:pt x="331" y="12"/>
                    <a:pt x="396" y="28"/>
                    <a:pt x="453" y="50"/>
                  </a:cubicBezTo>
                  <a:cubicBezTo>
                    <a:pt x="443" y="102"/>
                    <a:pt x="434" y="181"/>
                    <a:pt x="440" y="266"/>
                  </a:cubicBezTo>
                  <a:moveTo>
                    <a:pt x="345" y="237"/>
                  </a:moveTo>
                  <a:cubicBezTo>
                    <a:pt x="345" y="162"/>
                    <a:pt x="285" y="101"/>
                    <a:pt x="210" y="101"/>
                  </a:cubicBezTo>
                  <a:cubicBezTo>
                    <a:pt x="134" y="101"/>
                    <a:pt x="74" y="162"/>
                    <a:pt x="74" y="237"/>
                  </a:cubicBezTo>
                  <a:cubicBezTo>
                    <a:pt x="74" y="312"/>
                    <a:pt x="134" y="373"/>
                    <a:pt x="210" y="373"/>
                  </a:cubicBezTo>
                  <a:cubicBezTo>
                    <a:pt x="285" y="373"/>
                    <a:pt x="345" y="312"/>
                    <a:pt x="345" y="237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C47B1C16-3627-4D60-BBDE-A7739630A8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590615" y="2973072"/>
              <a:ext cx="308921" cy="29645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5" name="Freeform 13">
              <a:extLst>
                <a:ext uri="{FF2B5EF4-FFF2-40B4-BE49-F238E27FC236}">
                  <a16:creationId xmlns:a16="http://schemas.microsoft.com/office/drawing/2014/main" id="{9E015E47-4F74-4C0C-8992-0229639782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94686" y="2871866"/>
              <a:ext cx="246062" cy="106363"/>
            </a:xfrm>
            <a:custGeom>
              <a:avLst/>
              <a:gdLst>
                <a:gd name="T0" fmla="*/ 158 w 180"/>
                <a:gd name="T1" fmla="*/ 0 h 78"/>
                <a:gd name="T2" fmla="*/ 180 w 180"/>
                <a:gd name="T3" fmla="*/ 23 h 78"/>
                <a:gd name="T4" fmla="*/ 22 w 180"/>
                <a:gd name="T5" fmla="*/ 78 h 78"/>
                <a:gd name="T6" fmla="*/ 0 w 180"/>
                <a:gd name="T7" fmla="*/ 52 h 78"/>
                <a:gd name="T8" fmla="*/ 158 w 180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78">
                  <a:moveTo>
                    <a:pt x="158" y="0"/>
                  </a:moveTo>
                  <a:cubicBezTo>
                    <a:pt x="180" y="23"/>
                    <a:pt x="180" y="23"/>
                    <a:pt x="180" y="23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8" y="37"/>
                    <a:pt x="93" y="18"/>
                    <a:pt x="158" y="0"/>
                  </a:cubicBezTo>
                </a:path>
              </a:pathLst>
            </a:custGeom>
            <a:solidFill>
              <a:srgbClr val="F6A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7A930D1-D55A-407C-AC60-B482463C38C8}"/>
                </a:ext>
              </a:extLst>
            </p:cNvPr>
            <p:cNvSpPr>
              <a:spLocks/>
            </p:cNvSpPr>
            <p:nvPr/>
          </p:nvSpPr>
          <p:spPr bwMode="auto">
            <a:xfrm rot="161271" flipH="1">
              <a:off x="2086558" y="2853415"/>
              <a:ext cx="429653" cy="552419"/>
            </a:xfrm>
            <a:custGeom>
              <a:avLst/>
              <a:gdLst>
                <a:gd name="connsiteX0" fmla="*/ 429653 w 429653"/>
                <a:gd name="connsiteY0" fmla="*/ 0 h 552419"/>
                <a:gd name="connsiteX1" fmla="*/ 305260 w 429653"/>
                <a:gd name="connsiteY1" fmla="*/ 24202 h 552419"/>
                <a:gd name="connsiteX2" fmla="*/ 333852 w 429653"/>
                <a:gd name="connsiteY2" fmla="*/ 56953 h 552419"/>
                <a:gd name="connsiteX3" fmla="*/ 114427 w 429653"/>
                <a:gd name="connsiteY3" fmla="*/ 121758 h 552419"/>
                <a:gd name="connsiteX4" fmla="*/ 86027 w 429653"/>
                <a:gd name="connsiteY4" fmla="*/ 84920 h 552419"/>
                <a:gd name="connsiteX5" fmla="*/ 10828 w 429653"/>
                <a:gd name="connsiteY5" fmla="*/ 111433 h 552419"/>
                <a:gd name="connsiteX6" fmla="*/ 21556 w 429653"/>
                <a:gd name="connsiteY6" fmla="*/ 262150 h 552419"/>
                <a:gd name="connsiteX7" fmla="*/ 0 w 429653"/>
                <a:gd name="connsiteY7" fmla="*/ 400426 h 552419"/>
                <a:gd name="connsiteX8" fmla="*/ 20261 w 429653"/>
                <a:gd name="connsiteY8" fmla="*/ 410083 h 552419"/>
                <a:gd name="connsiteX9" fmla="*/ 46808 w 429653"/>
                <a:gd name="connsiteY9" fmla="*/ 422613 h 552419"/>
                <a:gd name="connsiteX10" fmla="*/ 42373 w 429653"/>
                <a:gd name="connsiteY10" fmla="*/ 428710 h 552419"/>
                <a:gd name="connsiteX11" fmla="*/ 285785 w 429653"/>
                <a:gd name="connsiteY11" fmla="*/ 516763 h 552419"/>
                <a:gd name="connsiteX12" fmla="*/ 286565 w 429653"/>
                <a:gd name="connsiteY12" fmla="*/ 515810 h 552419"/>
                <a:gd name="connsiteX13" fmla="*/ 287620 w 429653"/>
                <a:gd name="connsiteY13" fmla="*/ 514523 h 552419"/>
                <a:gd name="connsiteX14" fmla="*/ 416044 w 429653"/>
                <a:gd name="connsiteY14" fmla="*/ 552419 h 552419"/>
                <a:gd name="connsiteX15" fmla="*/ 429653 w 429653"/>
                <a:gd name="connsiteY15" fmla="*/ 0 h 55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9653" h="552419">
                  <a:moveTo>
                    <a:pt x="429653" y="0"/>
                  </a:moveTo>
                  <a:cubicBezTo>
                    <a:pt x="386844" y="7549"/>
                    <a:pt x="345401" y="15162"/>
                    <a:pt x="305260" y="24202"/>
                  </a:cubicBezTo>
                  <a:cubicBezTo>
                    <a:pt x="305260" y="24202"/>
                    <a:pt x="305260" y="24202"/>
                    <a:pt x="333852" y="56953"/>
                  </a:cubicBezTo>
                  <a:cubicBezTo>
                    <a:pt x="333852" y="56953"/>
                    <a:pt x="333852" y="56953"/>
                    <a:pt x="114427" y="121758"/>
                  </a:cubicBezTo>
                  <a:cubicBezTo>
                    <a:pt x="114427" y="121758"/>
                    <a:pt x="114427" y="121758"/>
                    <a:pt x="86027" y="84920"/>
                  </a:cubicBezTo>
                  <a:cubicBezTo>
                    <a:pt x="38734" y="100453"/>
                    <a:pt x="10828" y="111433"/>
                    <a:pt x="10828" y="111433"/>
                  </a:cubicBezTo>
                  <a:cubicBezTo>
                    <a:pt x="18923" y="143221"/>
                    <a:pt x="24499" y="199471"/>
                    <a:pt x="21556" y="262150"/>
                  </a:cubicBezTo>
                  <a:cubicBezTo>
                    <a:pt x="18934" y="318015"/>
                    <a:pt x="9734" y="368110"/>
                    <a:pt x="0" y="400426"/>
                  </a:cubicBezTo>
                  <a:cubicBezTo>
                    <a:pt x="4036" y="401982"/>
                    <a:pt x="10724" y="405368"/>
                    <a:pt x="20261" y="410083"/>
                  </a:cubicBezTo>
                  <a:lnTo>
                    <a:pt x="46808" y="422613"/>
                  </a:lnTo>
                  <a:lnTo>
                    <a:pt x="42373" y="428710"/>
                  </a:lnTo>
                  <a:cubicBezTo>
                    <a:pt x="96984" y="452416"/>
                    <a:pt x="182803" y="484590"/>
                    <a:pt x="285785" y="516763"/>
                  </a:cubicBezTo>
                  <a:cubicBezTo>
                    <a:pt x="285785" y="516763"/>
                    <a:pt x="285785" y="516763"/>
                    <a:pt x="286565" y="515810"/>
                  </a:cubicBezTo>
                  <a:lnTo>
                    <a:pt x="287620" y="514523"/>
                  </a:lnTo>
                  <a:lnTo>
                    <a:pt x="416044" y="552419"/>
                  </a:lnTo>
                  <a:cubicBezTo>
                    <a:pt x="393995" y="321967"/>
                    <a:pt x="418662" y="88246"/>
                    <a:pt x="429653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900"/>
            </a:p>
          </p:txBody>
        </p:sp>
        <p:sp>
          <p:nvSpPr>
            <p:cNvPr id="127" name="Freeform 15">
              <a:extLst>
                <a:ext uri="{FF2B5EF4-FFF2-40B4-BE49-F238E27FC236}">
                  <a16:creationId xmlns:a16="http://schemas.microsoft.com/office/drawing/2014/main" id="{DCD4A5D1-2567-40F6-A57B-9798BCCAD6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24848" y="2800428"/>
              <a:ext cx="314325" cy="142875"/>
            </a:xfrm>
            <a:custGeom>
              <a:avLst/>
              <a:gdLst>
                <a:gd name="T0" fmla="*/ 183 w 229"/>
                <a:gd name="T1" fmla="*/ 0 h 104"/>
                <a:gd name="T2" fmla="*/ 229 w 229"/>
                <a:gd name="T3" fmla="*/ 52 h 104"/>
                <a:gd name="T4" fmla="*/ 71 w 229"/>
                <a:gd name="T5" fmla="*/ 104 h 104"/>
                <a:gd name="T6" fmla="*/ 0 w 229"/>
                <a:gd name="T7" fmla="*/ 14 h 104"/>
                <a:gd name="T8" fmla="*/ 183 w 22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" h="104">
                  <a:moveTo>
                    <a:pt x="183" y="0"/>
                  </a:moveTo>
                  <a:cubicBezTo>
                    <a:pt x="229" y="52"/>
                    <a:pt x="229" y="52"/>
                    <a:pt x="229" y="52"/>
                  </a:cubicBezTo>
                  <a:cubicBezTo>
                    <a:pt x="164" y="70"/>
                    <a:pt x="109" y="89"/>
                    <a:pt x="71" y="10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3" y="0"/>
                    <a:pt x="183" y="0"/>
                    <a:pt x="183" y="0"/>
                  </a:cubicBezTo>
                </a:path>
              </a:pathLst>
            </a:custGeom>
            <a:solidFill>
              <a:srgbClr val="3CB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8" name="Freeform 16">
              <a:extLst>
                <a:ext uri="{FF2B5EF4-FFF2-40B4-BE49-F238E27FC236}">
                  <a16:creationId xmlns:a16="http://schemas.microsoft.com/office/drawing/2014/main" id="{AA1C9F1A-4F36-4895-BD3D-24257999150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7536" y="2452457"/>
              <a:ext cx="593725" cy="234950"/>
            </a:xfrm>
            <a:custGeom>
              <a:avLst/>
              <a:gdLst>
                <a:gd name="T0" fmla="*/ 201 w 434"/>
                <a:gd name="T1" fmla="*/ 0 h 173"/>
                <a:gd name="T2" fmla="*/ 434 w 434"/>
                <a:gd name="T3" fmla="*/ 86 h 173"/>
                <a:gd name="T4" fmla="*/ 321 w 434"/>
                <a:gd name="T5" fmla="*/ 161 h 173"/>
                <a:gd name="T6" fmla="*/ 201 w 434"/>
                <a:gd name="T7" fmla="*/ 173 h 173"/>
                <a:gd name="T8" fmla="*/ 141 w 434"/>
                <a:gd name="T9" fmla="*/ 170 h 173"/>
                <a:gd name="T10" fmla="*/ 0 w 434"/>
                <a:gd name="T11" fmla="*/ 131 h 173"/>
                <a:gd name="T12" fmla="*/ 0 w 434"/>
                <a:gd name="T13" fmla="*/ 42 h 173"/>
                <a:gd name="T14" fmla="*/ 201 w 434"/>
                <a:gd name="T1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4" h="173">
                  <a:moveTo>
                    <a:pt x="201" y="0"/>
                  </a:moveTo>
                  <a:cubicBezTo>
                    <a:pt x="329" y="0"/>
                    <a:pt x="434" y="39"/>
                    <a:pt x="434" y="86"/>
                  </a:cubicBezTo>
                  <a:cubicBezTo>
                    <a:pt x="434" y="118"/>
                    <a:pt x="388" y="146"/>
                    <a:pt x="321" y="161"/>
                  </a:cubicBezTo>
                  <a:cubicBezTo>
                    <a:pt x="286" y="169"/>
                    <a:pt x="244" y="173"/>
                    <a:pt x="201" y="173"/>
                  </a:cubicBezTo>
                  <a:cubicBezTo>
                    <a:pt x="180" y="173"/>
                    <a:pt x="160" y="172"/>
                    <a:pt x="141" y="170"/>
                  </a:cubicBezTo>
                  <a:cubicBezTo>
                    <a:pt x="81" y="164"/>
                    <a:pt x="31" y="150"/>
                    <a:pt x="0" y="13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1" y="17"/>
                    <a:pt x="115" y="0"/>
                    <a:pt x="20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9" name="Freeform 18">
              <a:extLst>
                <a:ext uri="{FF2B5EF4-FFF2-40B4-BE49-F238E27FC236}">
                  <a16:creationId xmlns:a16="http://schemas.microsoft.com/office/drawing/2014/main" id="{448BC54A-5156-4F1B-9C5C-4EC1B2E683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8348" y="2668666"/>
              <a:ext cx="250825" cy="152400"/>
            </a:xfrm>
            <a:custGeom>
              <a:avLst/>
              <a:gdLst>
                <a:gd name="T0" fmla="*/ 180 w 183"/>
                <a:gd name="T1" fmla="*/ 0 h 111"/>
                <a:gd name="T2" fmla="*/ 183 w 183"/>
                <a:gd name="T3" fmla="*/ 97 h 111"/>
                <a:gd name="T4" fmla="*/ 0 w 183"/>
                <a:gd name="T5" fmla="*/ 111 h 111"/>
                <a:gd name="T6" fmla="*/ 0 w 183"/>
                <a:gd name="T7" fmla="*/ 12 h 111"/>
                <a:gd name="T8" fmla="*/ 0 w 183"/>
                <a:gd name="T9" fmla="*/ 9 h 111"/>
                <a:gd name="T10" fmla="*/ 60 w 183"/>
                <a:gd name="T11" fmla="*/ 12 h 111"/>
                <a:gd name="T12" fmla="*/ 180 w 183"/>
                <a:gd name="T1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111">
                  <a:moveTo>
                    <a:pt x="180" y="0"/>
                  </a:moveTo>
                  <a:cubicBezTo>
                    <a:pt x="183" y="97"/>
                    <a:pt x="183" y="97"/>
                    <a:pt x="183" y="97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9" y="11"/>
                    <a:pt x="39" y="12"/>
                    <a:pt x="60" y="12"/>
                  </a:cubicBezTo>
                  <a:cubicBezTo>
                    <a:pt x="103" y="12"/>
                    <a:pt x="145" y="8"/>
                    <a:pt x="180" y="0"/>
                  </a:cubicBezTo>
                </a:path>
              </a:pathLst>
            </a:custGeom>
            <a:solidFill>
              <a:srgbClr val="EA4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C3143F83-EC52-4137-B840-0F31912E29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50247" y="3285410"/>
              <a:ext cx="298450" cy="125413"/>
            </a:xfrm>
            <a:custGeom>
              <a:avLst/>
              <a:gdLst>
                <a:gd name="T0" fmla="*/ 218 w 218"/>
                <a:gd name="T1" fmla="*/ 52 h 92"/>
                <a:gd name="T2" fmla="*/ 182 w 218"/>
                <a:gd name="T3" fmla="*/ 92 h 92"/>
                <a:gd name="T4" fmla="*/ 0 w 218"/>
                <a:gd name="T5" fmla="*/ 78 h 92"/>
                <a:gd name="T6" fmla="*/ 62 w 218"/>
                <a:gd name="T7" fmla="*/ 0 h 92"/>
                <a:gd name="T8" fmla="*/ 218 w 218"/>
                <a:gd name="T9" fmla="*/ 5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92">
                  <a:moveTo>
                    <a:pt x="218" y="52"/>
                  </a:moveTo>
                  <a:cubicBezTo>
                    <a:pt x="182" y="92"/>
                    <a:pt x="182" y="92"/>
                    <a:pt x="182" y="92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97" y="14"/>
                    <a:pt x="152" y="33"/>
                    <a:pt x="218" y="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1" name="Freeform 19">
              <a:extLst>
                <a:ext uri="{FF2B5EF4-FFF2-40B4-BE49-F238E27FC236}">
                  <a16:creationId xmlns:a16="http://schemas.microsoft.com/office/drawing/2014/main" id="{EE262960-5020-4B02-9CF5-79A60B152E2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94232" y="3382698"/>
              <a:ext cx="249237" cy="150813"/>
            </a:xfrm>
            <a:custGeom>
              <a:avLst/>
              <a:gdLst>
                <a:gd name="T0" fmla="*/ 182 w 182"/>
                <a:gd name="T1" fmla="*/ 14 h 111"/>
                <a:gd name="T2" fmla="*/ 179 w 182"/>
                <a:gd name="T3" fmla="*/ 111 h 111"/>
                <a:gd name="T4" fmla="*/ 59 w 182"/>
                <a:gd name="T5" fmla="*/ 99 h 111"/>
                <a:gd name="T6" fmla="*/ 0 w 182"/>
                <a:gd name="T7" fmla="*/ 102 h 111"/>
                <a:gd name="T8" fmla="*/ 0 w 182"/>
                <a:gd name="T9" fmla="*/ 102 h 111"/>
                <a:gd name="T10" fmla="*/ 0 w 182"/>
                <a:gd name="T11" fmla="*/ 99 h 111"/>
                <a:gd name="T12" fmla="*/ 0 w 182"/>
                <a:gd name="T13" fmla="*/ 0 h 111"/>
                <a:gd name="T14" fmla="*/ 182 w 182"/>
                <a:gd name="T15" fmla="*/ 1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111">
                  <a:moveTo>
                    <a:pt x="182" y="14"/>
                  </a:moveTo>
                  <a:cubicBezTo>
                    <a:pt x="179" y="111"/>
                    <a:pt x="179" y="111"/>
                    <a:pt x="179" y="111"/>
                  </a:cubicBezTo>
                  <a:cubicBezTo>
                    <a:pt x="144" y="103"/>
                    <a:pt x="103" y="99"/>
                    <a:pt x="59" y="99"/>
                  </a:cubicBezTo>
                  <a:cubicBezTo>
                    <a:pt x="39" y="99"/>
                    <a:pt x="19" y="100"/>
                    <a:pt x="0" y="102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82" y="1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2" name="Freeform 21">
              <a:extLst>
                <a:ext uri="{FF2B5EF4-FFF2-40B4-BE49-F238E27FC236}">
                  <a16:creationId xmlns:a16="http://schemas.microsoft.com/office/drawing/2014/main" id="{D3794ABC-8DBD-488C-A103-1CAB0A574A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00048" y="3032780"/>
              <a:ext cx="34925" cy="184150"/>
            </a:xfrm>
            <a:custGeom>
              <a:avLst/>
              <a:gdLst>
                <a:gd name="T0" fmla="*/ 22 w 22"/>
                <a:gd name="T1" fmla="*/ 0 h 116"/>
                <a:gd name="T2" fmla="*/ 22 w 22"/>
                <a:gd name="T3" fmla="*/ 116 h 116"/>
                <a:gd name="T4" fmla="*/ 0 w 22"/>
                <a:gd name="T5" fmla="*/ 108 h 116"/>
                <a:gd name="T6" fmla="*/ 0 w 22"/>
                <a:gd name="T7" fmla="*/ 8 h 116"/>
                <a:gd name="T8" fmla="*/ 22 w 22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6">
                  <a:moveTo>
                    <a:pt x="22" y="0"/>
                  </a:moveTo>
                  <a:lnTo>
                    <a:pt x="22" y="116"/>
                  </a:lnTo>
                  <a:lnTo>
                    <a:pt x="0" y="108"/>
                  </a:lnTo>
                  <a:lnTo>
                    <a:pt x="0" y="8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3" name="Freeform 22">
              <a:extLst>
                <a:ext uri="{FF2B5EF4-FFF2-40B4-BE49-F238E27FC236}">
                  <a16:creationId xmlns:a16="http://schemas.microsoft.com/office/drawing/2014/main" id="{B60C7DA7-0A79-482E-8DDC-E24A463598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15386" y="3026647"/>
              <a:ext cx="34925" cy="184150"/>
            </a:xfrm>
            <a:custGeom>
              <a:avLst/>
              <a:gdLst>
                <a:gd name="T0" fmla="*/ 22 w 22"/>
                <a:gd name="T1" fmla="*/ 0 h 116"/>
                <a:gd name="T2" fmla="*/ 22 w 22"/>
                <a:gd name="T3" fmla="*/ 116 h 116"/>
                <a:gd name="T4" fmla="*/ 0 w 22"/>
                <a:gd name="T5" fmla="*/ 108 h 116"/>
                <a:gd name="T6" fmla="*/ 0 w 22"/>
                <a:gd name="T7" fmla="*/ 8 h 116"/>
                <a:gd name="T8" fmla="*/ 22 w 22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6">
                  <a:moveTo>
                    <a:pt x="22" y="0"/>
                  </a:moveTo>
                  <a:lnTo>
                    <a:pt x="22" y="116"/>
                  </a:lnTo>
                  <a:lnTo>
                    <a:pt x="0" y="108"/>
                  </a:lnTo>
                  <a:lnTo>
                    <a:pt x="0" y="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4" name="Freeform 24">
              <a:extLst>
                <a:ext uri="{FF2B5EF4-FFF2-40B4-BE49-F238E27FC236}">
                  <a16:creationId xmlns:a16="http://schemas.microsoft.com/office/drawing/2014/main" id="{A8D4757F-198A-4996-8FD7-FA1C0679E5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0 w 21"/>
                <a:gd name="T5" fmla="*/ 68 h 76"/>
                <a:gd name="T6" fmla="*/ 0 w 21"/>
                <a:gd name="T7" fmla="*/ 8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0" y="68"/>
                  </a:lnTo>
                  <a:lnTo>
                    <a:pt x="0" y="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8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5" name="Freeform 25">
              <a:extLst>
                <a:ext uri="{FF2B5EF4-FFF2-40B4-BE49-F238E27FC236}">
                  <a16:creationId xmlns:a16="http://schemas.microsoft.com/office/drawing/2014/main" id="{5906776B-DD43-4F57-81CA-FCAC0BBFC2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0 w 21"/>
                <a:gd name="T5" fmla="*/ 68 h 76"/>
                <a:gd name="T6" fmla="*/ 0 w 21"/>
                <a:gd name="T7" fmla="*/ 8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0" y="68"/>
                  </a:lnTo>
                  <a:lnTo>
                    <a:pt x="0" y="8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6" name="Freeform 27">
              <a:extLst>
                <a:ext uri="{FF2B5EF4-FFF2-40B4-BE49-F238E27FC236}">
                  <a16:creationId xmlns:a16="http://schemas.microsoft.com/office/drawing/2014/main" id="{5558CABB-D286-4536-BC2A-4AF96EB3D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184 w 184"/>
                <a:gd name="T3" fmla="*/ 60 h 60"/>
                <a:gd name="T4" fmla="*/ 0 w 184"/>
                <a:gd name="T5" fmla="*/ 4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184" y="60"/>
                  </a:lnTo>
                  <a:lnTo>
                    <a:pt x="0" y="4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381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7" name="Freeform 28">
              <a:extLst>
                <a:ext uri="{FF2B5EF4-FFF2-40B4-BE49-F238E27FC236}">
                  <a16:creationId xmlns:a16="http://schemas.microsoft.com/office/drawing/2014/main" id="{9795765B-B530-46E8-9D8C-0C693B7A0B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184 w 184"/>
                <a:gd name="T3" fmla="*/ 60 h 60"/>
                <a:gd name="T4" fmla="*/ 0 w 184"/>
                <a:gd name="T5" fmla="*/ 4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184" y="60"/>
                  </a:lnTo>
                  <a:lnTo>
                    <a:pt x="0" y="40"/>
                  </a:lnTo>
                  <a:lnTo>
                    <a:pt x="1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8" name="Freeform 29">
              <a:extLst>
                <a:ext uri="{FF2B5EF4-FFF2-40B4-BE49-F238E27FC236}">
                  <a16:creationId xmlns:a16="http://schemas.microsoft.com/office/drawing/2014/main" id="{52DB076C-EECE-4BAE-89CF-840D829F4D78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037399" y="2449591"/>
              <a:ext cx="1693862" cy="666750"/>
            </a:xfrm>
            <a:custGeom>
              <a:avLst/>
              <a:gdLst>
                <a:gd name="T0" fmla="*/ 1237 w 1237"/>
                <a:gd name="T1" fmla="*/ 489 h 489"/>
                <a:gd name="T2" fmla="*/ 1029 w 1237"/>
                <a:gd name="T3" fmla="*/ 335 h 489"/>
                <a:gd name="T4" fmla="*/ 1029 w 1237"/>
                <a:gd name="T5" fmla="*/ 335 h 489"/>
                <a:gd name="T6" fmla="*/ 1029 w 1237"/>
                <a:gd name="T7" fmla="*/ 335 h 489"/>
                <a:gd name="T8" fmla="*/ 1028 w 1237"/>
                <a:gd name="T9" fmla="*/ 335 h 489"/>
                <a:gd name="T10" fmla="*/ 1028 w 1237"/>
                <a:gd name="T11" fmla="*/ 335 h 489"/>
                <a:gd name="T12" fmla="*/ 1028 w 1237"/>
                <a:gd name="T13" fmla="*/ 334 h 489"/>
                <a:gd name="T14" fmla="*/ 1027 w 1237"/>
                <a:gd name="T15" fmla="*/ 334 h 489"/>
                <a:gd name="T16" fmla="*/ 1027 w 1237"/>
                <a:gd name="T17" fmla="*/ 334 h 489"/>
                <a:gd name="T18" fmla="*/ 1027 w 1237"/>
                <a:gd name="T19" fmla="*/ 334 h 489"/>
                <a:gd name="T20" fmla="*/ 1027 w 1237"/>
                <a:gd name="T21" fmla="*/ 334 h 489"/>
                <a:gd name="T22" fmla="*/ 1027 w 1237"/>
                <a:gd name="T23" fmla="*/ 334 h 489"/>
                <a:gd name="T24" fmla="*/ 1026 w 1237"/>
                <a:gd name="T25" fmla="*/ 334 h 489"/>
                <a:gd name="T26" fmla="*/ 1026 w 1237"/>
                <a:gd name="T27" fmla="*/ 333 h 489"/>
                <a:gd name="T28" fmla="*/ 1026 w 1237"/>
                <a:gd name="T29" fmla="*/ 333 h 489"/>
                <a:gd name="T30" fmla="*/ 1025 w 1237"/>
                <a:gd name="T31" fmla="*/ 333 h 489"/>
                <a:gd name="T32" fmla="*/ 1025 w 1237"/>
                <a:gd name="T33" fmla="*/ 333 h 489"/>
                <a:gd name="T34" fmla="*/ 1025 w 1237"/>
                <a:gd name="T35" fmla="*/ 333 h 489"/>
                <a:gd name="T36" fmla="*/ 1025 w 1237"/>
                <a:gd name="T37" fmla="*/ 333 h 489"/>
                <a:gd name="T38" fmla="*/ 1024 w 1237"/>
                <a:gd name="T39" fmla="*/ 332 h 489"/>
                <a:gd name="T40" fmla="*/ 1024 w 1237"/>
                <a:gd name="T41" fmla="*/ 332 h 489"/>
                <a:gd name="T42" fmla="*/ 1024 w 1237"/>
                <a:gd name="T43" fmla="*/ 332 h 489"/>
                <a:gd name="T44" fmla="*/ 1023 w 1237"/>
                <a:gd name="T45" fmla="*/ 332 h 489"/>
                <a:gd name="T46" fmla="*/ 1023 w 1237"/>
                <a:gd name="T47" fmla="*/ 332 h 489"/>
                <a:gd name="T48" fmla="*/ 1023 w 1237"/>
                <a:gd name="T49" fmla="*/ 332 h 489"/>
                <a:gd name="T50" fmla="*/ 767 w 1237"/>
                <a:gd name="T51" fmla="*/ 263 h 489"/>
                <a:gd name="T52" fmla="*/ 964 w 1237"/>
                <a:gd name="T53" fmla="*/ 307 h 489"/>
                <a:gd name="T54" fmla="*/ 964 w 1237"/>
                <a:gd name="T55" fmla="*/ 307 h 489"/>
                <a:gd name="T56" fmla="*/ 964 w 1237"/>
                <a:gd name="T57" fmla="*/ 307 h 489"/>
                <a:gd name="T58" fmla="*/ 767 w 1237"/>
                <a:gd name="T59" fmla="*/ 263 h 489"/>
                <a:gd name="T60" fmla="*/ 576 w 1237"/>
                <a:gd name="T61" fmla="*/ 269 h 489"/>
                <a:gd name="T62" fmla="*/ 703 w 1237"/>
                <a:gd name="T63" fmla="*/ 261 h 489"/>
                <a:gd name="T64" fmla="*/ 705 w 1237"/>
                <a:gd name="T65" fmla="*/ 261 h 489"/>
                <a:gd name="T66" fmla="*/ 321 w 1237"/>
                <a:gd name="T67" fmla="*/ 161 h 489"/>
                <a:gd name="T68" fmla="*/ 324 w 1237"/>
                <a:gd name="T69" fmla="*/ 258 h 489"/>
                <a:gd name="T70" fmla="*/ 324 w 1237"/>
                <a:gd name="T71" fmla="*/ 258 h 489"/>
                <a:gd name="T72" fmla="*/ 212 w 1237"/>
                <a:gd name="T73" fmla="*/ 362 h 489"/>
                <a:gd name="T74" fmla="*/ 158 w 1237"/>
                <a:gd name="T75" fmla="*/ 384 h 489"/>
                <a:gd name="T76" fmla="*/ 158 w 1237"/>
                <a:gd name="T77" fmla="*/ 384 h 489"/>
                <a:gd name="T78" fmla="*/ 212 w 1237"/>
                <a:gd name="T79" fmla="*/ 362 h 489"/>
                <a:gd name="T80" fmla="*/ 392 w 1237"/>
                <a:gd name="T81" fmla="*/ 333 h 489"/>
                <a:gd name="T82" fmla="*/ 212 w 1237"/>
                <a:gd name="T83" fmla="*/ 362 h 489"/>
                <a:gd name="T84" fmla="*/ 370 w 1237"/>
                <a:gd name="T85" fmla="*/ 310 h 489"/>
                <a:gd name="T86" fmla="*/ 454 w 1237"/>
                <a:gd name="T87" fmla="*/ 455 h 489"/>
                <a:gd name="T88" fmla="*/ 529 w 1237"/>
                <a:gd name="T89" fmla="*/ 275 h 489"/>
                <a:gd name="T90" fmla="*/ 517 w 1237"/>
                <a:gd name="T91" fmla="*/ 489 h 489"/>
                <a:gd name="T92" fmla="*/ 529 w 1237"/>
                <a:gd name="T93" fmla="*/ 275 h 489"/>
                <a:gd name="T94" fmla="*/ 460 w 1237"/>
                <a:gd name="T95" fmla="*/ 288 h 489"/>
                <a:gd name="T96" fmla="*/ 324 w 1237"/>
                <a:gd name="T97" fmla="*/ 258 h 489"/>
                <a:gd name="T98" fmla="*/ 7 w 1237"/>
                <a:gd name="T99" fmla="*/ 135 h 489"/>
                <a:gd name="T100" fmla="*/ 141 w 1237"/>
                <a:gd name="T101" fmla="*/ 173 h 489"/>
                <a:gd name="T102" fmla="*/ 7 w 1237"/>
                <a:gd name="T103" fmla="*/ 135 h 489"/>
                <a:gd name="T104" fmla="*/ 0 w 1237"/>
                <a:gd name="T105" fmla="*/ 42 h 489"/>
                <a:gd name="T106" fmla="*/ 201 w 1237"/>
                <a:gd name="T107" fmla="*/ 0 h 489"/>
                <a:gd name="T108" fmla="*/ 434 w 1237"/>
                <a:gd name="T109" fmla="*/ 86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37" h="489">
                  <a:moveTo>
                    <a:pt x="1030" y="335"/>
                  </a:moveTo>
                  <a:cubicBezTo>
                    <a:pt x="1160" y="400"/>
                    <a:pt x="1233" y="484"/>
                    <a:pt x="1237" y="489"/>
                  </a:cubicBezTo>
                  <a:cubicBezTo>
                    <a:pt x="1233" y="484"/>
                    <a:pt x="1160" y="400"/>
                    <a:pt x="1030" y="335"/>
                  </a:cubicBezTo>
                  <a:moveTo>
                    <a:pt x="1029" y="335"/>
                  </a:moveTo>
                  <a:cubicBezTo>
                    <a:pt x="1029" y="335"/>
                    <a:pt x="1030" y="335"/>
                    <a:pt x="1030" y="335"/>
                  </a:cubicBezTo>
                  <a:cubicBezTo>
                    <a:pt x="1030" y="335"/>
                    <a:pt x="1029" y="335"/>
                    <a:pt x="1029" y="335"/>
                  </a:cubicBezTo>
                  <a:moveTo>
                    <a:pt x="1029" y="335"/>
                  </a:moveTo>
                  <a:cubicBezTo>
                    <a:pt x="1029" y="335"/>
                    <a:pt x="1029" y="335"/>
                    <a:pt x="1029" y="335"/>
                  </a:cubicBezTo>
                  <a:cubicBezTo>
                    <a:pt x="1029" y="335"/>
                    <a:pt x="1029" y="335"/>
                    <a:pt x="1029" y="335"/>
                  </a:cubicBezTo>
                  <a:moveTo>
                    <a:pt x="1028" y="335"/>
                  </a:moveTo>
                  <a:cubicBezTo>
                    <a:pt x="1028" y="335"/>
                    <a:pt x="1029" y="335"/>
                    <a:pt x="1029" y="335"/>
                  </a:cubicBezTo>
                  <a:cubicBezTo>
                    <a:pt x="1029" y="335"/>
                    <a:pt x="1028" y="335"/>
                    <a:pt x="1028" y="335"/>
                  </a:cubicBezTo>
                  <a:moveTo>
                    <a:pt x="1028" y="334"/>
                  </a:moveTo>
                  <a:cubicBezTo>
                    <a:pt x="1028" y="334"/>
                    <a:pt x="1028" y="334"/>
                    <a:pt x="1028" y="334"/>
                  </a:cubicBezTo>
                  <a:cubicBezTo>
                    <a:pt x="1028" y="334"/>
                    <a:pt x="1028" y="334"/>
                    <a:pt x="1028" y="334"/>
                  </a:cubicBezTo>
                  <a:moveTo>
                    <a:pt x="1027" y="334"/>
                  </a:moveTo>
                  <a:cubicBezTo>
                    <a:pt x="1028" y="334"/>
                    <a:pt x="1028" y="334"/>
                    <a:pt x="1028" y="334"/>
                  </a:cubicBezTo>
                  <a:cubicBezTo>
                    <a:pt x="1028" y="334"/>
                    <a:pt x="1028" y="334"/>
                    <a:pt x="1027" y="334"/>
                  </a:cubicBezTo>
                  <a:moveTo>
                    <a:pt x="1027" y="334"/>
                  </a:moveTo>
                  <a:cubicBezTo>
                    <a:pt x="1027" y="334"/>
                    <a:pt x="1027" y="334"/>
                    <a:pt x="1027" y="334"/>
                  </a:cubicBezTo>
                  <a:cubicBezTo>
                    <a:pt x="1027" y="334"/>
                    <a:pt x="1027" y="334"/>
                    <a:pt x="1027" y="334"/>
                  </a:cubicBezTo>
                  <a:moveTo>
                    <a:pt x="1027" y="334"/>
                  </a:moveTo>
                  <a:cubicBezTo>
                    <a:pt x="1027" y="334"/>
                    <a:pt x="1027" y="334"/>
                    <a:pt x="1027" y="334"/>
                  </a:cubicBezTo>
                  <a:cubicBezTo>
                    <a:pt x="1027" y="334"/>
                    <a:pt x="1027" y="334"/>
                    <a:pt x="1027" y="334"/>
                  </a:cubicBezTo>
                  <a:moveTo>
                    <a:pt x="1026" y="333"/>
                  </a:moveTo>
                  <a:cubicBezTo>
                    <a:pt x="1026" y="333"/>
                    <a:pt x="1026" y="334"/>
                    <a:pt x="1026" y="334"/>
                  </a:cubicBezTo>
                  <a:cubicBezTo>
                    <a:pt x="1026" y="334"/>
                    <a:pt x="1026" y="333"/>
                    <a:pt x="1026" y="333"/>
                  </a:cubicBezTo>
                  <a:moveTo>
                    <a:pt x="1026" y="333"/>
                  </a:moveTo>
                  <a:cubicBezTo>
                    <a:pt x="1026" y="333"/>
                    <a:pt x="1026" y="333"/>
                    <a:pt x="1026" y="333"/>
                  </a:cubicBezTo>
                  <a:cubicBezTo>
                    <a:pt x="1026" y="333"/>
                    <a:pt x="1026" y="333"/>
                    <a:pt x="1026" y="333"/>
                  </a:cubicBezTo>
                  <a:moveTo>
                    <a:pt x="1025" y="333"/>
                  </a:moveTo>
                  <a:cubicBezTo>
                    <a:pt x="1025" y="333"/>
                    <a:pt x="1025" y="333"/>
                    <a:pt x="1025" y="333"/>
                  </a:cubicBezTo>
                  <a:cubicBezTo>
                    <a:pt x="1025" y="333"/>
                    <a:pt x="1025" y="333"/>
                    <a:pt x="1025" y="333"/>
                  </a:cubicBezTo>
                  <a:moveTo>
                    <a:pt x="1025" y="333"/>
                  </a:moveTo>
                  <a:cubicBezTo>
                    <a:pt x="1025" y="333"/>
                    <a:pt x="1025" y="333"/>
                    <a:pt x="1025" y="333"/>
                  </a:cubicBezTo>
                  <a:cubicBezTo>
                    <a:pt x="1025" y="333"/>
                    <a:pt x="1025" y="333"/>
                    <a:pt x="1025" y="333"/>
                  </a:cubicBezTo>
                  <a:moveTo>
                    <a:pt x="1024" y="333"/>
                  </a:moveTo>
                  <a:cubicBezTo>
                    <a:pt x="1024" y="333"/>
                    <a:pt x="1025" y="333"/>
                    <a:pt x="1025" y="333"/>
                  </a:cubicBezTo>
                  <a:cubicBezTo>
                    <a:pt x="1025" y="333"/>
                    <a:pt x="1024" y="333"/>
                    <a:pt x="1024" y="333"/>
                  </a:cubicBezTo>
                  <a:moveTo>
                    <a:pt x="1024" y="332"/>
                  </a:moveTo>
                  <a:cubicBezTo>
                    <a:pt x="1024" y="332"/>
                    <a:pt x="1024" y="332"/>
                    <a:pt x="1024" y="332"/>
                  </a:cubicBezTo>
                  <a:cubicBezTo>
                    <a:pt x="1024" y="332"/>
                    <a:pt x="1024" y="332"/>
                    <a:pt x="1024" y="332"/>
                  </a:cubicBezTo>
                  <a:moveTo>
                    <a:pt x="1024" y="332"/>
                  </a:moveTo>
                  <a:cubicBezTo>
                    <a:pt x="1024" y="332"/>
                    <a:pt x="1024" y="332"/>
                    <a:pt x="1024" y="332"/>
                  </a:cubicBezTo>
                  <a:cubicBezTo>
                    <a:pt x="1024" y="332"/>
                    <a:pt x="1024" y="332"/>
                    <a:pt x="1024" y="332"/>
                  </a:cubicBezTo>
                  <a:moveTo>
                    <a:pt x="1023" y="332"/>
                  </a:moveTo>
                  <a:cubicBezTo>
                    <a:pt x="1023" y="332"/>
                    <a:pt x="1023" y="332"/>
                    <a:pt x="1023" y="332"/>
                  </a:cubicBezTo>
                  <a:cubicBezTo>
                    <a:pt x="1023" y="332"/>
                    <a:pt x="1023" y="332"/>
                    <a:pt x="1023" y="332"/>
                  </a:cubicBezTo>
                  <a:moveTo>
                    <a:pt x="1023" y="332"/>
                  </a:moveTo>
                  <a:cubicBezTo>
                    <a:pt x="1023" y="332"/>
                    <a:pt x="1023" y="332"/>
                    <a:pt x="1023" y="332"/>
                  </a:cubicBezTo>
                  <a:cubicBezTo>
                    <a:pt x="1023" y="332"/>
                    <a:pt x="1023" y="332"/>
                    <a:pt x="1023" y="332"/>
                  </a:cubicBezTo>
                  <a:moveTo>
                    <a:pt x="767" y="263"/>
                  </a:moveTo>
                  <a:cubicBezTo>
                    <a:pt x="768" y="263"/>
                    <a:pt x="769" y="263"/>
                    <a:pt x="770" y="263"/>
                  </a:cubicBezTo>
                  <a:cubicBezTo>
                    <a:pt x="842" y="269"/>
                    <a:pt x="907" y="285"/>
                    <a:pt x="964" y="307"/>
                  </a:cubicBezTo>
                  <a:cubicBezTo>
                    <a:pt x="957" y="347"/>
                    <a:pt x="949" y="403"/>
                    <a:pt x="949" y="466"/>
                  </a:cubicBezTo>
                  <a:cubicBezTo>
                    <a:pt x="949" y="403"/>
                    <a:pt x="957" y="347"/>
                    <a:pt x="964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07" y="285"/>
                    <a:pt x="842" y="269"/>
                    <a:pt x="770" y="263"/>
                  </a:cubicBezTo>
                  <a:cubicBezTo>
                    <a:pt x="769" y="263"/>
                    <a:pt x="768" y="263"/>
                    <a:pt x="767" y="263"/>
                  </a:cubicBezTo>
                  <a:moveTo>
                    <a:pt x="692" y="261"/>
                  </a:moveTo>
                  <a:cubicBezTo>
                    <a:pt x="653" y="261"/>
                    <a:pt x="614" y="264"/>
                    <a:pt x="576" y="269"/>
                  </a:cubicBezTo>
                  <a:cubicBezTo>
                    <a:pt x="614" y="264"/>
                    <a:pt x="653" y="261"/>
                    <a:pt x="692" y="261"/>
                  </a:cubicBezTo>
                  <a:moveTo>
                    <a:pt x="703" y="261"/>
                  </a:moveTo>
                  <a:cubicBezTo>
                    <a:pt x="703" y="261"/>
                    <a:pt x="703" y="261"/>
                    <a:pt x="703" y="261"/>
                  </a:cubicBezTo>
                  <a:cubicBezTo>
                    <a:pt x="704" y="261"/>
                    <a:pt x="705" y="261"/>
                    <a:pt x="705" y="261"/>
                  </a:cubicBezTo>
                  <a:cubicBezTo>
                    <a:pt x="705" y="261"/>
                    <a:pt x="704" y="261"/>
                    <a:pt x="703" y="261"/>
                  </a:cubicBezTo>
                  <a:moveTo>
                    <a:pt x="321" y="161"/>
                  </a:moveTo>
                  <a:cubicBezTo>
                    <a:pt x="321" y="161"/>
                    <a:pt x="321" y="161"/>
                    <a:pt x="321" y="161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141" y="272"/>
                    <a:pt x="141" y="272"/>
                    <a:pt x="141" y="272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370" y="310"/>
                    <a:pt x="370" y="310"/>
                    <a:pt x="370" y="310"/>
                  </a:cubicBezTo>
                  <a:cubicBezTo>
                    <a:pt x="305" y="328"/>
                    <a:pt x="250" y="347"/>
                    <a:pt x="212" y="362"/>
                  </a:cubicBezTo>
                  <a:cubicBezTo>
                    <a:pt x="212" y="362"/>
                    <a:pt x="212" y="362"/>
                    <a:pt x="212" y="362"/>
                  </a:cubicBezTo>
                  <a:cubicBezTo>
                    <a:pt x="178" y="375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78" y="375"/>
                    <a:pt x="212" y="362"/>
                  </a:cubicBezTo>
                  <a:cubicBezTo>
                    <a:pt x="234" y="388"/>
                    <a:pt x="234" y="388"/>
                    <a:pt x="234" y="388"/>
                  </a:cubicBezTo>
                  <a:cubicBezTo>
                    <a:pt x="392" y="333"/>
                    <a:pt x="392" y="333"/>
                    <a:pt x="392" y="333"/>
                  </a:cubicBezTo>
                  <a:cubicBezTo>
                    <a:pt x="234" y="388"/>
                    <a:pt x="234" y="388"/>
                    <a:pt x="234" y="388"/>
                  </a:cubicBezTo>
                  <a:cubicBezTo>
                    <a:pt x="212" y="362"/>
                    <a:pt x="212" y="362"/>
                    <a:pt x="212" y="362"/>
                  </a:cubicBezTo>
                  <a:cubicBezTo>
                    <a:pt x="250" y="347"/>
                    <a:pt x="305" y="328"/>
                    <a:pt x="370" y="310"/>
                  </a:cubicBezTo>
                  <a:cubicBezTo>
                    <a:pt x="370" y="310"/>
                    <a:pt x="370" y="310"/>
                    <a:pt x="370" y="310"/>
                  </a:cubicBezTo>
                  <a:cubicBezTo>
                    <a:pt x="399" y="302"/>
                    <a:pt x="429" y="295"/>
                    <a:pt x="460" y="288"/>
                  </a:cubicBezTo>
                  <a:cubicBezTo>
                    <a:pt x="458" y="321"/>
                    <a:pt x="454" y="381"/>
                    <a:pt x="454" y="455"/>
                  </a:cubicBezTo>
                  <a:cubicBezTo>
                    <a:pt x="454" y="381"/>
                    <a:pt x="458" y="321"/>
                    <a:pt x="460" y="288"/>
                  </a:cubicBezTo>
                  <a:cubicBezTo>
                    <a:pt x="483" y="283"/>
                    <a:pt x="505" y="279"/>
                    <a:pt x="529" y="275"/>
                  </a:cubicBezTo>
                  <a:cubicBezTo>
                    <a:pt x="523" y="333"/>
                    <a:pt x="517" y="409"/>
                    <a:pt x="517" y="489"/>
                  </a:cubicBezTo>
                  <a:cubicBezTo>
                    <a:pt x="517" y="489"/>
                    <a:pt x="517" y="489"/>
                    <a:pt x="517" y="489"/>
                  </a:cubicBezTo>
                  <a:cubicBezTo>
                    <a:pt x="517" y="409"/>
                    <a:pt x="523" y="333"/>
                    <a:pt x="529" y="275"/>
                  </a:cubicBezTo>
                  <a:cubicBezTo>
                    <a:pt x="529" y="275"/>
                    <a:pt x="529" y="275"/>
                    <a:pt x="529" y="275"/>
                  </a:cubicBezTo>
                  <a:cubicBezTo>
                    <a:pt x="529" y="275"/>
                    <a:pt x="529" y="275"/>
                    <a:pt x="529" y="275"/>
                  </a:cubicBezTo>
                  <a:cubicBezTo>
                    <a:pt x="505" y="279"/>
                    <a:pt x="483" y="283"/>
                    <a:pt x="460" y="288"/>
                  </a:cubicBezTo>
                  <a:cubicBezTo>
                    <a:pt x="429" y="295"/>
                    <a:pt x="399" y="302"/>
                    <a:pt x="370" y="310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321" y="161"/>
                    <a:pt x="321" y="161"/>
                    <a:pt x="321" y="161"/>
                  </a:cubicBezTo>
                  <a:moveTo>
                    <a:pt x="7" y="135"/>
                  </a:moveTo>
                  <a:cubicBezTo>
                    <a:pt x="39" y="152"/>
                    <a:pt x="86" y="165"/>
                    <a:pt x="141" y="170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86" y="165"/>
                    <a:pt x="39" y="152"/>
                    <a:pt x="7" y="135"/>
                  </a:cubicBezTo>
                  <a:moveTo>
                    <a:pt x="201" y="0"/>
                  </a:moveTo>
                  <a:cubicBezTo>
                    <a:pt x="115" y="0"/>
                    <a:pt x="41" y="17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1" y="17"/>
                    <a:pt x="115" y="0"/>
                    <a:pt x="201" y="0"/>
                  </a:cubicBezTo>
                  <a:cubicBezTo>
                    <a:pt x="329" y="0"/>
                    <a:pt x="434" y="39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39"/>
                    <a:pt x="329" y="0"/>
                    <a:pt x="20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9" name="Freeform 30">
              <a:extLst>
                <a:ext uri="{FF2B5EF4-FFF2-40B4-BE49-F238E27FC236}">
                  <a16:creationId xmlns:a16="http://schemas.microsoft.com/office/drawing/2014/main" id="{3D94063C-01AC-44BD-8425-3F4A1D6723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0324" y="2868691"/>
              <a:ext cx="395287" cy="247650"/>
            </a:xfrm>
            <a:custGeom>
              <a:avLst/>
              <a:gdLst>
                <a:gd name="T0" fmla="*/ 15 w 289"/>
                <a:gd name="T1" fmla="*/ 0 h 182"/>
                <a:gd name="T2" fmla="*/ 0 w 289"/>
                <a:gd name="T3" fmla="*/ 159 h 182"/>
                <a:gd name="T4" fmla="*/ 1 w 289"/>
                <a:gd name="T5" fmla="*/ 182 h 182"/>
                <a:gd name="T6" fmla="*/ 289 w 289"/>
                <a:gd name="T7" fmla="*/ 182 h 182"/>
                <a:gd name="T8" fmla="*/ 288 w 289"/>
                <a:gd name="T9" fmla="*/ 182 h 182"/>
                <a:gd name="T10" fmla="*/ 81 w 289"/>
                <a:gd name="T11" fmla="*/ 28 h 182"/>
                <a:gd name="T12" fmla="*/ 81 w 289"/>
                <a:gd name="T13" fmla="*/ 28 h 182"/>
                <a:gd name="T14" fmla="*/ 80 w 289"/>
                <a:gd name="T15" fmla="*/ 28 h 182"/>
                <a:gd name="T16" fmla="*/ 80 w 289"/>
                <a:gd name="T17" fmla="*/ 28 h 182"/>
                <a:gd name="T18" fmla="*/ 80 w 289"/>
                <a:gd name="T19" fmla="*/ 28 h 182"/>
                <a:gd name="T20" fmla="*/ 80 w 289"/>
                <a:gd name="T21" fmla="*/ 28 h 182"/>
                <a:gd name="T22" fmla="*/ 79 w 289"/>
                <a:gd name="T23" fmla="*/ 28 h 182"/>
                <a:gd name="T24" fmla="*/ 79 w 289"/>
                <a:gd name="T25" fmla="*/ 27 h 182"/>
                <a:gd name="T26" fmla="*/ 79 w 289"/>
                <a:gd name="T27" fmla="*/ 27 h 182"/>
                <a:gd name="T28" fmla="*/ 79 w 289"/>
                <a:gd name="T29" fmla="*/ 27 h 182"/>
                <a:gd name="T30" fmla="*/ 78 w 289"/>
                <a:gd name="T31" fmla="*/ 27 h 182"/>
                <a:gd name="T32" fmla="*/ 78 w 289"/>
                <a:gd name="T33" fmla="*/ 27 h 182"/>
                <a:gd name="T34" fmla="*/ 78 w 289"/>
                <a:gd name="T35" fmla="*/ 27 h 182"/>
                <a:gd name="T36" fmla="*/ 78 w 289"/>
                <a:gd name="T37" fmla="*/ 27 h 182"/>
                <a:gd name="T38" fmla="*/ 78 w 289"/>
                <a:gd name="T39" fmla="*/ 27 h 182"/>
                <a:gd name="T40" fmla="*/ 77 w 289"/>
                <a:gd name="T41" fmla="*/ 27 h 182"/>
                <a:gd name="T42" fmla="*/ 77 w 289"/>
                <a:gd name="T43" fmla="*/ 26 h 182"/>
                <a:gd name="T44" fmla="*/ 77 w 289"/>
                <a:gd name="T45" fmla="*/ 26 h 182"/>
                <a:gd name="T46" fmla="*/ 77 w 289"/>
                <a:gd name="T47" fmla="*/ 26 h 182"/>
                <a:gd name="T48" fmla="*/ 76 w 289"/>
                <a:gd name="T49" fmla="*/ 26 h 182"/>
                <a:gd name="T50" fmla="*/ 76 w 289"/>
                <a:gd name="T51" fmla="*/ 26 h 182"/>
                <a:gd name="T52" fmla="*/ 76 w 289"/>
                <a:gd name="T53" fmla="*/ 26 h 182"/>
                <a:gd name="T54" fmla="*/ 76 w 289"/>
                <a:gd name="T55" fmla="*/ 26 h 182"/>
                <a:gd name="T56" fmla="*/ 76 w 289"/>
                <a:gd name="T57" fmla="*/ 26 h 182"/>
                <a:gd name="T58" fmla="*/ 75 w 289"/>
                <a:gd name="T59" fmla="*/ 26 h 182"/>
                <a:gd name="T60" fmla="*/ 75 w 289"/>
                <a:gd name="T61" fmla="*/ 25 h 182"/>
                <a:gd name="T62" fmla="*/ 75 w 289"/>
                <a:gd name="T63" fmla="*/ 25 h 182"/>
                <a:gd name="T64" fmla="*/ 75 w 289"/>
                <a:gd name="T65" fmla="*/ 25 h 182"/>
                <a:gd name="T66" fmla="*/ 75 w 289"/>
                <a:gd name="T67" fmla="*/ 25 h 182"/>
                <a:gd name="T68" fmla="*/ 74 w 289"/>
                <a:gd name="T69" fmla="*/ 25 h 182"/>
                <a:gd name="T70" fmla="*/ 74 w 289"/>
                <a:gd name="T71" fmla="*/ 25 h 182"/>
                <a:gd name="T72" fmla="*/ 74 w 289"/>
                <a:gd name="T73" fmla="*/ 25 h 182"/>
                <a:gd name="T74" fmla="*/ 74 w 289"/>
                <a:gd name="T75" fmla="*/ 25 h 182"/>
                <a:gd name="T76" fmla="*/ 15 w 289"/>
                <a:gd name="T77" fmla="*/ 0 h 182"/>
                <a:gd name="T78" fmla="*/ 15 w 289"/>
                <a:gd name="T7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9" h="182">
                  <a:moveTo>
                    <a:pt x="15" y="0"/>
                  </a:moveTo>
                  <a:cubicBezTo>
                    <a:pt x="8" y="40"/>
                    <a:pt x="0" y="96"/>
                    <a:pt x="0" y="159"/>
                  </a:cubicBezTo>
                  <a:cubicBezTo>
                    <a:pt x="0" y="166"/>
                    <a:pt x="0" y="174"/>
                    <a:pt x="1" y="182"/>
                  </a:cubicBezTo>
                  <a:cubicBezTo>
                    <a:pt x="289" y="182"/>
                    <a:pt x="289" y="182"/>
                    <a:pt x="289" y="182"/>
                  </a:cubicBezTo>
                  <a:cubicBezTo>
                    <a:pt x="289" y="182"/>
                    <a:pt x="289" y="182"/>
                    <a:pt x="288" y="182"/>
                  </a:cubicBezTo>
                  <a:cubicBezTo>
                    <a:pt x="284" y="177"/>
                    <a:pt x="211" y="93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79" y="28"/>
                    <a:pt x="79" y="28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7" y="27"/>
                    <a:pt x="77" y="27"/>
                  </a:cubicBezTo>
                  <a:cubicBezTo>
                    <a:pt x="77" y="27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5" y="26"/>
                    <a:pt x="75" y="26"/>
                  </a:cubicBezTo>
                  <a:cubicBezTo>
                    <a:pt x="75" y="26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55" y="16"/>
                    <a:pt x="36" y="7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0" name="Freeform 31">
              <a:extLst>
                <a:ext uri="{FF2B5EF4-FFF2-40B4-BE49-F238E27FC236}">
                  <a16:creationId xmlns:a16="http://schemas.microsoft.com/office/drawing/2014/main" id="{99747F87-7768-4DE5-AFCB-7BB4A9C5FCE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10461" y="2805191"/>
              <a:ext cx="612775" cy="311150"/>
            </a:xfrm>
            <a:custGeom>
              <a:avLst/>
              <a:gdLst>
                <a:gd name="T0" fmla="*/ 186 w 447"/>
                <a:gd name="T1" fmla="*/ 0 h 228"/>
                <a:gd name="T2" fmla="*/ 175 w 447"/>
                <a:gd name="T3" fmla="*/ 0 h 228"/>
                <a:gd name="T4" fmla="*/ 59 w 447"/>
                <a:gd name="T5" fmla="*/ 8 h 228"/>
                <a:gd name="T6" fmla="*/ 12 w 447"/>
                <a:gd name="T7" fmla="*/ 14 h 228"/>
                <a:gd name="T8" fmla="*/ 12 w 447"/>
                <a:gd name="T9" fmla="*/ 14 h 228"/>
                <a:gd name="T10" fmla="*/ 0 w 447"/>
                <a:gd name="T11" fmla="*/ 228 h 228"/>
                <a:gd name="T12" fmla="*/ 68 w 447"/>
                <a:gd name="T13" fmla="*/ 228 h 228"/>
                <a:gd name="T14" fmla="*/ 204 w 447"/>
                <a:gd name="T15" fmla="*/ 97 h 228"/>
                <a:gd name="T16" fmla="*/ 339 w 447"/>
                <a:gd name="T17" fmla="*/ 228 h 228"/>
                <a:gd name="T18" fmla="*/ 433 w 447"/>
                <a:gd name="T19" fmla="*/ 228 h 228"/>
                <a:gd name="T20" fmla="*/ 432 w 447"/>
                <a:gd name="T21" fmla="*/ 205 h 228"/>
                <a:gd name="T22" fmla="*/ 447 w 447"/>
                <a:gd name="T23" fmla="*/ 46 h 228"/>
                <a:gd name="T24" fmla="*/ 253 w 447"/>
                <a:gd name="T25" fmla="*/ 2 h 228"/>
                <a:gd name="T26" fmla="*/ 250 w 447"/>
                <a:gd name="T27" fmla="*/ 2 h 228"/>
                <a:gd name="T28" fmla="*/ 188 w 447"/>
                <a:gd name="T29" fmla="*/ 0 h 228"/>
                <a:gd name="T30" fmla="*/ 186 w 447"/>
                <a:gd name="T3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7" h="228">
                  <a:moveTo>
                    <a:pt x="186" y="0"/>
                  </a:moveTo>
                  <a:cubicBezTo>
                    <a:pt x="182" y="0"/>
                    <a:pt x="179" y="0"/>
                    <a:pt x="175" y="0"/>
                  </a:cubicBezTo>
                  <a:cubicBezTo>
                    <a:pt x="136" y="0"/>
                    <a:pt x="97" y="3"/>
                    <a:pt x="59" y="8"/>
                  </a:cubicBezTo>
                  <a:cubicBezTo>
                    <a:pt x="43" y="10"/>
                    <a:pt x="27" y="12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6" y="72"/>
                    <a:pt x="0" y="148"/>
                    <a:pt x="0" y="228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70" y="155"/>
                    <a:pt x="130" y="97"/>
                    <a:pt x="204" y="97"/>
                  </a:cubicBezTo>
                  <a:cubicBezTo>
                    <a:pt x="277" y="97"/>
                    <a:pt x="337" y="155"/>
                    <a:pt x="339" y="228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32" y="220"/>
                    <a:pt x="432" y="212"/>
                    <a:pt x="432" y="205"/>
                  </a:cubicBezTo>
                  <a:cubicBezTo>
                    <a:pt x="432" y="142"/>
                    <a:pt x="440" y="86"/>
                    <a:pt x="447" y="46"/>
                  </a:cubicBezTo>
                  <a:cubicBezTo>
                    <a:pt x="390" y="24"/>
                    <a:pt x="325" y="8"/>
                    <a:pt x="253" y="2"/>
                  </a:cubicBezTo>
                  <a:cubicBezTo>
                    <a:pt x="252" y="2"/>
                    <a:pt x="251" y="2"/>
                    <a:pt x="250" y="2"/>
                  </a:cubicBezTo>
                  <a:cubicBezTo>
                    <a:pt x="230" y="0"/>
                    <a:pt x="209" y="0"/>
                    <a:pt x="188" y="0"/>
                  </a:cubicBezTo>
                  <a:cubicBezTo>
                    <a:pt x="188" y="0"/>
                    <a:pt x="187" y="0"/>
                    <a:pt x="186" y="0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1" name="Freeform 32">
              <a:extLst>
                <a:ext uri="{FF2B5EF4-FFF2-40B4-BE49-F238E27FC236}">
                  <a16:creationId xmlns:a16="http://schemas.microsoft.com/office/drawing/2014/main" id="{03942DB9-13F0-4FAF-BFC5-749F4DEBA9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59686" y="2936953"/>
              <a:ext cx="371475" cy="179388"/>
            </a:xfrm>
            <a:custGeom>
              <a:avLst/>
              <a:gdLst>
                <a:gd name="T0" fmla="*/ 136 w 271"/>
                <a:gd name="T1" fmla="*/ 0 h 131"/>
                <a:gd name="T2" fmla="*/ 0 w 271"/>
                <a:gd name="T3" fmla="*/ 131 h 131"/>
                <a:gd name="T4" fmla="*/ 24 w 271"/>
                <a:gd name="T5" fmla="*/ 131 h 131"/>
                <a:gd name="T6" fmla="*/ 136 w 271"/>
                <a:gd name="T7" fmla="*/ 25 h 131"/>
                <a:gd name="T8" fmla="*/ 247 w 271"/>
                <a:gd name="T9" fmla="*/ 131 h 131"/>
                <a:gd name="T10" fmla="*/ 271 w 271"/>
                <a:gd name="T11" fmla="*/ 131 h 131"/>
                <a:gd name="T12" fmla="*/ 136 w 271"/>
                <a:gd name="T13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31">
                  <a:moveTo>
                    <a:pt x="136" y="0"/>
                  </a:moveTo>
                  <a:cubicBezTo>
                    <a:pt x="62" y="0"/>
                    <a:pt x="2" y="58"/>
                    <a:pt x="0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7" y="72"/>
                    <a:pt x="75" y="25"/>
                    <a:pt x="136" y="25"/>
                  </a:cubicBezTo>
                  <a:cubicBezTo>
                    <a:pt x="196" y="25"/>
                    <a:pt x="245" y="72"/>
                    <a:pt x="247" y="131"/>
                  </a:cubicBezTo>
                  <a:cubicBezTo>
                    <a:pt x="271" y="131"/>
                    <a:pt x="271" y="131"/>
                    <a:pt x="271" y="131"/>
                  </a:cubicBezTo>
                  <a:cubicBezTo>
                    <a:pt x="269" y="58"/>
                    <a:pt x="209" y="0"/>
                    <a:pt x="136" y="0"/>
                  </a:cubicBezTo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2" name="Freeform 33">
              <a:extLst>
                <a:ext uri="{FF2B5EF4-FFF2-40B4-BE49-F238E27FC236}">
                  <a16:creationId xmlns:a16="http://schemas.microsoft.com/office/drawing/2014/main" id="{121356A7-67D2-464E-A9C6-BE967D1889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88869" y="2965293"/>
              <a:ext cx="308921" cy="162133"/>
            </a:xfrm>
            <a:custGeom>
              <a:avLst/>
              <a:gdLst>
                <a:gd name="T0" fmla="*/ 112 w 223"/>
                <a:gd name="T1" fmla="*/ 0 h 106"/>
                <a:gd name="T2" fmla="*/ 0 w 223"/>
                <a:gd name="T3" fmla="*/ 106 h 106"/>
                <a:gd name="T4" fmla="*/ 223 w 223"/>
                <a:gd name="T5" fmla="*/ 106 h 106"/>
                <a:gd name="T6" fmla="*/ 112 w 223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" h="106">
                  <a:moveTo>
                    <a:pt x="112" y="0"/>
                  </a:moveTo>
                  <a:cubicBezTo>
                    <a:pt x="51" y="0"/>
                    <a:pt x="3" y="47"/>
                    <a:pt x="0" y="106"/>
                  </a:cubicBezTo>
                  <a:cubicBezTo>
                    <a:pt x="223" y="106"/>
                    <a:pt x="223" y="106"/>
                    <a:pt x="223" y="106"/>
                  </a:cubicBezTo>
                  <a:cubicBezTo>
                    <a:pt x="221" y="47"/>
                    <a:pt x="172" y="0"/>
                    <a:pt x="112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0966396F-3485-4B62-88EA-9332317926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5583" y="2824241"/>
              <a:ext cx="114535" cy="292100"/>
            </a:xfrm>
            <a:custGeom>
              <a:avLst/>
              <a:gdLst>
                <a:gd name="T0" fmla="*/ 75 w 75"/>
                <a:gd name="T1" fmla="*/ 0 h 214"/>
                <a:gd name="T2" fmla="*/ 6 w 75"/>
                <a:gd name="T3" fmla="*/ 13 h 214"/>
                <a:gd name="T4" fmla="*/ 0 w 75"/>
                <a:gd name="T5" fmla="*/ 180 h 214"/>
                <a:gd name="T6" fmla="*/ 0 w 75"/>
                <a:gd name="T7" fmla="*/ 214 h 214"/>
                <a:gd name="T8" fmla="*/ 63 w 75"/>
                <a:gd name="T9" fmla="*/ 214 h 214"/>
                <a:gd name="T10" fmla="*/ 75 w 75"/>
                <a:gd name="T11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214">
                  <a:moveTo>
                    <a:pt x="75" y="0"/>
                  </a:moveTo>
                  <a:cubicBezTo>
                    <a:pt x="51" y="4"/>
                    <a:pt x="29" y="8"/>
                    <a:pt x="6" y="13"/>
                  </a:cubicBezTo>
                  <a:cubicBezTo>
                    <a:pt x="4" y="46"/>
                    <a:pt x="0" y="106"/>
                    <a:pt x="0" y="180"/>
                  </a:cubicBezTo>
                  <a:cubicBezTo>
                    <a:pt x="0" y="191"/>
                    <a:pt x="0" y="203"/>
                    <a:pt x="0" y="214"/>
                  </a:cubicBezTo>
                  <a:cubicBezTo>
                    <a:pt x="63" y="214"/>
                    <a:pt x="63" y="214"/>
                    <a:pt x="63" y="214"/>
                  </a:cubicBezTo>
                  <a:cubicBezTo>
                    <a:pt x="63" y="134"/>
                    <a:pt x="69" y="58"/>
                    <a:pt x="75" y="0"/>
                  </a:cubicBezTo>
                </a:path>
              </a:pathLst>
            </a:custGeom>
            <a:solidFill>
              <a:srgbClr val="7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773C9A43-2BC3-467F-9778-177F70E925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01631" y="2841702"/>
              <a:ext cx="410088" cy="274638"/>
            </a:xfrm>
            <a:custGeom>
              <a:avLst/>
              <a:gdLst>
                <a:gd name="connsiteX0" fmla="*/ 414337 w 414337"/>
                <a:gd name="connsiteY0" fmla="*/ 0 h 274638"/>
                <a:gd name="connsiteX1" fmla="*/ 290859 w 414337"/>
                <a:gd name="connsiteY1" fmla="*/ 30060 h 274638"/>
                <a:gd name="connsiteX2" fmla="*/ 321043 w 414337"/>
                <a:gd name="connsiteY2" fmla="*/ 61486 h 274638"/>
                <a:gd name="connsiteX3" fmla="*/ 195721 w 414337"/>
                <a:gd name="connsiteY3" fmla="*/ 104932 h 274638"/>
                <a:gd name="connsiteX4" fmla="*/ 166238 w 414337"/>
                <a:gd name="connsiteY4" fmla="*/ 115153 h 274638"/>
                <a:gd name="connsiteX5" fmla="*/ 175980 w 414337"/>
                <a:gd name="connsiteY5" fmla="*/ 111770 h 274638"/>
                <a:gd name="connsiteX6" fmla="*/ 320675 w 414337"/>
                <a:gd name="connsiteY6" fmla="*/ 61527 h 274638"/>
                <a:gd name="connsiteX7" fmla="*/ 290601 w 414337"/>
                <a:gd name="connsiteY7" fmla="*/ 30163 h 274638"/>
                <a:gd name="connsiteX8" fmla="*/ 74613 w 414337"/>
                <a:gd name="connsiteY8" fmla="*/ 101072 h 274638"/>
                <a:gd name="connsiteX9" fmla="*/ 100928 w 414337"/>
                <a:gd name="connsiteY9" fmla="*/ 132094 h 274638"/>
                <a:gd name="connsiteX10" fmla="*/ 104665 w 414337"/>
                <a:gd name="connsiteY10" fmla="*/ 136499 h 274638"/>
                <a:gd name="connsiteX11" fmla="*/ 104270 w 414337"/>
                <a:gd name="connsiteY11" fmla="*/ 136636 h 274638"/>
                <a:gd name="connsiteX12" fmla="*/ 74087 w 414337"/>
                <a:gd name="connsiteY12" fmla="*/ 101111 h 274638"/>
                <a:gd name="connsiteX13" fmla="*/ 0 w 414337"/>
                <a:gd name="connsiteY13" fmla="*/ 131170 h 274638"/>
                <a:gd name="connsiteX14" fmla="*/ 16463 w 414337"/>
                <a:gd name="connsiteY14" fmla="*/ 274638 h 274638"/>
                <a:gd name="connsiteX15" fmla="*/ 406105 w 414337"/>
                <a:gd name="connsiteY15" fmla="*/ 274638 h 274638"/>
                <a:gd name="connsiteX16" fmla="*/ 406105 w 414337"/>
                <a:gd name="connsiteY16" fmla="*/ 228182 h 274638"/>
                <a:gd name="connsiteX17" fmla="*/ 414337 w 414337"/>
                <a:gd name="connsiteY17" fmla="*/ 0 h 27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4337" h="274638">
                  <a:moveTo>
                    <a:pt x="414337" y="0"/>
                  </a:moveTo>
                  <a:cubicBezTo>
                    <a:pt x="371806" y="9564"/>
                    <a:pt x="330647" y="19129"/>
                    <a:pt x="290859" y="30060"/>
                  </a:cubicBezTo>
                  <a:cubicBezTo>
                    <a:pt x="321043" y="61486"/>
                    <a:pt x="321043" y="61486"/>
                    <a:pt x="321043" y="61486"/>
                  </a:cubicBezTo>
                  <a:cubicBezTo>
                    <a:pt x="266850" y="80274"/>
                    <a:pt x="226205" y="94364"/>
                    <a:pt x="195721" y="104932"/>
                  </a:cubicBezTo>
                  <a:lnTo>
                    <a:pt x="166238" y="115153"/>
                  </a:lnTo>
                  <a:lnTo>
                    <a:pt x="175980" y="111770"/>
                  </a:lnTo>
                  <a:cubicBezTo>
                    <a:pt x="320675" y="61527"/>
                    <a:pt x="320675" y="61527"/>
                    <a:pt x="320675" y="61527"/>
                  </a:cubicBezTo>
                  <a:cubicBezTo>
                    <a:pt x="290601" y="30163"/>
                    <a:pt x="290601" y="30163"/>
                    <a:pt x="290601" y="30163"/>
                  </a:cubicBezTo>
                  <a:cubicBezTo>
                    <a:pt x="201745" y="54708"/>
                    <a:pt x="126560" y="80617"/>
                    <a:pt x="74613" y="101072"/>
                  </a:cubicBezTo>
                  <a:cubicBezTo>
                    <a:pt x="89650" y="118799"/>
                    <a:pt x="97169" y="127662"/>
                    <a:pt x="100928" y="132094"/>
                  </a:cubicBezTo>
                  <a:lnTo>
                    <a:pt x="104665" y="136499"/>
                  </a:lnTo>
                  <a:lnTo>
                    <a:pt x="104270" y="136636"/>
                  </a:lnTo>
                  <a:cubicBezTo>
                    <a:pt x="74087" y="101111"/>
                    <a:pt x="74087" y="101111"/>
                    <a:pt x="74087" y="101111"/>
                  </a:cubicBezTo>
                  <a:cubicBezTo>
                    <a:pt x="27439" y="118873"/>
                    <a:pt x="0" y="131170"/>
                    <a:pt x="0" y="131170"/>
                  </a:cubicBezTo>
                  <a:cubicBezTo>
                    <a:pt x="9604" y="162597"/>
                    <a:pt x="16463" y="214518"/>
                    <a:pt x="16463" y="274638"/>
                  </a:cubicBezTo>
                  <a:cubicBezTo>
                    <a:pt x="406105" y="274638"/>
                    <a:pt x="406105" y="274638"/>
                    <a:pt x="406105" y="274638"/>
                  </a:cubicBezTo>
                  <a:cubicBezTo>
                    <a:pt x="406105" y="259608"/>
                    <a:pt x="406105" y="243212"/>
                    <a:pt x="406105" y="228182"/>
                  </a:cubicBezTo>
                  <a:cubicBezTo>
                    <a:pt x="406105" y="127071"/>
                    <a:pt x="411593" y="45090"/>
                    <a:pt x="414337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900"/>
            </a:p>
          </p:txBody>
        </p:sp>
        <p:sp>
          <p:nvSpPr>
            <p:cNvPr id="145" name="Freeform 37">
              <a:extLst>
                <a:ext uri="{FF2B5EF4-FFF2-40B4-BE49-F238E27FC236}">
                  <a16:creationId xmlns:a16="http://schemas.microsoft.com/office/drawing/2014/main" id="{C7D77226-12DD-4338-9E4E-E40C4B7C0B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24848" y="2800428"/>
              <a:ext cx="314325" cy="142875"/>
            </a:xfrm>
            <a:custGeom>
              <a:avLst/>
              <a:gdLst>
                <a:gd name="T0" fmla="*/ 183 w 229"/>
                <a:gd name="T1" fmla="*/ 0 h 104"/>
                <a:gd name="T2" fmla="*/ 0 w 229"/>
                <a:gd name="T3" fmla="*/ 14 h 104"/>
                <a:gd name="T4" fmla="*/ 71 w 229"/>
                <a:gd name="T5" fmla="*/ 104 h 104"/>
                <a:gd name="T6" fmla="*/ 71 w 229"/>
                <a:gd name="T7" fmla="*/ 104 h 104"/>
                <a:gd name="T8" fmla="*/ 229 w 229"/>
                <a:gd name="T9" fmla="*/ 52 h 104"/>
                <a:gd name="T10" fmla="*/ 183 w 229"/>
                <a:gd name="T1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9" h="104">
                  <a:moveTo>
                    <a:pt x="183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109" y="89"/>
                    <a:pt x="164" y="70"/>
                    <a:pt x="229" y="52"/>
                  </a:cubicBezTo>
                  <a:cubicBezTo>
                    <a:pt x="183" y="0"/>
                    <a:pt x="183" y="0"/>
                    <a:pt x="183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6" name="Freeform 38">
              <a:extLst>
                <a:ext uri="{FF2B5EF4-FFF2-40B4-BE49-F238E27FC236}">
                  <a16:creationId xmlns:a16="http://schemas.microsoft.com/office/drawing/2014/main" id="{1DA6E1DE-C9D5-48AE-AF82-D8AA9393AAE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3145" y="2452457"/>
              <a:ext cx="593725" cy="234950"/>
            </a:xfrm>
            <a:custGeom>
              <a:avLst/>
              <a:gdLst>
                <a:gd name="T0" fmla="*/ 201 w 434"/>
                <a:gd name="T1" fmla="*/ 0 h 173"/>
                <a:gd name="T2" fmla="*/ 0 w 434"/>
                <a:gd name="T3" fmla="*/ 42 h 173"/>
                <a:gd name="T4" fmla="*/ 0 w 434"/>
                <a:gd name="T5" fmla="*/ 131 h 173"/>
                <a:gd name="T6" fmla="*/ 7 w 434"/>
                <a:gd name="T7" fmla="*/ 135 h 173"/>
                <a:gd name="T8" fmla="*/ 141 w 434"/>
                <a:gd name="T9" fmla="*/ 170 h 173"/>
                <a:gd name="T10" fmla="*/ 141 w 434"/>
                <a:gd name="T11" fmla="*/ 170 h 173"/>
                <a:gd name="T12" fmla="*/ 201 w 434"/>
                <a:gd name="T13" fmla="*/ 173 h 173"/>
                <a:gd name="T14" fmla="*/ 321 w 434"/>
                <a:gd name="T15" fmla="*/ 161 h 173"/>
                <a:gd name="T16" fmla="*/ 321 w 434"/>
                <a:gd name="T17" fmla="*/ 161 h 173"/>
                <a:gd name="T18" fmla="*/ 321 w 434"/>
                <a:gd name="T19" fmla="*/ 161 h 173"/>
                <a:gd name="T20" fmla="*/ 321 w 434"/>
                <a:gd name="T21" fmla="*/ 161 h 173"/>
                <a:gd name="T22" fmla="*/ 434 w 434"/>
                <a:gd name="T23" fmla="*/ 86 h 173"/>
                <a:gd name="T24" fmla="*/ 201 w 434"/>
                <a:gd name="T2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4" h="173">
                  <a:moveTo>
                    <a:pt x="201" y="0"/>
                  </a:moveTo>
                  <a:cubicBezTo>
                    <a:pt x="115" y="0"/>
                    <a:pt x="41" y="17"/>
                    <a:pt x="0" y="4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" y="132"/>
                    <a:pt x="5" y="134"/>
                    <a:pt x="7" y="135"/>
                  </a:cubicBezTo>
                  <a:cubicBezTo>
                    <a:pt x="39" y="152"/>
                    <a:pt x="86" y="165"/>
                    <a:pt x="141" y="170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60" y="172"/>
                    <a:pt x="180" y="173"/>
                    <a:pt x="201" y="173"/>
                  </a:cubicBezTo>
                  <a:cubicBezTo>
                    <a:pt x="244" y="173"/>
                    <a:pt x="286" y="169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88" y="146"/>
                    <a:pt x="434" y="118"/>
                    <a:pt x="434" y="86"/>
                  </a:cubicBezTo>
                  <a:cubicBezTo>
                    <a:pt x="434" y="39"/>
                    <a:pt x="329" y="0"/>
                    <a:pt x="20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7" name="Freeform 39">
              <a:extLst>
                <a:ext uri="{FF2B5EF4-FFF2-40B4-BE49-F238E27FC236}">
                  <a16:creationId xmlns:a16="http://schemas.microsoft.com/office/drawing/2014/main" id="{447F258B-7682-4A2A-A032-71612AC350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8348" y="2668666"/>
              <a:ext cx="250825" cy="152400"/>
            </a:xfrm>
            <a:custGeom>
              <a:avLst/>
              <a:gdLst>
                <a:gd name="T0" fmla="*/ 180 w 183"/>
                <a:gd name="T1" fmla="*/ 0 h 111"/>
                <a:gd name="T2" fmla="*/ 60 w 183"/>
                <a:gd name="T3" fmla="*/ 12 h 111"/>
                <a:gd name="T4" fmla="*/ 0 w 183"/>
                <a:gd name="T5" fmla="*/ 9 h 111"/>
                <a:gd name="T6" fmla="*/ 0 w 183"/>
                <a:gd name="T7" fmla="*/ 9 h 111"/>
                <a:gd name="T8" fmla="*/ 0 w 183"/>
                <a:gd name="T9" fmla="*/ 12 h 111"/>
                <a:gd name="T10" fmla="*/ 0 w 183"/>
                <a:gd name="T11" fmla="*/ 111 h 111"/>
                <a:gd name="T12" fmla="*/ 183 w 183"/>
                <a:gd name="T13" fmla="*/ 97 h 111"/>
                <a:gd name="T14" fmla="*/ 180 w 183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3" h="111">
                  <a:moveTo>
                    <a:pt x="180" y="0"/>
                  </a:moveTo>
                  <a:cubicBezTo>
                    <a:pt x="145" y="8"/>
                    <a:pt x="103" y="12"/>
                    <a:pt x="60" y="12"/>
                  </a:cubicBezTo>
                  <a:cubicBezTo>
                    <a:pt x="39" y="12"/>
                    <a:pt x="19" y="11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83" y="97"/>
                    <a:pt x="183" y="97"/>
                    <a:pt x="183" y="97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A35892E3-6341-41F1-A15C-81A870DB08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4644" y="2978229"/>
              <a:ext cx="217487" cy="288925"/>
            </a:xfrm>
            <a:custGeom>
              <a:avLst/>
              <a:gdLst>
                <a:gd name="T0" fmla="*/ 148 w 159"/>
                <a:gd name="T1" fmla="*/ 212 h 212"/>
                <a:gd name="T2" fmla="*/ 0 w 159"/>
                <a:gd name="T3" fmla="*/ 176 h 212"/>
                <a:gd name="T4" fmla="*/ 0 w 159"/>
                <a:gd name="T5" fmla="*/ 41 h 212"/>
                <a:gd name="T6" fmla="*/ 146 w 159"/>
                <a:gd name="T7" fmla="*/ 0 h 212"/>
                <a:gd name="T8" fmla="*/ 159 w 159"/>
                <a:gd name="T9" fmla="*/ 110 h 212"/>
                <a:gd name="T10" fmla="*/ 148 w 159"/>
                <a:gd name="T11" fmla="*/ 212 h 212"/>
                <a:gd name="T12" fmla="*/ 148 w 159"/>
                <a:gd name="T13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212">
                  <a:moveTo>
                    <a:pt x="148" y="212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53" y="23"/>
                    <a:pt x="159" y="64"/>
                    <a:pt x="159" y="110"/>
                  </a:cubicBezTo>
                  <a:cubicBezTo>
                    <a:pt x="159" y="151"/>
                    <a:pt x="154" y="188"/>
                    <a:pt x="148" y="212"/>
                  </a:cubicBezTo>
                  <a:cubicBezTo>
                    <a:pt x="148" y="212"/>
                    <a:pt x="148" y="212"/>
                    <a:pt x="148" y="212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9" name="Freeform 40">
              <a:extLst>
                <a:ext uri="{FF2B5EF4-FFF2-40B4-BE49-F238E27FC236}">
                  <a16:creationId xmlns:a16="http://schemas.microsoft.com/office/drawing/2014/main" id="{C40A3578-27A3-4AB6-99F7-50631D3A9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5548" y="2968243"/>
              <a:ext cx="217487" cy="148097"/>
            </a:xfrm>
            <a:custGeom>
              <a:avLst/>
              <a:gdLst>
                <a:gd name="T0" fmla="*/ 146 w 158"/>
                <a:gd name="T1" fmla="*/ 0 h 105"/>
                <a:gd name="T2" fmla="*/ 146 w 158"/>
                <a:gd name="T3" fmla="*/ 0 h 105"/>
                <a:gd name="T4" fmla="*/ 0 w 158"/>
                <a:gd name="T5" fmla="*/ 41 h 105"/>
                <a:gd name="T6" fmla="*/ 0 w 158"/>
                <a:gd name="T7" fmla="*/ 41 h 105"/>
                <a:gd name="T8" fmla="*/ 0 w 158"/>
                <a:gd name="T9" fmla="*/ 105 h 105"/>
                <a:gd name="T10" fmla="*/ 158 w 158"/>
                <a:gd name="T11" fmla="*/ 105 h 105"/>
                <a:gd name="T12" fmla="*/ 146 w 158"/>
                <a:gd name="T13" fmla="*/ 0 h 105"/>
                <a:gd name="T14" fmla="*/ 146 w 158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05">
                  <a:moveTo>
                    <a:pt x="146" y="0"/>
                  </a:moveTo>
                  <a:cubicBezTo>
                    <a:pt x="146" y="0"/>
                    <a:pt x="146" y="0"/>
                    <a:pt x="146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58" y="105"/>
                    <a:pt x="158" y="105"/>
                    <a:pt x="158" y="105"/>
                  </a:cubicBezTo>
                  <a:cubicBezTo>
                    <a:pt x="158" y="61"/>
                    <a:pt x="153" y="23"/>
                    <a:pt x="146" y="0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0" name="Freeform 41">
              <a:extLst>
                <a:ext uri="{FF2B5EF4-FFF2-40B4-BE49-F238E27FC236}">
                  <a16:creationId xmlns:a16="http://schemas.microsoft.com/office/drawing/2014/main" id="{0CDAB66F-849A-4889-9303-3DF815BA7E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99679" y="3026954"/>
              <a:ext cx="34925" cy="90109"/>
            </a:xfrm>
            <a:custGeom>
              <a:avLst/>
              <a:gdLst>
                <a:gd name="T0" fmla="*/ 22 w 22"/>
                <a:gd name="T1" fmla="*/ 0 h 55"/>
                <a:gd name="T2" fmla="*/ 0 w 22"/>
                <a:gd name="T3" fmla="*/ 8 h 55"/>
                <a:gd name="T4" fmla="*/ 0 w 22"/>
                <a:gd name="T5" fmla="*/ 55 h 55"/>
                <a:gd name="T6" fmla="*/ 22 w 22"/>
                <a:gd name="T7" fmla="*/ 55 h 55"/>
                <a:gd name="T8" fmla="*/ 22 w 2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lnTo>
                    <a:pt x="0" y="8"/>
                  </a:lnTo>
                  <a:lnTo>
                    <a:pt x="0" y="55"/>
                  </a:lnTo>
                  <a:lnTo>
                    <a:pt x="22" y="5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1" name="Freeform 42">
              <a:extLst>
                <a:ext uri="{FF2B5EF4-FFF2-40B4-BE49-F238E27FC236}">
                  <a16:creationId xmlns:a16="http://schemas.microsoft.com/office/drawing/2014/main" id="{D1ED93E8-5CD6-4D7D-9D71-82FC2FB202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18440" y="3025866"/>
              <a:ext cx="34925" cy="87313"/>
            </a:xfrm>
            <a:custGeom>
              <a:avLst/>
              <a:gdLst>
                <a:gd name="T0" fmla="*/ 22 w 22"/>
                <a:gd name="T1" fmla="*/ 0 h 55"/>
                <a:gd name="T2" fmla="*/ 0 w 22"/>
                <a:gd name="T3" fmla="*/ 8 h 55"/>
                <a:gd name="T4" fmla="*/ 0 w 22"/>
                <a:gd name="T5" fmla="*/ 55 h 55"/>
                <a:gd name="T6" fmla="*/ 22 w 22"/>
                <a:gd name="T7" fmla="*/ 55 h 55"/>
                <a:gd name="T8" fmla="*/ 22 w 2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lnTo>
                    <a:pt x="0" y="8"/>
                  </a:lnTo>
                  <a:lnTo>
                    <a:pt x="0" y="55"/>
                  </a:lnTo>
                  <a:lnTo>
                    <a:pt x="22" y="55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2" name="Freeform 43">
              <a:extLst>
                <a:ext uri="{FF2B5EF4-FFF2-40B4-BE49-F238E27FC236}">
                  <a16:creationId xmlns:a16="http://schemas.microsoft.com/office/drawing/2014/main" id="{319C0815-3589-496C-9DA7-388D765DA3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0 h 76"/>
                <a:gd name="T4" fmla="*/ 0 w 21"/>
                <a:gd name="T5" fmla="*/ 8 h 76"/>
                <a:gd name="T6" fmla="*/ 0 w 21"/>
                <a:gd name="T7" fmla="*/ 68 h 76"/>
                <a:gd name="T8" fmla="*/ 0 w 21"/>
                <a:gd name="T9" fmla="*/ 68 h 76"/>
                <a:gd name="T10" fmla="*/ 21 w 21"/>
                <a:gd name="T11" fmla="*/ 76 h 76"/>
                <a:gd name="T12" fmla="*/ 21 w 21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0"/>
                  </a:lnTo>
                  <a:lnTo>
                    <a:pt x="0" y="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" y="76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E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A19E64B2-A084-4C56-A9C6-6EE3FF0840A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0 h 76"/>
                <a:gd name="T4" fmla="*/ 0 w 21"/>
                <a:gd name="T5" fmla="*/ 8 h 76"/>
                <a:gd name="T6" fmla="*/ 0 w 21"/>
                <a:gd name="T7" fmla="*/ 68 h 76"/>
                <a:gd name="T8" fmla="*/ 0 w 21"/>
                <a:gd name="T9" fmla="*/ 68 h 76"/>
                <a:gd name="T10" fmla="*/ 21 w 21"/>
                <a:gd name="T11" fmla="*/ 76 h 76"/>
                <a:gd name="T12" fmla="*/ 21 w 21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0"/>
                  </a:lnTo>
                  <a:lnTo>
                    <a:pt x="0" y="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" y="76"/>
                  </a:lnTo>
                  <a:lnTo>
                    <a:pt x="21" y="0"/>
                  </a:ln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4" name="Freeform 45">
              <a:extLst>
                <a:ext uri="{FF2B5EF4-FFF2-40B4-BE49-F238E27FC236}">
                  <a16:creationId xmlns:a16="http://schemas.microsoft.com/office/drawing/2014/main" id="{560EB4CC-E6E9-40B5-A1A0-0ADE644E5A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0 w 184"/>
                <a:gd name="T3" fmla="*/ 40 h 60"/>
                <a:gd name="T4" fmla="*/ 184 w 184"/>
                <a:gd name="T5" fmla="*/ 6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0" y="40"/>
                  </a:lnTo>
                  <a:lnTo>
                    <a:pt x="184" y="6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AED2BAB0-827F-40CF-923E-3C7A9BE0B3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40043" y="2519441"/>
              <a:ext cx="316655" cy="95250"/>
            </a:xfrm>
            <a:custGeom>
              <a:avLst/>
              <a:gdLst>
                <a:gd name="T0" fmla="*/ 184 w 184"/>
                <a:gd name="T1" fmla="*/ 0 h 60"/>
                <a:gd name="T2" fmla="*/ 0 w 184"/>
                <a:gd name="T3" fmla="*/ 40 h 60"/>
                <a:gd name="T4" fmla="*/ 184 w 184"/>
                <a:gd name="T5" fmla="*/ 6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0" y="40"/>
                  </a:lnTo>
                  <a:lnTo>
                    <a:pt x="184" y="60"/>
                  </a:lnTo>
                  <a:lnTo>
                    <a:pt x="1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6" name="Freeform 23">
              <a:extLst>
                <a:ext uri="{FF2B5EF4-FFF2-40B4-BE49-F238E27FC236}">
                  <a16:creationId xmlns:a16="http://schemas.microsoft.com/office/drawing/2014/main" id="{DFBD1949-E0AD-46FC-9634-F75E16F3283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29479" y="3567165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1 w 21"/>
                <a:gd name="T5" fmla="*/ 68 h 76"/>
                <a:gd name="T6" fmla="*/ 0 w 21"/>
                <a:gd name="T7" fmla="*/ 9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1" y="68"/>
                  </a:lnTo>
                  <a:lnTo>
                    <a:pt x="0" y="9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7" name="Freeform 26">
              <a:extLst>
                <a:ext uri="{FF2B5EF4-FFF2-40B4-BE49-F238E27FC236}">
                  <a16:creationId xmlns:a16="http://schemas.microsoft.com/office/drawing/2014/main" id="{1285055B-E68A-41EA-8A1F-1D37D97285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58578" y="3581219"/>
              <a:ext cx="293687" cy="93663"/>
            </a:xfrm>
            <a:custGeom>
              <a:avLst/>
              <a:gdLst>
                <a:gd name="T0" fmla="*/ 184 w 185"/>
                <a:gd name="T1" fmla="*/ 0 h 59"/>
                <a:gd name="T2" fmla="*/ 185 w 185"/>
                <a:gd name="T3" fmla="*/ 59 h 59"/>
                <a:gd name="T4" fmla="*/ 0 w 185"/>
                <a:gd name="T5" fmla="*/ 20 h 59"/>
                <a:gd name="T6" fmla="*/ 184 w 185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59">
                  <a:moveTo>
                    <a:pt x="184" y="0"/>
                  </a:moveTo>
                  <a:lnTo>
                    <a:pt x="185" y="59"/>
                  </a:lnTo>
                  <a:lnTo>
                    <a:pt x="0" y="2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8" name="Freeform 12">
              <a:extLst>
                <a:ext uri="{FF2B5EF4-FFF2-40B4-BE49-F238E27FC236}">
                  <a16:creationId xmlns:a16="http://schemas.microsoft.com/office/drawing/2014/main" id="{9F73A4B6-2F79-4AED-A596-0319620499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7536" y="3510996"/>
              <a:ext cx="593725" cy="234950"/>
            </a:xfrm>
            <a:custGeom>
              <a:avLst/>
              <a:gdLst>
                <a:gd name="T0" fmla="*/ 434 w 434"/>
                <a:gd name="T1" fmla="*/ 86 h 173"/>
                <a:gd name="T2" fmla="*/ 201 w 434"/>
                <a:gd name="T3" fmla="*/ 173 h 173"/>
                <a:gd name="T4" fmla="*/ 0 w 434"/>
                <a:gd name="T5" fmla="*/ 131 h 173"/>
                <a:gd name="T6" fmla="*/ 0 w 434"/>
                <a:gd name="T7" fmla="*/ 42 h 173"/>
                <a:gd name="T8" fmla="*/ 141 w 434"/>
                <a:gd name="T9" fmla="*/ 3 h 173"/>
                <a:gd name="T10" fmla="*/ 200 w 434"/>
                <a:gd name="T11" fmla="*/ 0 h 173"/>
                <a:gd name="T12" fmla="*/ 320 w 434"/>
                <a:gd name="T13" fmla="*/ 12 h 173"/>
                <a:gd name="T14" fmla="*/ 434 w 434"/>
                <a:gd name="T15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4" h="173">
                  <a:moveTo>
                    <a:pt x="434" y="86"/>
                  </a:moveTo>
                  <a:cubicBezTo>
                    <a:pt x="434" y="134"/>
                    <a:pt x="330" y="173"/>
                    <a:pt x="201" y="173"/>
                  </a:cubicBezTo>
                  <a:cubicBezTo>
                    <a:pt x="116" y="173"/>
                    <a:pt x="41" y="156"/>
                    <a:pt x="0" y="13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31" y="23"/>
                    <a:pt x="81" y="9"/>
                    <a:pt x="141" y="3"/>
                  </a:cubicBezTo>
                  <a:cubicBezTo>
                    <a:pt x="160" y="1"/>
                    <a:pt x="180" y="0"/>
                    <a:pt x="200" y="0"/>
                  </a:cubicBezTo>
                  <a:cubicBezTo>
                    <a:pt x="244" y="0"/>
                    <a:pt x="285" y="4"/>
                    <a:pt x="320" y="12"/>
                  </a:cubicBezTo>
                  <a:cubicBezTo>
                    <a:pt x="388" y="27"/>
                    <a:pt x="434" y="54"/>
                    <a:pt x="434" y="8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9" name="Freeform 10">
              <a:extLst>
                <a:ext uri="{FF2B5EF4-FFF2-40B4-BE49-F238E27FC236}">
                  <a16:creationId xmlns:a16="http://schemas.microsoft.com/office/drawing/2014/main" id="{3A96D6E1-35A3-4C36-BCDF-94FDDD6F8D5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89352" y="2821066"/>
              <a:ext cx="133760" cy="594539"/>
            </a:xfrm>
            <a:custGeom>
              <a:avLst/>
              <a:gdLst>
                <a:gd name="T0" fmla="*/ 78 w 87"/>
                <a:gd name="T1" fmla="*/ 346 h 429"/>
                <a:gd name="T2" fmla="*/ 87 w 87"/>
                <a:gd name="T3" fmla="*/ 429 h 429"/>
                <a:gd name="T4" fmla="*/ 24 w 87"/>
                <a:gd name="T5" fmla="*/ 418 h 429"/>
                <a:gd name="T6" fmla="*/ 15 w 87"/>
                <a:gd name="T7" fmla="*/ 13 h 429"/>
                <a:gd name="T8" fmla="*/ 84 w 87"/>
                <a:gd name="T9" fmla="*/ 0 h 429"/>
                <a:gd name="T10" fmla="*/ 78 w 87"/>
                <a:gd name="T11" fmla="*/ 34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429">
                  <a:moveTo>
                    <a:pt x="78" y="346"/>
                  </a:moveTo>
                  <a:cubicBezTo>
                    <a:pt x="80" y="377"/>
                    <a:pt x="84" y="405"/>
                    <a:pt x="87" y="429"/>
                  </a:cubicBezTo>
                  <a:cubicBezTo>
                    <a:pt x="66" y="426"/>
                    <a:pt x="45" y="422"/>
                    <a:pt x="24" y="418"/>
                  </a:cubicBezTo>
                  <a:cubicBezTo>
                    <a:pt x="0" y="250"/>
                    <a:pt x="10" y="78"/>
                    <a:pt x="15" y="13"/>
                  </a:cubicBezTo>
                  <a:cubicBezTo>
                    <a:pt x="38" y="8"/>
                    <a:pt x="60" y="4"/>
                    <a:pt x="84" y="0"/>
                  </a:cubicBezTo>
                  <a:cubicBezTo>
                    <a:pt x="74" y="89"/>
                    <a:pt x="66" y="220"/>
                    <a:pt x="78" y="34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0" name="Freeform 8">
              <a:extLst>
                <a:ext uri="{FF2B5EF4-FFF2-40B4-BE49-F238E27FC236}">
                  <a16:creationId xmlns:a16="http://schemas.microsoft.com/office/drawing/2014/main" id="{BABB7054-483B-4993-8914-29F2CFDED30F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553614" y="2935562"/>
              <a:ext cx="377547" cy="371475"/>
            </a:xfrm>
            <a:custGeom>
              <a:avLst/>
              <a:gdLst>
                <a:gd name="T0" fmla="*/ 136 w 271"/>
                <a:gd name="T1" fmla="*/ 0 h 272"/>
                <a:gd name="T2" fmla="*/ 271 w 271"/>
                <a:gd name="T3" fmla="*/ 136 h 272"/>
                <a:gd name="T4" fmla="*/ 136 w 271"/>
                <a:gd name="T5" fmla="*/ 272 h 272"/>
                <a:gd name="T6" fmla="*/ 0 w 271"/>
                <a:gd name="T7" fmla="*/ 136 h 272"/>
                <a:gd name="T8" fmla="*/ 136 w 271"/>
                <a:gd name="T9" fmla="*/ 0 h 272"/>
                <a:gd name="T10" fmla="*/ 247 w 271"/>
                <a:gd name="T11" fmla="*/ 136 h 272"/>
                <a:gd name="T12" fmla="*/ 136 w 271"/>
                <a:gd name="T13" fmla="*/ 25 h 272"/>
                <a:gd name="T14" fmla="*/ 24 w 271"/>
                <a:gd name="T15" fmla="*/ 136 h 272"/>
                <a:gd name="T16" fmla="*/ 136 w 271"/>
                <a:gd name="T17" fmla="*/ 247 h 272"/>
                <a:gd name="T18" fmla="*/ 247 w 271"/>
                <a:gd name="T19" fmla="*/ 13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1" h="272">
                  <a:moveTo>
                    <a:pt x="136" y="0"/>
                  </a:moveTo>
                  <a:cubicBezTo>
                    <a:pt x="211" y="0"/>
                    <a:pt x="271" y="61"/>
                    <a:pt x="271" y="136"/>
                  </a:cubicBezTo>
                  <a:cubicBezTo>
                    <a:pt x="271" y="211"/>
                    <a:pt x="211" y="272"/>
                    <a:pt x="136" y="272"/>
                  </a:cubicBezTo>
                  <a:cubicBezTo>
                    <a:pt x="60" y="272"/>
                    <a:pt x="0" y="211"/>
                    <a:pt x="0" y="136"/>
                  </a:cubicBezTo>
                  <a:cubicBezTo>
                    <a:pt x="0" y="61"/>
                    <a:pt x="60" y="0"/>
                    <a:pt x="136" y="0"/>
                  </a:cubicBezTo>
                  <a:moveTo>
                    <a:pt x="247" y="136"/>
                  </a:moveTo>
                  <a:cubicBezTo>
                    <a:pt x="247" y="74"/>
                    <a:pt x="197" y="25"/>
                    <a:pt x="136" y="25"/>
                  </a:cubicBezTo>
                  <a:cubicBezTo>
                    <a:pt x="74" y="25"/>
                    <a:pt x="24" y="74"/>
                    <a:pt x="24" y="136"/>
                  </a:cubicBezTo>
                  <a:cubicBezTo>
                    <a:pt x="24" y="198"/>
                    <a:pt x="74" y="247"/>
                    <a:pt x="136" y="247"/>
                  </a:cubicBezTo>
                  <a:cubicBezTo>
                    <a:pt x="197" y="247"/>
                    <a:pt x="247" y="198"/>
                    <a:pt x="247" y="136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</p:spTree>
    <p:extLst>
      <p:ext uri="{BB962C8B-B14F-4D97-AF65-F5344CB8AC3E}">
        <p14:creationId xmlns:p14="http://schemas.microsoft.com/office/powerpoint/2010/main" val="2204430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30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93816E-6 -1.85185E-6 L -1.36447 1.06875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75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30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3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2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0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75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300" fill="hold"/>
                                            <p:tgtEl>
                                              <p:spTgt spid="9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4" dur="12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47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48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10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52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55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6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8" dur="8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1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2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7" grpId="0" animBg="1"/>
          <p:bldP spid="97" grpId="1" animBg="1"/>
          <p:bldP spid="90" grpId="0" animBg="1"/>
          <p:bldP spid="93" grpId="0" animBg="1"/>
          <p:bldP spid="94" grpId="0" animBg="1"/>
          <p:bldP spid="96" grpId="0" animBg="1"/>
          <p:bldP spid="3" grpId="0" animBg="1"/>
          <p:bldP spid="117" grpId="0" animBg="1"/>
          <p:bldP spid="118" grpId="0"/>
          <p:bldP spid="89" grpId="0" animBg="1"/>
          <p:bldP spid="92" grpId="0" animBg="1"/>
          <p:bldP spid="95" grpId="0" animBg="1"/>
          <p:bldP spid="9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30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93816E-6 -1.85185E-6 L -1.36447 1.06875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75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30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3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2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0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75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300" fill="hold"/>
                                            <p:tgtEl>
                                              <p:spTgt spid="9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4" dur="12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10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2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8" dur="8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1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2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7" grpId="0" animBg="1"/>
          <p:bldP spid="97" grpId="1" animBg="1"/>
          <p:bldP spid="90" grpId="0" animBg="1"/>
          <p:bldP spid="93" grpId="0" animBg="1"/>
          <p:bldP spid="94" grpId="0" animBg="1"/>
          <p:bldP spid="96" grpId="0" animBg="1"/>
          <p:bldP spid="3" grpId="0" animBg="1"/>
          <p:bldP spid="117" grpId="0" animBg="1"/>
          <p:bldP spid="118" grpId="0"/>
          <p:bldP spid="89" grpId="0" animBg="1"/>
          <p:bldP spid="92" grpId="0" animBg="1"/>
          <p:bldP spid="95" grpId="0" animBg="1"/>
          <p:bldP spid="91" grpId="0" animBg="1"/>
        </p:bldLst>
      </p:timing>
    </mc:Fallback>
  </mc:AlternateConten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8_Custom Layout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Oval 96">
            <a:extLst>
              <a:ext uri="{FF2B5EF4-FFF2-40B4-BE49-F238E27FC236}">
                <a16:creationId xmlns:a16="http://schemas.microsoft.com/office/drawing/2014/main" id="{DD872200-5689-4D5E-A240-61E5C5344B3B}"/>
              </a:ext>
            </a:extLst>
          </p:cNvPr>
          <p:cNvSpPr/>
          <p:nvPr userDrawn="1"/>
        </p:nvSpPr>
        <p:spPr>
          <a:xfrm>
            <a:off x="4572324" y="3285005"/>
            <a:ext cx="8237995" cy="8239071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3C2F0F98-92A5-4F49-8D41-735B296EF53F}"/>
              </a:ext>
            </a:extLst>
          </p:cNvPr>
          <p:cNvGrpSpPr/>
          <p:nvPr userDrawn="1"/>
        </p:nvGrpSpPr>
        <p:grpSpPr>
          <a:xfrm>
            <a:off x="4790863" y="3778921"/>
            <a:ext cx="7800916" cy="7710247"/>
            <a:chOff x="3638130" y="1073764"/>
            <a:chExt cx="4829574" cy="4772819"/>
          </a:xfrm>
        </p:grpSpPr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1C1E6DE3-364F-44C1-8B44-3D93C2597C8E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A3585"/>
            </a:solidFill>
            <a:ln w="127000">
              <a:noFill/>
            </a:ln>
            <a:effectLst>
              <a:outerShdw blurRad="317500" sx="122000" sy="122000" algn="ctr" rotWithShape="0">
                <a:srgbClr val="FA3585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47" name="Oval 209">
              <a:extLst>
                <a:ext uri="{FF2B5EF4-FFF2-40B4-BE49-F238E27FC236}">
                  <a16:creationId xmlns:a16="http://schemas.microsoft.com/office/drawing/2014/main" id="{7B46A9C3-22FC-4B08-B673-71C2B6B59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gradFill>
              <a:gsLst>
                <a:gs pos="0">
                  <a:srgbClr val="E1216F"/>
                </a:gs>
                <a:gs pos="81000">
                  <a:srgbClr val="E12270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A3E0079-7BB7-4FFF-B0C3-5FA5F6EAB42D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D31864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722AAA05-DF6D-4AAC-823F-1826A13AAA94}"/>
                </a:ext>
              </a:extLst>
            </p:cNvPr>
            <p:cNvSpPr/>
            <p:nvPr/>
          </p:nvSpPr>
          <p:spPr>
            <a:xfrm>
              <a:off x="3735386" y="1073764"/>
              <a:ext cx="4470358" cy="4586287"/>
            </a:xfrm>
            <a:prstGeom prst="ellipse">
              <a:avLst/>
            </a:prstGeom>
            <a:solidFill>
              <a:srgbClr val="D31864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0" name="Freeform 214">
              <a:extLst>
                <a:ext uri="{FF2B5EF4-FFF2-40B4-BE49-F238E27FC236}">
                  <a16:creationId xmlns:a16="http://schemas.microsoft.com/office/drawing/2014/main" id="{6BDEBB13-E15A-4F8E-A4BE-AD5BCC84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 215">
              <a:extLst>
                <a:ext uri="{FF2B5EF4-FFF2-40B4-BE49-F238E27FC236}">
                  <a16:creationId xmlns:a16="http://schemas.microsoft.com/office/drawing/2014/main" id="{CFBAAEB2-201D-4409-9E8A-978E5C660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2" name="Freeform 216">
              <a:extLst>
                <a:ext uri="{FF2B5EF4-FFF2-40B4-BE49-F238E27FC236}">
                  <a16:creationId xmlns:a16="http://schemas.microsoft.com/office/drawing/2014/main" id="{4DD14E06-690B-42B7-8123-60FD237F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6" y="4151133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17">
              <a:extLst>
                <a:ext uri="{FF2B5EF4-FFF2-40B4-BE49-F238E27FC236}">
                  <a16:creationId xmlns:a16="http://schemas.microsoft.com/office/drawing/2014/main" id="{17417035-F367-4B1E-9C5A-E8948561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8">
              <a:extLst>
                <a:ext uri="{FF2B5EF4-FFF2-40B4-BE49-F238E27FC236}">
                  <a16:creationId xmlns:a16="http://schemas.microsoft.com/office/drawing/2014/main" id="{3A5DAF16-2A5E-45B2-897B-C35943ED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9">
              <a:extLst>
                <a:ext uri="{FF2B5EF4-FFF2-40B4-BE49-F238E27FC236}">
                  <a16:creationId xmlns:a16="http://schemas.microsoft.com/office/drawing/2014/main" id="{BD3EC4D4-7964-484F-ABC9-1B81C06A4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20">
              <a:extLst>
                <a:ext uri="{FF2B5EF4-FFF2-40B4-BE49-F238E27FC236}">
                  <a16:creationId xmlns:a16="http://schemas.microsoft.com/office/drawing/2014/main" id="{CCC1BD5B-9479-4029-A44F-17FFD695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21">
              <a:extLst>
                <a:ext uri="{FF2B5EF4-FFF2-40B4-BE49-F238E27FC236}">
                  <a16:creationId xmlns:a16="http://schemas.microsoft.com/office/drawing/2014/main" id="{92C6E31E-8A12-48BF-9543-3F79608E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22">
              <a:extLst>
                <a:ext uri="{FF2B5EF4-FFF2-40B4-BE49-F238E27FC236}">
                  <a16:creationId xmlns:a16="http://schemas.microsoft.com/office/drawing/2014/main" id="{4739F993-6E7C-4B30-A6E6-B57ECA22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54" y="3732033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3">
              <a:extLst>
                <a:ext uri="{FF2B5EF4-FFF2-40B4-BE49-F238E27FC236}">
                  <a16:creationId xmlns:a16="http://schemas.microsoft.com/office/drawing/2014/main" id="{AE6F52B5-538A-444A-B777-BC016FB8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4">
              <a:extLst>
                <a:ext uri="{FF2B5EF4-FFF2-40B4-BE49-F238E27FC236}">
                  <a16:creationId xmlns:a16="http://schemas.microsoft.com/office/drawing/2014/main" id="{31D95292-3CEF-4B7E-BEC5-A67073CB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5">
              <a:extLst>
                <a:ext uri="{FF2B5EF4-FFF2-40B4-BE49-F238E27FC236}">
                  <a16:creationId xmlns:a16="http://schemas.microsoft.com/office/drawing/2014/main" id="{485C5E66-6E47-4297-887A-E684AA29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6">
              <a:extLst>
                <a:ext uri="{FF2B5EF4-FFF2-40B4-BE49-F238E27FC236}">
                  <a16:creationId xmlns:a16="http://schemas.microsoft.com/office/drawing/2014/main" id="{2EC3251F-FA12-496F-96F6-4B3FA5FC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7">
              <a:extLst>
                <a:ext uri="{FF2B5EF4-FFF2-40B4-BE49-F238E27FC236}">
                  <a16:creationId xmlns:a16="http://schemas.microsoft.com/office/drawing/2014/main" id="{B23F719C-6E62-4541-82EC-5AA7812D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8">
              <a:extLst>
                <a:ext uri="{FF2B5EF4-FFF2-40B4-BE49-F238E27FC236}">
                  <a16:creationId xmlns:a16="http://schemas.microsoft.com/office/drawing/2014/main" id="{D173B196-9D13-41DF-ACB5-C01221CD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9">
              <a:extLst>
                <a:ext uri="{FF2B5EF4-FFF2-40B4-BE49-F238E27FC236}">
                  <a16:creationId xmlns:a16="http://schemas.microsoft.com/office/drawing/2014/main" id="{AC0C7379-6D41-4BC2-BB1B-1B16C64E8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30">
              <a:extLst>
                <a:ext uri="{FF2B5EF4-FFF2-40B4-BE49-F238E27FC236}">
                  <a16:creationId xmlns:a16="http://schemas.microsoft.com/office/drawing/2014/main" id="{E8CD6021-4C0A-41D2-B4C6-C5FA0188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31">
              <a:extLst>
                <a:ext uri="{FF2B5EF4-FFF2-40B4-BE49-F238E27FC236}">
                  <a16:creationId xmlns:a16="http://schemas.microsoft.com/office/drawing/2014/main" id="{3BA5EF66-837E-4365-905C-A229FBC3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32">
              <a:extLst>
                <a:ext uri="{FF2B5EF4-FFF2-40B4-BE49-F238E27FC236}">
                  <a16:creationId xmlns:a16="http://schemas.microsoft.com/office/drawing/2014/main" id="{79324094-A772-47C1-82ED-CEDE60D58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3">
              <a:extLst>
                <a:ext uri="{FF2B5EF4-FFF2-40B4-BE49-F238E27FC236}">
                  <a16:creationId xmlns:a16="http://schemas.microsoft.com/office/drawing/2014/main" id="{D91D7904-C34D-4BA1-8335-956EB76C1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4">
              <a:extLst>
                <a:ext uri="{FF2B5EF4-FFF2-40B4-BE49-F238E27FC236}">
                  <a16:creationId xmlns:a16="http://schemas.microsoft.com/office/drawing/2014/main" id="{84AC4142-5AF5-4773-B4EC-5AC59BB13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5">
              <a:extLst>
                <a:ext uri="{FF2B5EF4-FFF2-40B4-BE49-F238E27FC236}">
                  <a16:creationId xmlns:a16="http://schemas.microsoft.com/office/drawing/2014/main" id="{32362FD7-CD49-4565-A0CE-C72C255E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6">
              <a:extLst>
                <a:ext uri="{FF2B5EF4-FFF2-40B4-BE49-F238E27FC236}">
                  <a16:creationId xmlns:a16="http://schemas.microsoft.com/office/drawing/2014/main" id="{EA7842C5-56CE-4CE0-A8FC-FFD82F1B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7">
              <a:extLst>
                <a:ext uri="{FF2B5EF4-FFF2-40B4-BE49-F238E27FC236}">
                  <a16:creationId xmlns:a16="http://schemas.microsoft.com/office/drawing/2014/main" id="{A8CBC2F1-6E07-4B3D-8F95-E55B8992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8">
              <a:extLst>
                <a:ext uri="{FF2B5EF4-FFF2-40B4-BE49-F238E27FC236}">
                  <a16:creationId xmlns:a16="http://schemas.microsoft.com/office/drawing/2014/main" id="{CCBF671B-C818-4FF0-9DD0-35C74E20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9">
              <a:extLst>
                <a:ext uri="{FF2B5EF4-FFF2-40B4-BE49-F238E27FC236}">
                  <a16:creationId xmlns:a16="http://schemas.microsoft.com/office/drawing/2014/main" id="{AAEE473A-868D-42AA-99D7-F402DA31A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40">
              <a:extLst>
                <a:ext uri="{FF2B5EF4-FFF2-40B4-BE49-F238E27FC236}">
                  <a16:creationId xmlns:a16="http://schemas.microsoft.com/office/drawing/2014/main" id="{4CD87E41-5E2B-4D89-8EE4-D2D2B460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41">
              <a:extLst>
                <a:ext uri="{FF2B5EF4-FFF2-40B4-BE49-F238E27FC236}">
                  <a16:creationId xmlns:a16="http://schemas.microsoft.com/office/drawing/2014/main" id="{7A59DF3B-F428-48FF-A3EB-0A882B7C5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42">
              <a:extLst>
                <a:ext uri="{FF2B5EF4-FFF2-40B4-BE49-F238E27FC236}">
                  <a16:creationId xmlns:a16="http://schemas.microsoft.com/office/drawing/2014/main" id="{CC05D1D3-AE2B-42CD-B66D-A18B7E34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4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3">
              <a:extLst>
                <a:ext uri="{FF2B5EF4-FFF2-40B4-BE49-F238E27FC236}">
                  <a16:creationId xmlns:a16="http://schemas.microsoft.com/office/drawing/2014/main" id="{2AA00A8B-C9DD-4D26-A15E-3A494185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4">
              <a:extLst>
                <a:ext uri="{FF2B5EF4-FFF2-40B4-BE49-F238E27FC236}">
                  <a16:creationId xmlns:a16="http://schemas.microsoft.com/office/drawing/2014/main" id="{845209BB-180C-49D4-8EC8-32F1F03B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5">
              <a:extLst>
                <a:ext uri="{FF2B5EF4-FFF2-40B4-BE49-F238E27FC236}">
                  <a16:creationId xmlns:a16="http://schemas.microsoft.com/office/drawing/2014/main" id="{48272DA6-7277-49AA-B1AB-F1E12CFD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6">
              <a:extLst>
                <a:ext uri="{FF2B5EF4-FFF2-40B4-BE49-F238E27FC236}">
                  <a16:creationId xmlns:a16="http://schemas.microsoft.com/office/drawing/2014/main" id="{70F94829-CB59-488A-88ED-6E9B6D7F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7">
              <a:extLst>
                <a:ext uri="{FF2B5EF4-FFF2-40B4-BE49-F238E27FC236}">
                  <a16:creationId xmlns:a16="http://schemas.microsoft.com/office/drawing/2014/main" id="{0303723E-0700-43F1-9BB9-2BBA22AC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8">
              <a:extLst>
                <a:ext uri="{FF2B5EF4-FFF2-40B4-BE49-F238E27FC236}">
                  <a16:creationId xmlns:a16="http://schemas.microsoft.com/office/drawing/2014/main" id="{0625FC9C-F820-43EE-B23C-A769D80D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9">
              <a:extLst>
                <a:ext uri="{FF2B5EF4-FFF2-40B4-BE49-F238E27FC236}">
                  <a16:creationId xmlns:a16="http://schemas.microsoft.com/office/drawing/2014/main" id="{DE001ABD-EAD3-4792-BE02-F6F1E462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D299346D-C470-4864-A73D-31F055396DC8}"/>
              </a:ext>
            </a:extLst>
          </p:cNvPr>
          <p:cNvGrpSpPr/>
          <p:nvPr userDrawn="1"/>
        </p:nvGrpSpPr>
        <p:grpSpPr>
          <a:xfrm rot="830169">
            <a:off x="10727864" y="1599155"/>
            <a:ext cx="1040555" cy="1318910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B5556810-DACB-4414-9922-DC2006E243A8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101" name="Freeform 169">
                <a:extLst>
                  <a:ext uri="{FF2B5EF4-FFF2-40B4-BE49-F238E27FC236}">
                    <a16:creationId xmlns:a16="http://schemas.microsoft.com/office/drawing/2014/main" id="{DB0C5496-D56B-435E-8E8F-3E8FF9BBB796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102" name="Oval 168">
                <a:extLst>
                  <a:ext uri="{FF2B5EF4-FFF2-40B4-BE49-F238E27FC236}">
                    <a16:creationId xmlns:a16="http://schemas.microsoft.com/office/drawing/2014/main" id="{4D15D252-6C41-4511-A359-999D88AC1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FF82A57C-7901-4CF8-AC5D-911C03D2EFBD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2AE1C3D-F864-46EE-B0AD-978FCE8A371C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27136292-1B3E-4419-83AF-17706B28F541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491BF86B-816A-4889-B8D7-ACE0E77BBCD5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5BAA25FA-6F16-4D6B-BE9A-09E6ED1C40D3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132AFFBC-DF38-4149-8FD0-1BB1F21D7478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4AE66572-C9B3-4014-A19C-0AE1CFB444F4}"/>
              </a:ext>
            </a:extLst>
          </p:cNvPr>
          <p:cNvGrpSpPr/>
          <p:nvPr userDrawn="1"/>
        </p:nvGrpSpPr>
        <p:grpSpPr>
          <a:xfrm rot="20228232">
            <a:off x="14869388" y="1611989"/>
            <a:ext cx="1777103" cy="230299"/>
            <a:chOff x="2764511" y="5842569"/>
            <a:chExt cx="8381724" cy="1086064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25351AB0-CE0A-4FC7-A539-0528CF70CCA2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F3141D2C-4CA6-4885-80FC-E8C6FF49D437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90" name="Oval 89">
            <a:extLst>
              <a:ext uri="{FF2B5EF4-FFF2-40B4-BE49-F238E27FC236}">
                <a16:creationId xmlns:a16="http://schemas.microsoft.com/office/drawing/2014/main" id="{D7761545-73EE-4105-BE52-B52B02ED57A6}"/>
              </a:ext>
            </a:extLst>
          </p:cNvPr>
          <p:cNvSpPr/>
          <p:nvPr userDrawn="1"/>
        </p:nvSpPr>
        <p:spPr>
          <a:xfrm flipV="1">
            <a:off x="5219048" y="3564612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82781C1E-2AB4-4AF3-8466-41BE8749976A}"/>
              </a:ext>
            </a:extLst>
          </p:cNvPr>
          <p:cNvSpPr/>
          <p:nvPr userDrawn="1"/>
        </p:nvSpPr>
        <p:spPr>
          <a:xfrm>
            <a:off x="8074648" y="270168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CD6E39AB-1B14-41F4-8478-2D5520411B2A}"/>
              </a:ext>
            </a:extLst>
          </p:cNvPr>
          <p:cNvSpPr/>
          <p:nvPr userDrawn="1"/>
        </p:nvSpPr>
        <p:spPr>
          <a:xfrm>
            <a:off x="9792399" y="2661236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3129A6E5-012A-4DF1-BFAD-24347D643DB8}"/>
              </a:ext>
            </a:extLst>
          </p:cNvPr>
          <p:cNvSpPr/>
          <p:nvPr userDrawn="1"/>
        </p:nvSpPr>
        <p:spPr>
          <a:xfrm>
            <a:off x="11447922" y="401776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9A2E730-E450-4EDB-A96C-533BDA2DB4B5}"/>
              </a:ext>
            </a:extLst>
          </p:cNvPr>
          <p:cNvSpPr/>
          <p:nvPr userDrawn="1"/>
        </p:nvSpPr>
        <p:spPr>
          <a:xfrm>
            <a:off x="-226814" y="-90662"/>
            <a:ext cx="13153872" cy="7365268"/>
          </a:xfrm>
          <a:custGeom>
            <a:avLst/>
            <a:gdLst>
              <a:gd name="connsiteX0" fmla="*/ 7100146 w 24387177"/>
              <a:gd name="connsiteY0" fmla="*/ 6990649 h 13653371"/>
              <a:gd name="connsiteX1" fmla="*/ 7244050 w 24387177"/>
              <a:gd name="connsiteY1" fmla="*/ 7039397 h 13653371"/>
              <a:gd name="connsiteX2" fmla="*/ 10115645 w 24387177"/>
              <a:gd name="connsiteY2" fmla="*/ 8805765 h 13653371"/>
              <a:gd name="connsiteX3" fmla="*/ 14074701 w 24387177"/>
              <a:gd name="connsiteY3" fmla="*/ 10650904 h 13653371"/>
              <a:gd name="connsiteX4" fmla="*/ 14111701 w 24387177"/>
              <a:gd name="connsiteY4" fmla="*/ 10656652 h 13653371"/>
              <a:gd name="connsiteX5" fmla="*/ 18270559 w 24387177"/>
              <a:gd name="connsiteY5" fmla="*/ 11967217 h 13653371"/>
              <a:gd name="connsiteX6" fmla="*/ 19728379 w 24387177"/>
              <a:gd name="connsiteY6" fmla="*/ 13432981 h 13653371"/>
              <a:gd name="connsiteX7" fmla="*/ 19829679 w 24387177"/>
              <a:gd name="connsiteY7" fmla="*/ 13585956 h 13653371"/>
              <a:gd name="connsiteX8" fmla="*/ 19872583 w 24387177"/>
              <a:gd name="connsiteY8" fmla="*/ 13653371 h 13653371"/>
              <a:gd name="connsiteX9" fmla="*/ 7100146 w 24387177"/>
              <a:gd name="connsiteY9" fmla="*/ 13653371 h 13653371"/>
              <a:gd name="connsiteX10" fmla="*/ 7100146 w 24387177"/>
              <a:gd name="connsiteY10" fmla="*/ 34542 h 13653371"/>
              <a:gd name="connsiteX11" fmla="*/ 24387177 w 24387177"/>
              <a:gd name="connsiteY11" fmla="*/ 34542 h 13653371"/>
              <a:gd name="connsiteX12" fmla="*/ 24387177 w 24387177"/>
              <a:gd name="connsiteY12" fmla="*/ 2741076 h 13653371"/>
              <a:gd name="connsiteX13" fmla="*/ 24197953 w 24387177"/>
              <a:gd name="connsiteY13" fmla="*/ 2720509 h 13653371"/>
              <a:gd name="connsiteX14" fmla="*/ 23658429 w 24387177"/>
              <a:gd name="connsiteY14" fmla="*/ 2666733 h 13653371"/>
              <a:gd name="connsiteX15" fmla="*/ 17478679 w 24387177"/>
              <a:gd name="connsiteY15" fmla="*/ 3969992 h 13653371"/>
              <a:gd name="connsiteX16" fmla="*/ 16844393 w 24387177"/>
              <a:gd name="connsiteY16" fmla="*/ 4255079 h 13653371"/>
              <a:gd name="connsiteX17" fmla="*/ 16481945 w 24387177"/>
              <a:gd name="connsiteY17" fmla="*/ 4341059 h 13653371"/>
              <a:gd name="connsiteX18" fmla="*/ 14764845 w 24387177"/>
              <a:gd name="connsiteY18" fmla="*/ 4069547 h 13653371"/>
              <a:gd name="connsiteX19" fmla="*/ 11901501 w 24387177"/>
              <a:gd name="connsiteY19" fmla="*/ 5952031 h 13653371"/>
              <a:gd name="connsiteX20" fmla="*/ 9210322 w 24387177"/>
              <a:gd name="connsiteY20" fmla="*/ 5341129 h 13653371"/>
              <a:gd name="connsiteX21" fmla="*/ 7220606 w 24387177"/>
              <a:gd name="connsiteY21" fmla="*/ 6541297 h 13653371"/>
              <a:gd name="connsiteX22" fmla="*/ 7100146 w 24387177"/>
              <a:gd name="connsiteY22" fmla="*/ 6625545 h 13653371"/>
              <a:gd name="connsiteX23" fmla="*/ 0 w 24387177"/>
              <a:gd name="connsiteY23" fmla="*/ 0 h 13653371"/>
              <a:gd name="connsiteX24" fmla="*/ 24387177 w 24387177"/>
              <a:gd name="connsiteY24" fmla="*/ 0 h 13653371"/>
              <a:gd name="connsiteX25" fmla="*/ 24387177 w 24387177"/>
              <a:gd name="connsiteY25" fmla="*/ 34542 h 13653371"/>
              <a:gd name="connsiteX26" fmla="*/ 7100145 w 24387177"/>
              <a:gd name="connsiteY26" fmla="*/ 34542 h 13653371"/>
              <a:gd name="connsiteX27" fmla="*/ 7100145 w 24387177"/>
              <a:gd name="connsiteY27" fmla="*/ 6625545 h 13653371"/>
              <a:gd name="connsiteX28" fmla="*/ 7083309 w 24387177"/>
              <a:gd name="connsiteY28" fmla="*/ 6637318 h 13653371"/>
              <a:gd name="connsiteX29" fmla="*/ 6736609 w 24387177"/>
              <a:gd name="connsiteY29" fmla="*/ 6811819 h 13653371"/>
              <a:gd name="connsiteX30" fmla="*/ 6736609 w 24387177"/>
              <a:gd name="connsiteY30" fmla="*/ 6884924 h 13653371"/>
              <a:gd name="connsiteX31" fmla="*/ 6785601 w 24387177"/>
              <a:gd name="connsiteY31" fmla="*/ 6891650 h 13653371"/>
              <a:gd name="connsiteX32" fmla="*/ 7067397 w 24387177"/>
              <a:gd name="connsiteY32" fmla="*/ 6979555 h 13653371"/>
              <a:gd name="connsiteX33" fmla="*/ 7100145 w 24387177"/>
              <a:gd name="connsiteY33" fmla="*/ 6990649 h 13653371"/>
              <a:gd name="connsiteX34" fmla="*/ 7100145 w 24387177"/>
              <a:gd name="connsiteY34" fmla="*/ 13653371 h 13653371"/>
              <a:gd name="connsiteX35" fmla="*/ 0 w 24387177"/>
              <a:gd name="connsiteY35" fmla="*/ 13653371 h 13653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87177" h="13653371">
                <a:moveTo>
                  <a:pt x="7100146" y="6990649"/>
                </a:moveTo>
                <a:lnTo>
                  <a:pt x="7244050" y="7039397"/>
                </a:lnTo>
                <a:cubicBezTo>
                  <a:pt x="8054082" y="7321769"/>
                  <a:pt x="9412173" y="7904392"/>
                  <a:pt x="10115645" y="8805765"/>
                </a:cubicBezTo>
                <a:cubicBezTo>
                  <a:pt x="10840857" y="9748453"/>
                  <a:pt x="12313477" y="10438224"/>
                  <a:pt x="14074701" y="10650904"/>
                </a:cubicBezTo>
                <a:cubicBezTo>
                  <a:pt x="14089501" y="10650904"/>
                  <a:pt x="14096901" y="10656652"/>
                  <a:pt x="14111701" y="10656652"/>
                </a:cubicBezTo>
                <a:cubicBezTo>
                  <a:pt x="15695322" y="10846339"/>
                  <a:pt x="17153143" y="11300439"/>
                  <a:pt x="18270559" y="11967217"/>
                </a:cubicBezTo>
                <a:cubicBezTo>
                  <a:pt x="18966169" y="12381081"/>
                  <a:pt x="19424975" y="12973134"/>
                  <a:pt x="19728379" y="13432981"/>
                </a:cubicBezTo>
                <a:cubicBezTo>
                  <a:pt x="19763761" y="13485432"/>
                  <a:pt x="19797503" y="13536408"/>
                  <a:pt x="19829679" y="13585956"/>
                </a:cubicBezTo>
                <a:lnTo>
                  <a:pt x="19872583" y="13653371"/>
                </a:lnTo>
                <a:lnTo>
                  <a:pt x="7100146" y="13653371"/>
                </a:lnTo>
                <a:close/>
                <a:moveTo>
                  <a:pt x="7100146" y="34542"/>
                </a:moveTo>
                <a:lnTo>
                  <a:pt x="24387177" y="34542"/>
                </a:lnTo>
                <a:lnTo>
                  <a:pt x="24387177" y="2741076"/>
                </a:lnTo>
                <a:lnTo>
                  <a:pt x="24197953" y="2720509"/>
                </a:lnTo>
                <a:cubicBezTo>
                  <a:pt x="24030363" y="2702792"/>
                  <a:pt x="23850979" y="2684833"/>
                  <a:pt x="23658429" y="2666733"/>
                </a:cubicBezTo>
                <a:cubicBezTo>
                  <a:pt x="20577613" y="2377120"/>
                  <a:pt x="17478679" y="3969992"/>
                  <a:pt x="17478679" y="3969992"/>
                </a:cubicBezTo>
                <a:cubicBezTo>
                  <a:pt x="16844393" y="4255079"/>
                  <a:pt x="16844393" y="4255079"/>
                  <a:pt x="16844393" y="4255079"/>
                </a:cubicBezTo>
                <a:cubicBezTo>
                  <a:pt x="16749251" y="4304857"/>
                  <a:pt x="16626925" y="4332008"/>
                  <a:pt x="16481945" y="4341059"/>
                </a:cubicBezTo>
                <a:cubicBezTo>
                  <a:pt x="15467089" y="4404411"/>
                  <a:pt x="15231498" y="3924740"/>
                  <a:pt x="14764845" y="4069547"/>
                </a:cubicBezTo>
                <a:cubicBezTo>
                  <a:pt x="13836073" y="4341059"/>
                  <a:pt x="13002441" y="5857003"/>
                  <a:pt x="11901501" y="5952031"/>
                </a:cubicBezTo>
                <a:cubicBezTo>
                  <a:pt x="10800565" y="6051585"/>
                  <a:pt x="9821953" y="5074142"/>
                  <a:pt x="9210322" y="5341129"/>
                </a:cubicBezTo>
                <a:cubicBezTo>
                  <a:pt x="8568107" y="5398825"/>
                  <a:pt x="7788276" y="6128515"/>
                  <a:pt x="7220606" y="6541297"/>
                </a:cubicBezTo>
                <a:lnTo>
                  <a:pt x="7100146" y="6625545"/>
                </a:lnTo>
                <a:close/>
                <a:moveTo>
                  <a:pt x="0" y="0"/>
                </a:moveTo>
                <a:lnTo>
                  <a:pt x="24387177" y="0"/>
                </a:lnTo>
                <a:lnTo>
                  <a:pt x="24387177" y="34542"/>
                </a:lnTo>
                <a:lnTo>
                  <a:pt x="7100145" y="34542"/>
                </a:lnTo>
                <a:lnTo>
                  <a:pt x="7100145" y="6625545"/>
                </a:lnTo>
                <a:lnTo>
                  <a:pt x="7083309" y="6637318"/>
                </a:lnTo>
                <a:cubicBezTo>
                  <a:pt x="6950839" y="6725593"/>
                  <a:pt x="6833449" y="6788910"/>
                  <a:pt x="6736609" y="6811819"/>
                </a:cubicBezTo>
                <a:lnTo>
                  <a:pt x="6736609" y="6884924"/>
                </a:lnTo>
                <a:lnTo>
                  <a:pt x="6785601" y="6891650"/>
                </a:lnTo>
                <a:cubicBezTo>
                  <a:pt x="6861453" y="6913924"/>
                  <a:pt x="6956845" y="6943203"/>
                  <a:pt x="7067397" y="6979555"/>
                </a:cubicBezTo>
                <a:lnTo>
                  <a:pt x="7100145" y="6990649"/>
                </a:lnTo>
                <a:lnTo>
                  <a:pt x="7100145" y="13653371"/>
                </a:lnTo>
                <a:lnTo>
                  <a:pt x="0" y="13653371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55FC724-B9A8-42E7-918A-0AD84A560249}"/>
              </a:ext>
            </a:extLst>
          </p:cNvPr>
          <p:cNvGrpSpPr/>
          <p:nvPr userDrawn="1"/>
        </p:nvGrpSpPr>
        <p:grpSpPr>
          <a:xfrm rot="19963218">
            <a:off x="4720106" y="4276797"/>
            <a:ext cx="1794494" cy="1237389"/>
            <a:chOff x="1716977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109" name="Freeform 169">
              <a:extLst>
                <a:ext uri="{FF2B5EF4-FFF2-40B4-BE49-F238E27FC236}">
                  <a16:creationId xmlns:a16="http://schemas.microsoft.com/office/drawing/2014/main" id="{B0E9B3A0-3506-4A2D-88CF-743A20282B89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110" name="Oval 168">
              <a:extLst>
                <a:ext uri="{FF2B5EF4-FFF2-40B4-BE49-F238E27FC236}">
                  <a16:creationId xmlns:a16="http://schemas.microsoft.com/office/drawing/2014/main" id="{86352CCA-7224-40B7-BC91-6BDE180D1F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DF21C87-95C9-4B30-A58D-2559755777A3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65E2F66-605C-4E49-85ED-754D63509A66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248F935F-C29B-47F0-BE40-F9DFC83CBA4F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DEDB84C3-C24C-4B2F-850C-F2153D41116F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B9C9AC53-00E6-40C1-AB8E-72144B3E291F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09C0807-DFC6-4948-AD29-E9DFF82EB32F}"/>
                </a:ext>
              </a:extLst>
            </p:cNvPr>
            <p:cNvSpPr/>
            <p:nvPr/>
          </p:nvSpPr>
          <p:spPr>
            <a:xfrm rot="20153196" flipH="1">
              <a:off x="1716977" y="1802631"/>
              <a:ext cx="4197347" cy="2072857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22868D35-1E6E-4320-BE19-49F21BA7EE29}"/>
              </a:ext>
            </a:extLst>
          </p:cNvPr>
          <p:cNvSpPr/>
          <p:nvPr userDrawn="1"/>
        </p:nvSpPr>
        <p:spPr>
          <a:xfrm>
            <a:off x="-8881586" y="-3180970"/>
            <a:ext cx="21761624" cy="12185019"/>
          </a:xfrm>
          <a:custGeom>
            <a:avLst/>
            <a:gdLst>
              <a:gd name="connsiteX0" fmla="*/ 7100146 w 24387177"/>
              <a:gd name="connsiteY0" fmla="*/ 6990649 h 13653371"/>
              <a:gd name="connsiteX1" fmla="*/ 7244050 w 24387177"/>
              <a:gd name="connsiteY1" fmla="*/ 7039397 h 13653371"/>
              <a:gd name="connsiteX2" fmla="*/ 10115645 w 24387177"/>
              <a:gd name="connsiteY2" fmla="*/ 8805765 h 13653371"/>
              <a:gd name="connsiteX3" fmla="*/ 14074701 w 24387177"/>
              <a:gd name="connsiteY3" fmla="*/ 10650904 h 13653371"/>
              <a:gd name="connsiteX4" fmla="*/ 14111701 w 24387177"/>
              <a:gd name="connsiteY4" fmla="*/ 10656652 h 13653371"/>
              <a:gd name="connsiteX5" fmla="*/ 18270559 w 24387177"/>
              <a:gd name="connsiteY5" fmla="*/ 11967217 h 13653371"/>
              <a:gd name="connsiteX6" fmla="*/ 19728379 w 24387177"/>
              <a:gd name="connsiteY6" fmla="*/ 13432981 h 13653371"/>
              <a:gd name="connsiteX7" fmla="*/ 19829679 w 24387177"/>
              <a:gd name="connsiteY7" fmla="*/ 13585956 h 13653371"/>
              <a:gd name="connsiteX8" fmla="*/ 19872583 w 24387177"/>
              <a:gd name="connsiteY8" fmla="*/ 13653371 h 13653371"/>
              <a:gd name="connsiteX9" fmla="*/ 7100146 w 24387177"/>
              <a:gd name="connsiteY9" fmla="*/ 13653371 h 13653371"/>
              <a:gd name="connsiteX10" fmla="*/ 7100146 w 24387177"/>
              <a:gd name="connsiteY10" fmla="*/ 34542 h 13653371"/>
              <a:gd name="connsiteX11" fmla="*/ 24387177 w 24387177"/>
              <a:gd name="connsiteY11" fmla="*/ 34542 h 13653371"/>
              <a:gd name="connsiteX12" fmla="*/ 24387177 w 24387177"/>
              <a:gd name="connsiteY12" fmla="*/ 2741076 h 13653371"/>
              <a:gd name="connsiteX13" fmla="*/ 24197953 w 24387177"/>
              <a:gd name="connsiteY13" fmla="*/ 2720509 h 13653371"/>
              <a:gd name="connsiteX14" fmla="*/ 23658429 w 24387177"/>
              <a:gd name="connsiteY14" fmla="*/ 2666733 h 13653371"/>
              <a:gd name="connsiteX15" fmla="*/ 17478679 w 24387177"/>
              <a:gd name="connsiteY15" fmla="*/ 3969992 h 13653371"/>
              <a:gd name="connsiteX16" fmla="*/ 16844393 w 24387177"/>
              <a:gd name="connsiteY16" fmla="*/ 4255079 h 13653371"/>
              <a:gd name="connsiteX17" fmla="*/ 16481945 w 24387177"/>
              <a:gd name="connsiteY17" fmla="*/ 4341059 h 13653371"/>
              <a:gd name="connsiteX18" fmla="*/ 14764845 w 24387177"/>
              <a:gd name="connsiteY18" fmla="*/ 4069547 h 13653371"/>
              <a:gd name="connsiteX19" fmla="*/ 11901501 w 24387177"/>
              <a:gd name="connsiteY19" fmla="*/ 5952031 h 13653371"/>
              <a:gd name="connsiteX20" fmla="*/ 9210322 w 24387177"/>
              <a:gd name="connsiteY20" fmla="*/ 5341129 h 13653371"/>
              <a:gd name="connsiteX21" fmla="*/ 7220606 w 24387177"/>
              <a:gd name="connsiteY21" fmla="*/ 6541297 h 13653371"/>
              <a:gd name="connsiteX22" fmla="*/ 7100146 w 24387177"/>
              <a:gd name="connsiteY22" fmla="*/ 6625545 h 13653371"/>
              <a:gd name="connsiteX23" fmla="*/ 0 w 24387177"/>
              <a:gd name="connsiteY23" fmla="*/ 0 h 13653371"/>
              <a:gd name="connsiteX24" fmla="*/ 24387177 w 24387177"/>
              <a:gd name="connsiteY24" fmla="*/ 0 h 13653371"/>
              <a:gd name="connsiteX25" fmla="*/ 24387177 w 24387177"/>
              <a:gd name="connsiteY25" fmla="*/ 34542 h 13653371"/>
              <a:gd name="connsiteX26" fmla="*/ 7100145 w 24387177"/>
              <a:gd name="connsiteY26" fmla="*/ 34542 h 13653371"/>
              <a:gd name="connsiteX27" fmla="*/ 7100145 w 24387177"/>
              <a:gd name="connsiteY27" fmla="*/ 6625545 h 13653371"/>
              <a:gd name="connsiteX28" fmla="*/ 7083309 w 24387177"/>
              <a:gd name="connsiteY28" fmla="*/ 6637318 h 13653371"/>
              <a:gd name="connsiteX29" fmla="*/ 6736609 w 24387177"/>
              <a:gd name="connsiteY29" fmla="*/ 6811819 h 13653371"/>
              <a:gd name="connsiteX30" fmla="*/ 6736609 w 24387177"/>
              <a:gd name="connsiteY30" fmla="*/ 6884924 h 13653371"/>
              <a:gd name="connsiteX31" fmla="*/ 6785601 w 24387177"/>
              <a:gd name="connsiteY31" fmla="*/ 6891650 h 13653371"/>
              <a:gd name="connsiteX32" fmla="*/ 7067397 w 24387177"/>
              <a:gd name="connsiteY32" fmla="*/ 6979555 h 13653371"/>
              <a:gd name="connsiteX33" fmla="*/ 7100145 w 24387177"/>
              <a:gd name="connsiteY33" fmla="*/ 6990649 h 13653371"/>
              <a:gd name="connsiteX34" fmla="*/ 7100145 w 24387177"/>
              <a:gd name="connsiteY34" fmla="*/ 13653371 h 13653371"/>
              <a:gd name="connsiteX35" fmla="*/ 0 w 24387177"/>
              <a:gd name="connsiteY35" fmla="*/ 13653371 h 13653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87177" h="13653371">
                <a:moveTo>
                  <a:pt x="7100146" y="6990649"/>
                </a:moveTo>
                <a:lnTo>
                  <a:pt x="7244050" y="7039397"/>
                </a:lnTo>
                <a:cubicBezTo>
                  <a:pt x="8054082" y="7321769"/>
                  <a:pt x="9412173" y="7904392"/>
                  <a:pt x="10115645" y="8805765"/>
                </a:cubicBezTo>
                <a:cubicBezTo>
                  <a:pt x="10840857" y="9748453"/>
                  <a:pt x="12313477" y="10438224"/>
                  <a:pt x="14074701" y="10650904"/>
                </a:cubicBezTo>
                <a:cubicBezTo>
                  <a:pt x="14089501" y="10650904"/>
                  <a:pt x="14096901" y="10656652"/>
                  <a:pt x="14111701" y="10656652"/>
                </a:cubicBezTo>
                <a:cubicBezTo>
                  <a:pt x="15695322" y="10846339"/>
                  <a:pt x="17153143" y="11300439"/>
                  <a:pt x="18270559" y="11967217"/>
                </a:cubicBezTo>
                <a:cubicBezTo>
                  <a:pt x="18966169" y="12381081"/>
                  <a:pt x="19424975" y="12973134"/>
                  <a:pt x="19728379" y="13432981"/>
                </a:cubicBezTo>
                <a:cubicBezTo>
                  <a:pt x="19763761" y="13485432"/>
                  <a:pt x="19797503" y="13536408"/>
                  <a:pt x="19829679" y="13585956"/>
                </a:cubicBezTo>
                <a:lnTo>
                  <a:pt x="19872583" y="13653371"/>
                </a:lnTo>
                <a:lnTo>
                  <a:pt x="7100146" y="13653371"/>
                </a:lnTo>
                <a:close/>
                <a:moveTo>
                  <a:pt x="7100146" y="34542"/>
                </a:moveTo>
                <a:lnTo>
                  <a:pt x="24387177" y="34542"/>
                </a:lnTo>
                <a:lnTo>
                  <a:pt x="24387177" y="2741076"/>
                </a:lnTo>
                <a:lnTo>
                  <a:pt x="24197953" y="2720509"/>
                </a:lnTo>
                <a:cubicBezTo>
                  <a:pt x="24030363" y="2702792"/>
                  <a:pt x="23850979" y="2684833"/>
                  <a:pt x="23658429" y="2666733"/>
                </a:cubicBezTo>
                <a:cubicBezTo>
                  <a:pt x="20577613" y="2377120"/>
                  <a:pt x="17478679" y="3969992"/>
                  <a:pt x="17478679" y="3969992"/>
                </a:cubicBezTo>
                <a:cubicBezTo>
                  <a:pt x="16844393" y="4255079"/>
                  <a:pt x="16844393" y="4255079"/>
                  <a:pt x="16844393" y="4255079"/>
                </a:cubicBezTo>
                <a:cubicBezTo>
                  <a:pt x="16749251" y="4304857"/>
                  <a:pt x="16626925" y="4332008"/>
                  <a:pt x="16481945" y="4341059"/>
                </a:cubicBezTo>
                <a:cubicBezTo>
                  <a:pt x="15467089" y="4404411"/>
                  <a:pt x="15231498" y="3924740"/>
                  <a:pt x="14764845" y="4069547"/>
                </a:cubicBezTo>
                <a:cubicBezTo>
                  <a:pt x="13836073" y="4341059"/>
                  <a:pt x="13002441" y="5857003"/>
                  <a:pt x="11901501" y="5952031"/>
                </a:cubicBezTo>
                <a:cubicBezTo>
                  <a:pt x="10800565" y="6051585"/>
                  <a:pt x="9821953" y="5074142"/>
                  <a:pt x="9210322" y="5341129"/>
                </a:cubicBezTo>
                <a:cubicBezTo>
                  <a:pt x="8568107" y="5398825"/>
                  <a:pt x="7788276" y="6128515"/>
                  <a:pt x="7220606" y="6541297"/>
                </a:cubicBezTo>
                <a:lnTo>
                  <a:pt x="7100146" y="6625545"/>
                </a:lnTo>
                <a:close/>
                <a:moveTo>
                  <a:pt x="0" y="0"/>
                </a:moveTo>
                <a:lnTo>
                  <a:pt x="24387177" y="0"/>
                </a:lnTo>
                <a:lnTo>
                  <a:pt x="24387177" y="34542"/>
                </a:lnTo>
                <a:lnTo>
                  <a:pt x="7100145" y="34542"/>
                </a:lnTo>
                <a:lnTo>
                  <a:pt x="7100145" y="6625545"/>
                </a:lnTo>
                <a:lnTo>
                  <a:pt x="7083309" y="6637318"/>
                </a:lnTo>
                <a:cubicBezTo>
                  <a:pt x="6950839" y="6725593"/>
                  <a:pt x="6833449" y="6788910"/>
                  <a:pt x="6736609" y="6811819"/>
                </a:cubicBezTo>
                <a:lnTo>
                  <a:pt x="6736609" y="6884924"/>
                </a:lnTo>
                <a:lnTo>
                  <a:pt x="6785601" y="6891650"/>
                </a:lnTo>
                <a:cubicBezTo>
                  <a:pt x="6861453" y="6913924"/>
                  <a:pt x="6956845" y="6943203"/>
                  <a:pt x="7067397" y="6979555"/>
                </a:cubicBezTo>
                <a:lnTo>
                  <a:pt x="7100145" y="6990649"/>
                </a:lnTo>
                <a:lnTo>
                  <a:pt x="7100145" y="13653371"/>
                </a:lnTo>
                <a:lnTo>
                  <a:pt x="0" y="13653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254000" sx="102000" sy="1020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8A919EEC-E683-4ABE-9A14-C732296CE9CD}"/>
              </a:ext>
            </a:extLst>
          </p:cNvPr>
          <p:cNvSpPr txBox="1"/>
          <p:nvPr userDrawn="1"/>
        </p:nvSpPr>
        <p:spPr>
          <a:xfrm rot="16200000">
            <a:off x="-442569" y="468980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9" name="Slide Number Placeholder 5">
            <a:extLst>
              <a:ext uri="{FF2B5EF4-FFF2-40B4-BE49-F238E27FC236}">
                <a16:creationId xmlns:a16="http://schemas.microsoft.com/office/drawing/2014/main" id="{D4D4EB47-0284-4579-91BC-DDA1E37686F7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507D17C9-DBF0-4293-90BA-EDA93CE88EDC}"/>
              </a:ext>
            </a:extLst>
          </p:cNvPr>
          <p:cNvSpPr/>
          <p:nvPr userDrawn="1"/>
        </p:nvSpPr>
        <p:spPr>
          <a:xfrm>
            <a:off x="2896432" y="115449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8072DDFC-6A66-439E-BB09-84B3A7AB3B22}"/>
              </a:ext>
            </a:extLst>
          </p:cNvPr>
          <p:cNvSpPr/>
          <p:nvPr userDrawn="1"/>
        </p:nvSpPr>
        <p:spPr>
          <a:xfrm>
            <a:off x="5942515" y="229569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5" name="Oval 94">
            <a:extLst>
              <a:ext uri="{FF2B5EF4-FFF2-40B4-BE49-F238E27FC236}">
                <a16:creationId xmlns:a16="http://schemas.microsoft.com/office/drawing/2014/main" id="{2A7FA9F3-7D48-44BB-9C6A-EC7AE4593229}"/>
              </a:ext>
            </a:extLst>
          </p:cNvPr>
          <p:cNvSpPr/>
          <p:nvPr userDrawn="1"/>
        </p:nvSpPr>
        <p:spPr>
          <a:xfrm flipV="1">
            <a:off x="8778131" y="864434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1B087FC8-3A3F-4C57-8321-E9D6FB0C69BD}"/>
              </a:ext>
            </a:extLst>
          </p:cNvPr>
          <p:cNvSpPr/>
          <p:nvPr userDrawn="1"/>
        </p:nvSpPr>
        <p:spPr>
          <a:xfrm flipH="1">
            <a:off x="11025921" y="3233679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33B1047E-2A22-40A4-948C-6AE283048032}"/>
              </a:ext>
            </a:extLst>
          </p:cNvPr>
          <p:cNvGrpSpPr/>
          <p:nvPr userDrawn="1"/>
        </p:nvGrpSpPr>
        <p:grpSpPr>
          <a:xfrm>
            <a:off x="1412180" y="2743655"/>
            <a:ext cx="2529516" cy="1624118"/>
            <a:chOff x="1037399" y="2449591"/>
            <a:chExt cx="2019299" cy="1296355"/>
          </a:xfrm>
        </p:grpSpPr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A636D827-84A4-4519-B844-DCECEE8BA3A6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554794" y="2916352"/>
              <a:ext cx="474702" cy="474702"/>
            </a:xfrm>
            <a:prstGeom prst="rect">
              <a:avLst/>
            </a:prstGeom>
            <a:solidFill>
              <a:srgbClr val="49B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2" name="Freeform 6">
              <a:extLst>
                <a:ext uri="{FF2B5EF4-FFF2-40B4-BE49-F238E27FC236}">
                  <a16:creationId xmlns:a16="http://schemas.microsoft.com/office/drawing/2014/main" id="{81E3E4E4-D12A-407D-91B7-9947CAE2CF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0198" y="2868691"/>
              <a:ext cx="401637" cy="493713"/>
            </a:xfrm>
            <a:custGeom>
              <a:avLst/>
              <a:gdLst>
                <a:gd name="T0" fmla="*/ 19 w 293"/>
                <a:gd name="T1" fmla="*/ 0 h 362"/>
                <a:gd name="T2" fmla="*/ 293 w 293"/>
                <a:gd name="T3" fmla="*/ 183 h 362"/>
                <a:gd name="T4" fmla="*/ 27 w 293"/>
                <a:gd name="T5" fmla="*/ 362 h 362"/>
                <a:gd name="T6" fmla="*/ 6 w 293"/>
                <a:gd name="T7" fmla="*/ 216 h 362"/>
                <a:gd name="T8" fmla="*/ 19 w 293"/>
                <a:gd name="T9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3" h="362">
                  <a:moveTo>
                    <a:pt x="19" y="0"/>
                  </a:moveTo>
                  <a:cubicBezTo>
                    <a:pt x="196" y="66"/>
                    <a:pt x="293" y="183"/>
                    <a:pt x="293" y="183"/>
                  </a:cubicBezTo>
                  <a:cubicBezTo>
                    <a:pt x="293" y="183"/>
                    <a:pt x="199" y="295"/>
                    <a:pt x="27" y="362"/>
                  </a:cubicBezTo>
                  <a:cubicBezTo>
                    <a:pt x="19" y="319"/>
                    <a:pt x="10" y="268"/>
                    <a:pt x="6" y="216"/>
                  </a:cubicBezTo>
                  <a:cubicBezTo>
                    <a:pt x="0" y="131"/>
                    <a:pt x="9" y="52"/>
                    <a:pt x="19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3" name="Freeform 7">
              <a:extLst>
                <a:ext uri="{FF2B5EF4-FFF2-40B4-BE49-F238E27FC236}">
                  <a16:creationId xmlns:a16="http://schemas.microsoft.com/office/drawing/2014/main" id="{D73FBB95-3087-43FD-A8BD-51F083D404D1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400423" y="2800428"/>
              <a:ext cx="630237" cy="633413"/>
            </a:xfrm>
            <a:custGeom>
              <a:avLst/>
              <a:gdLst>
                <a:gd name="T0" fmla="*/ 440 w 461"/>
                <a:gd name="T1" fmla="*/ 266 h 465"/>
                <a:gd name="T2" fmla="*/ 461 w 461"/>
                <a:gd name="T3" fmla="*/ 412 h 465"/>
                <a:gd name="T4" fmla="*/ 259 w 461"/>
                <a:gd name="T5" fmla="*/ 459 h 465"/>
                <a:gd name="T6" fmla="*/ 21 w 461"/>
                <a:gd name="T7" fmla="*/ 447 h 465"/>
                <a:gd name="T8" fmla="*/ 12 w 461"/>
                <a:gd name="T9" fmla="*/ 364 h 465"/>
                <a:gd name="T10" fmla="*/ 18 w 461"/>
                <a:gd name="T11" fmla="*/ 18 h 465"/>
                <a:gd name="T12" fmla="*/ 259 w 461"/>
                <a:gd name="T13" fmla="*/ 6 h 465"/>
                <a:gd name="T14" fmla="*/ 453 w 461"/>
                <a:gd name="T15" fmla="*/ 50 h 465"/>
                <a:gd name="T16" fmla="*/ 440 w 461"/>
                <a:gd name="T17" fmla="*/ 266 h 465"/>
                <a:gd name="T18" fmla="*/ 345 w 461"/>
                <a:gd name="T19" fmla="*/ 237 h 465"/>
                <a:gd name="T20" fmla="*/ 210 w 461"/>
                <a:gd name="T21" fmla="*/ 101 h 465"/>
                <a:gd name="T22" fmla="*/ 74 w 461"/>
                <a:gd name="T23" fmla="*/ 237 h 465"/>
                <a:gd name="T24" fmla="*/ 210 w 461"/>
                <a:gd name="T25" fmla="*/ 373 h 465"/>
                <a:gd name="T26" fmla="*/ 345 w 461"/>
                <a:gd name="T27" fmla="*/ 237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1" h="465">
                  <a:moveTo>
                    <a:pt x="440" y="266"/>
                  </a:moveTo>
                  <a:cubicBezTo>
                    <a:pt x="444" y="318"/>
                    <a:pt x="453" y="369"/>
                    <a:pt x="461" y="412"/>
                  </a:cubicBezTo>
                  <a:cubicBezTo>
                    <a:pt x="403" y="435"/>
                    <a:pt x="335" y="453"/>
                    <a:pt x="259" y="459"/>
                  </a:cubicBezTo>
                  <a:cubicBezTo>
                    <a:pt x="178" y="465"/>
                    <a:pt x="97" y="459"/>
                    <a:pt x="21" y="447"/>
                  </a:cubicBezTo>
                  <a:cubicBezTo>
                    <a:pt x="18" y="423"/>
                    <a:pt x="14" y="395"/>
                    <a:pt x="12" y="364"/>
                  </a:cubicBezTo>
                  <a:cubicBezTo>
                    <a:pt x="0" y="238"/>
                    <a:pt x="8" y="107"/>
                    <a:pt x="18" y="18"/>
                  </a:cubicBezTo>
                  <a:cubicBezTo>
                    <a:pt x="95" y="6"/>
                    <a:pt x="177" y="0"/>
                    <a:pt x="259" y="6"/>
                  </a:cubicBezTo>
                  <a:cubicBezTo>
                    <a:pt x="331" y="12"/>
                    <a:pt x="396" y="28"/>
                    <a:pt x="453" y="50"/>
                  </a:cubicBezTo>
                  <a:cubicBezTo>
                    <a:pt x="443" y="102"/>
                    <a:pt x="434" y="181"/>
                    <a:pt x="440" y="266"/>
                  </a:cubicBezTo>
                  <a:moveTo>
                    <a:pt x="345" y="237"/>
                  </a:moveTo>
                  <a:cubicBezTo>
                    <a:pt x="345" y="162"/>
                    <a:pt x="285" y="101"/>
                    <a:pt x="210" y="101"/>
                  </a:cubicBezTo>
                  <a:cubicBezTo>
                    <a:pt x="134" y="101"/>
                    <a:pt x="74" y="162"/>
                    <a:pt x="74" y="237"/>
                  </a:cubicBezTo>
                  <a:cubicBezTo>
                    <a:pt x="74" y="312"/>
                    <a:pt x="134" y="373"/>
                    <a:pt x="210" y="373"/>
                  </a:cubicBezTo>
                  <a:cubicBezTo>
                    <a:pt x="285" y="373"/>
                    <a:pt x="345" y="312"/>
                    <a:pt x="345" y="237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C47B1C16-3627-4D60-BBDE-A7739630A8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590615" y="2973072"/>
              <a:ext cx="308921" cy="29645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5" name="Freeform 13">
              <a:extLst>
                <a:ext uri="{FF2B5EF4-FFF2-40B4-BE49-F238E27FC236}">
                  <a16:creationId xmlns:a16="http://schemas.microsoft.com/office/drawing/2014/main" id="{9E015E47-4F74-4C0C-8992-0229639782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94686" y="2871866"/>
              <a:ext cx="246062" cy="106363"/>
            </a:xfrm>
            <a:custGeom>
              <a:avLst/>
              <a:gdLst>
                <a:gd name="T0" fmla="*/ 158 w 180"/>
                <a:gd name="T1" fmla="*/ 0 h 78"/>
                <a:gd name="T2" fmla="*/ 180 w 180"/>
                <a:gd name="T3" fmla="*/ 23 h 78"/>
                <a:gd name="T4" fmla="*/ 22 w 180"/>
                <a:gd name="T5" fmla="*/ 78 h 78"/>
                <a:gd name="T6" fmla="*/ 0 w 180"/>
                <a:gd name="T7" fmla="*/ 52 h 78"/>
                <a:gd name="T8" fmla="*/ 158 w 180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78">
                  <a:moveTo>
                    <a:pt x="158" y="0"/>
                  </a:moveTo>
                  <a:cubicBezTo>
                    <a:pt x="180" y="23"/>
                    <a:pt x="180" y="23"/>
                    <a:pt x="180" y="23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8" y="37"/>
                    <a:pt x="93" y="18"/>
                    <a:pt x="158" y="0"/>
                  </a:cubicBezTo>
                </a:path>
              </a:pathLst>
            </a:custGeom>
            <a:solidFill>
              <a:srgbClr val="F6A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7A930D1-D55A-407C-AC60-B482463C38C8}"/>
                </a:ext>
              </a:extLst>
            </p:cNvPr>
            <p:cNvSpPr>
              <a:spLocks/>
            </p:cNvSpPr>
            <p:nvPr/>
          </p:nvSpPr>
          <p:spPr bwMode="auto">
            <a:xfrm rot="161271" flipH="1">
              <a:off x="2086558" y="2853415"/>
              <a:ext cx="429653" cy="552419"/>
            </a:xfrm>
            <a:custGeom>
              <a:avLst/>
              <a:gdLst>
                <a:gd name="connsiteX0" fmla="*/ 429653 w 429653"/>
                <a:gd name="connsiteY0" fmla="*/ 0 h 552419"/>
                <a:gd name="connsiteX1" fmla="*/ 305260 w 429653"/>
                <a:gd name="connsiteY1" fmla="*/ 24202 h 552419"/>
                <a:gd name="connsiteX2" fmla="*/ 333852 w 429653"/>
                <a:gd name="connsiteY2" fmla="*/ 56953 h 552419"/>
                <a:gd name="connsiteX3" fmla="*/ 114427 w 429653"/>
                <a:gd name="connsiteY3" fmla="*/ 121758 h 552419"/>
                <a:gd name="connsiteX4" fmla="*/ 86027 w 429653"/>
                <a:gd name="connsiteY4" fmla="*/ 84920 h 552419"/>
                <a:gd name="connsiteX5" fmla="*/ 10828 w 429653"/>
                <a:gd name="connsiteY5" fmla="*/ 111433 h 552419"/>
                <a:gd name="connsiteX6" fmla="*/ 21556 w 429653"/>
                <a:gd name="connsiteY6" fmla="*/ 262150 h 552419"/>
                <a:gd name="connsiteX7" fmla="*/ 0 w 429653"/>
                <a:gd name="connsiteY7" fmla="*/ 400426 h 552419"/>
                <a:gd name="connsiteX8" fmla="*/ 20261 w 429653"/>
                <a:gd name="connsiteY8" fmla="*/ 410083 h 552419"/>
                <a:gd name="connsiteX9" fmla="*/ 46808 w 429653"/>
                <a:gd name="connsiteY9" fmla="*/ 422613 h 552419"/>
                <a:gd name="connsiteX10" fmla="*/ 42373 w 429653"/>
                <a:gd name="connsiteY10" fmla="*/ 428710 h 552419"/>
                <a:gd name="connsiteX11" fmla="*/ 285785 w 429653"/>
                <a:gd name="connsiteY11" fmla="*/ 516763 h 552419"/>
                <a:gd name="connsiteX12" fmla="*/ 286565 w 429653"/>
                <a:gd name="connsiteY12" fmla="*/ 515810 h 552419"/>
                <a:gd name="connsiteX13" fmla="*/ 287620 w 429653"/>
                <a:gd name="connsiteY13" fmla="*/ 514523 h 552419"/>
                <a:gd name="connsiteX14" fmla="*/ 416044 w 429653"/>
                <a:gd name="connsiteY14" fmla="*/ 552419 h 552419"/>
                <a:gd name="connsiteX15" fmla="*/ 429653 w 429653"/>
                <a:gd name="connsiteY15" fmla="*/ 0 h 55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9653" h="552419">
                  <a:moveTo>
                    <a:pt x="429653" y="0"/>
                  </a:moveTo>
                  <a:cubicBezTo>
                    <a:pt x="386844" y="7549"/>
                    <a:pt x="345401" y="15162"/>
                    <a:pt x="305260" y="24202"/>
                  </a:cubicBezTo>
                  <a:cubicBezTo>
                    <a:pt x="305260" y="24202"/>
                    <a:pt x="305260" y="24202"/>
                    <a:pt x="333852" y="56953"/>
                  </a:cubicBezTo>
                  <a:cubicBezTo>
                    <a:pt x="333852" y="56953"/>
                    <a:pt x="333852" y="56953"/>
                    <a:pt x="114427" y="121758"/>
                  </a:cubicBezTo>
                  <a:cubicBezTo>
                    <a:pt x="114427" y="121758"/>
                    <a:pt x="114427" y="121758"/>
                    <a:pt x="86027" y="84920"/>
                  </a:cubicBezTo>
                  <a:cubicBezTo>
                    <a:pt x="38734" y="100453"/>
                    <a:pt x="10828" y="111433"/>
                    <a:pt x="10828" y="111433"/>
                  </a:cubicBezTo>
                  <a:cubicBezTo>
                    <a:pt x="18923" y="143221"/>
                    <a:pt x="24499" y="199471"/>
                    <a:pt x="21556" y="262150"/>
                  </a:cubicBezTo>
                  <a:cubicBezTo>
                    <a:pt x="18934" y="318015"/>
                    <a:pt x="9734" y="368110"/>
                    <a:pt x="0" y="400426"/>
                  </a:cubicBezTo>
                  <a:cubicBezTo>
                    <a:pt x="4036" y="401982"/>
                    <a:pt x="10724" y="405368"/>
                    <a:pt x="20261" y="410083"/>
                  </a:cubicBezTo>
                  <a:lnTo>
                    <a:pt x="46808" y="422613"/>
                  </a:lnTo>
                  <a:lnTo>
                    <a:pt x="42373" y="428710"/>
                  </a:lnTo>
                  <a:cubicBezTo>
                    <a:pt x="96984" y="452416"/>
                    <a:pt x="182803" y="484590"/>
                    <a:pt x="285785" y="516763"/>
                  </a:cubicBezTo>
                  <a:cubicBezTo>
                    <a:pt x="285785" y="516763"/>
                    <a:pt x="285785" y="516763"/>
                    <a:pt x="286565" y="515810"/>
                  </a:cubicBezTo>
                  <a:lnTo>
                    <a:pt x="287620" y="514523"/>
                  </a:lnTo>
                  <a:lnTo>
                    <a:pt x="416044" y="552419"/>
                  </a:lnTo>
                  <a:cubicBezTo>
                    <a:pt x="393995" y="321967"/>
                    <a:pt x="418662" y="88246"/>
                    <a:pt x="429653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900"/>
            </a:p>
          </p:txBody>
        </p:sp>
        <p:sp>
          <p:nvSpPr>
            <p:cNvPr id="127" name="Freeform 15">
              <a:extLst>
                <a:ext uri="{FF2B5EF4-FFF2-40B4-BE49-F238E27FC236}">
                  <a16:creationId xmlns:a16="http://schemas.microsoft.com/office/drawing/2014/main" id="{DCD4A5D1-2567-40F6-A57B-9798BCCAD6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24848" y="2800428"/>
              <a:ext cx="314325" cy="142875"/>
            </a:xfrm>
            <a:custGeom>
              <a:avLst/>
              <a:gdLst>
                <a:gd name="T0" fmla="*/ 183 w 229"/>
                <a:gd name="T1" fmla="*/ 0 h 104"/>
                <a:gd name="T2" fmla="*/ 229 w 229"/>
                <a:gd name="T3" fmla="*/ 52 h 104"/>
                <a:gd name="T4" fmla="*/ 71 w 229"/>
                <a:gd name="T5" fmla="*/ 104 h 104"/>
                <a:gd name="T6" fmla="*/ 0 w 229"/>
                <a:gd name="T7" fmla="*/ 14 h 104"/>
                <a:gd name="T8" fmla="*/ 183 w 22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" h="104">
                  <a:moveTo>
                    <a:pt x="183" y="0"/>
                  </a:moveTo>
                  <a:cubicBezTo>
                    <a:pt x="229" y="52"/>
                    <a:pt x="229" y="52"/>
                    <a:pt x="229" y="52"/>
                  </a:cubicBezTo>
                  <a:cubicBezTo>
                    <a:pt x="164" y="70"/>
                    <a:pt x="109" y="89"/>
                    <a:pt x="71" y="10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3" y="0"/>
                    <a:pt x="183" y="0"/>
                    <a:pt x="183" y="0"/>
                  </a:cubicBezTo>
                </a:path>
              </a:pathLst>
            </a:custGeom>
            <a:solidFill>
              <a:srgbClr val="3CB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8" name="Freeform 16">
              <a:extLst>
                <a:ext uri="{FF2B5EF4-FFF2-40B4-BE49-F238E27FC236}">
                  <a16:creationId xmlns:a16="http://schemas.microsoft.com/office/drawing/2014/main" id="{AA1C9F1A-4F36-4895-BD3D-24257999150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7536" y="2452457"/>
              <a:ext cx="593725" cy="234950"/>
            </a:xfrm>
            <a:custGeom>
              <a:avLst/>
              <a:gdLst>
                <a:gd name="T0" fmla="*/ 201 w 434"/>
                <a:gd name="T1" fmla="*/ 0 h 173"/>
                <a:gd name="T2" fmla="*/ 434 w 434"/>
                <a:gd name="T3" fmla="*/ 86 h 173"/>
                <a:gd name="T4" fmla="*/ 321 w 434"/>
                <a:gd name="T5" fmla="*/ 161 h 173"/>
                <a:gd name="T6" fmla="*/ 201 w 434"/>
                <a:gd name="T7" fmla="*/ 173 h 173"/>
                <a:gd name="T8" fmla="*/ 141 w 434"/>
                <a:gd name="T9" fmla="*/ 170 h 173"/>
                <a:gd name="T10" fmla="*/ 0 w 434"/>
                <a:gd name="T11" fmla="*/ 131 h 173"/>
                <a:gd name="T12" fmla="*/ 0 w 434"/>
                <a:gd name="T13" fmla="*/ 42 h 173"/>
                <a:gd name="T14" fmla="*/ 201 w 434"/>
                <a:gd name="T1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4" h="173">
                  <a:moveTo>
                    <a:pt x="201" y="0"/>
                  </a:moveTo>
                  <a:cubicBezTo>
                    <a:pt x="329" y="0"/>
                    <a:pt x="434" y="39"/>
                    <a:pt x="434" y="86"/>
                  </a:cubicBezTo>
                  <a:cubicBezTo>
                    <a:pt x="434" y="118"/>
                    <a:pt x="388" y="146"/>
                    <a:pt x="321" y="161"/>
                  </a:cubicBezTo>
                  <a:cubicBezTo>
                    <a:pt x="286" y="169"/>
                    <a:pt x="244" y="173"/>
                    <a:pt x="201" y="173"/>
                  </a:cubicBezTo>
                  <a:cubicBezTo>
                    <a:pt x="180" y="173"/>
                    <a:pt x="160" y="172"/>
                    <a:pt x="141" y="170"/>
                  </a:cubicBezTo>
                  <a:cubicBezTo>
                    <a:pt x="81" y="164"/>
                    <a:pt x="31" y="150"/>
                    <a:pt x="0" y="13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1" y="17"/>
                    <a:pt x="115" y="0"/>
                    <a:pt x="20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9" name="Freeform 18">
              <a:extLst>
                <a:ext uri="{FF2B5EF4-FFF2-40B4-BE49-F238E27FC236}">
                  <a16:creationId xmlns:a16="http://schemas.microsoft.com/office/drawing/2014/main" id="{448BC54A-5156-4F1B-9C5C-4EC1B2E683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8348" y="2668666"/>
              <a:ext cx="250825" cy="152400"/>
            </a:xfrm>
            <a:custGeom>
              <a:avLst/>
              <a:gdLst>
                <a:gd name="T0" fmla="*/ 180 w 183"/>
                <a:gd name="T1" fmla="*/ 0 h 111"/>
                <a:gd name="T2" fmla="*/ 183 w 183"/>
                <a:gd name="T3" fmla="*/ 97 h 111"/>
                <a:gd name="T4" fmla="*/ 0 w 183"/>
                <a:gd name="T5" fmla="*/ 111 h 111"/>
                <a:gd name="T6" fmla="*/ 0 w 183"/>
                <a:gd name="T7" fmla="*/ 12 h 111"/>
                <a:gd name="T8" fmla="*/ 0 w 183"/>
                <a:gd name="T9" fmla="*/ 9 h 111"/>
                <a:gd name="T10" fmla="*/ 60 w 183"/>
                <a:gd name="T11" fmla="*/ 12 h 111"/>
                <a:gd name="T12" fmla="*/ 180 w 183"/>
                <a:gd name="T1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111">
                  <a:moveTo>
                    <a:pt x="180" y="0"/>
                  </a:moveTo>
                  <a:cubicBezTo>
                    <a:pt x="183" y="97"/>
                    <a:pt x="183" y="97"/>
                    <a:pt x="183" y="97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9" y="11"/>
                    <a:pt x="39" y="12"/>
                    <a:pt x="60" y="12"/>
                  </a:cubicBezTo>
                  <a:cubicBezTo>
                    <a:pt x="103" y="12"/>
                    <a:pt x="145" y="8"/>
                    <a:pt x="180" y="0"/>
                  </a:cubicBezTo>
                </a:path>
              </a:pathLst>
            </a:custGeom>
            <a:solidFill>
              <a:srgbClr val="EA4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C3143F83-EC52-4137-B840-0F31912E29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50247" y="3285410"/>
              <a:ext cx="298450" cy="125413"/>
            </a:xfrm>
            <a:custGeom>
              <a:avLst/>
              <a:gdLst>
                <a:gd name="T0" fmla="*/ 218 w 218"/>
                <a:gd name="T1" fmla="*/ 52 h 92"/>
                <a:gd name="T2" fmla="*/ 182 w 218"/>
                <a:gd name="T3" fmla="*/ 92 h 92"/>
                <a:gd name="T4" fmla="*/ 0 w 218"/>
                <a:gd name="T5" fmla="*/ 78 h 92"/>
                <a:gd name="T6" fmla="*/ 62 w 218"/>
                <a:gd name="T7" fmla="*/ 0 h 92"/>
                <a:gd name="T8" fmla="*/ 218 w 218"/>
                <a:gd name="T9" fmla="*/ 5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92">
                  <a:moveTo>
                    <a:pt x="218" y="52"/>
                  </a:moveTo>
                  <a:cubicBezTo>
                    <a:pt x="182" y="92"/>
                    <a:pt x="182" y="92"/>
                    <a:pt x="182" y="92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97" y="14"/>
                    <a:pt x="152" y="33"/>
                    <a:pt x="218" y="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1" name="Freeform 19">
              <a:extLst>
                <a:ext uri="{FF2B5EF4-FFF2-40B4-BE49-F238E27FC236}">
                  <a16:creationId xmlns:a16="http://schemas.microsoft.com/office/drawing/2014/main" id="{EE262960-5020-4B02-9CF5-79A60B152E2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94232" y="3382698"/>
              <a:ext cx="249237" cy="150813"/>
            </a:xfrm>
            <a:custGeom>
              <a:avLst/>
              <a:gdLst>
                <a:gd name="T0" fmla="*/ 182 w 182"/>
                <a:gd name="T1" fmla="*/ 14 h 111"/>
                <a:gd name="T2" fmla="*/ 179 w 182"/>
                <a:gd name="T3" fmla="*/ 111 h 111"/>
                <a:gd name="T4" fmla="*/ 59 w 182"/>
                <a:gd name="T5" fmla="*/ 99 h 111"/>
                <a:gd name="T6" fmla="*/ 0 w 182"/>
                <a:gd name="T7" fmla="*/ 102 h 111"/>
                <a:gd name="T8" fmla="*/ 0 w 182"/>
                <a:gd name="T9" fmla="*/ 102 h 111"/>
                <a:gd name="T10" fmla="*/ 0 w 182"/>
                <a:gd name="T11" fmla="*/ 99 h 111"/>
                <a:gd name="T12" fmla="*/ 0 w 182"/>
                <a:gd name="T13" fmla="*/ 0 h 111"/>
                <a:gd name="T14" fmla="*/ 182 w 182"/>
                <a:gd name="T15" fmla="*/ 1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111">
                  <a:moveTo>
                    <a:pt x="182" y="14"/>
                  </a:moveTo>
                  <a:cubicBezTo>
                    <a:pt x="179" y="111"/>
                    <a:pt x="179" y="111"/>
                    <a:pt x="179" y="111"/>
                  </a:cubicBezTo>
                  <a:cubicBezTo>
                    <a:pt x="144" y="103"/>
                    <a:pt x="103" y="99"/>
                    <a:pt x="59" y="99"/>
                  </a:cubicBezTo>
                  <a:cubicBezTo>
                    <a:pt x="39" y="99"/>
                    <a:pt x="19" y="100"/>
                    <a:pt x="0" y="102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82" y="1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2" name="Freeform 21">
              <a:extLst>
                <a:ext uri="{FF2B5EF4-FFF2-40B4-BE49-F238E27FC236}">
                  <a16:creationId xmlns:a16="http://schemas.microsoft.com/office/drawing/2014/main" id="{D3794ABC-8DBD-488C-A103-1CAB0A574A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00048" y="3032780"/>
              <a:ext cx="34925" cy="184150"/>
            </a:xfrm>
            <a:custGeom>
              <a:avLst/>
              <a:gdLst>
                <a:gd name="T0" fmla="*/ 22 w 22"/>
                <a:gd name="T1" fmla="*/ 0 h 116"/>
                <a:gd name="T2" fmla="*/ 22 w 22"/>
                <a:gd name="T3" fmla="*/ 116 h 116"/>
                <a:gd name="T4" fmla="*/ 0 w 22"/>
                <a:gd name="T5" fmla="*/ 108 h 116"/>
                <a:gd name="T6" fmla="*/ 0 w 22"/>
                <a:gd name="T7" fmla="*/ 8 h 116"/>
                <a:gd name="T8" fmla="*/ 22 w 22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6">
                  <a:moveTo>
                    <a:pt x="22" y="0"/>
                  </a:moveTo>
                  <a:lnTo>
                    <a:pt x="22" y="116"/>
                  </a:lnTo>
                  <a:lnTo>
                    <a:pt x="0" y="108"/>
                  </a:lnTo>
                  <a:lnTo>
                    <a:pt x="0" y="8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3" name="Freeform 22">
              <a:extLst>
                <a:ext uri="{FF2B5EF4-FFF2-40B4-BE49-F238E27FC236}">
                  <a16:creationId xmlns:a16="http://schemas.microsoft.com/office/drawing/2014/main" id="{B60C7DA7-0A79-482E-8DDC-E24A463598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15386" y="3026647"/>
              <a:ext cx="34925" cy="184150"/>
            </a:xfrm>
            <a:custGeom>
              <a:avLst/>
              <a:gdLst>
                <a:gd name="T0" fmla="*/ 22 w 22"/>
                <a:gd name="T1" fmla="*/ 0 h 116"/>
                <a:gd name="T2" fmla="*/ 22 w 22"/>
                <a:gd name="T3" fmla="*/ 116 h 116"/>
                <a:gd name="T4" fmla="*/ 0 w 22"/>
                <a:gd name="T5" fmla="*/ 108 h 116"/>
                <a:gd name="T6" fmla="*/ 0 w 22"/>
                <a:gd name="T7" fmla="*/ 8 h 116"/>
                <a:gd name="T8" fmla="*/ 22 w 22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6">
                  <a:moveTo>
                    <a:pt x="22" y="0"/>
                  </a:moveTo>
                  <a:lnTo>
                    <a:pt x="22" y="116"/>
                  </a:lnTo>
                  <a:lnTo>
                    <a:pt x="0" y="108"/>
                  </a:lnTo>
                  <a:lnTo>
                    <a:pt x="0" y="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4" name="Freeform 24">
              <a:extLst>
                <a:ext uri="{FF2B5EF4-FFF2-40B4-BE49-F238E27FC236}">
                  <a16:creationId xmlns:a16="http://schemas.microsoft.com/office/drawing/2014/main" id="{A8D4757F-198A-4996-8FD7-FA1C0679E5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0 w 21"/>
                <a:gd name="T5" fmla="*/ 68 h 76"/>
                <a:gd name="T6" fmla="*/ 0 w 21"/>
                <a:gd name="T7" fmla="*/ 8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0" y="68"/>
                  </a:lnTo>
                  <a:lnTo>
                    <a:pt x="0" y="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8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5" name="Freeform 25">
              <a:extLst>
                <a:ext uri="{FF2B5EF4-FFF2-40B4-BE49-F238E27FC236}">
                  <a16:creationId xmlns:a16="http://schemas.microsoft.com/office/drawing/2014/main" id="{5906776B-DD43-4F57-81CA-FCAC0BBFC2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0 w 21"/>
                <a:gd name="T5" fmla="*/ 68 h 76"/>
                <a:gd name="T6" fmla="*/ 0 w 21"/>
                <a:gd name="T7" fmla="*/ 8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0" y="68"/>
                  </a:lnTo>
                  <a:lnTo>
                    <a:pt x="0" y="8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6" name="Freeform 27">
              <a:extLst>
                <a:ext uri="{FF2B5EF4-FFF2-40B4-BE49-F238E27FC236}">
                  <a16:creationId xmlns:a16="http://schemas.microsoft.com/office/drawing/2014/main" id="{5558CABB-D286-4536-BC2A-4AF96EB3D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184 w 184"/>
                <a:gd name="T3" fmla="*/ 60 h 60"/>
                <a:gd name="T4" fmla="*/ 0 w 184"/>
                <a:gd name="T5" fmla="*/ 4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184" y="60"/>
                  </a:lnTo>
                  <a:lnTo>
                    <a:pt x="0" y="4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381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7" name="Freeform 28">
              <a:extLst>
                <a:ext uri="{FF2B5EF4-FFF2-40B4-BE49-F238E27FC236}">
                  <a16:creationId xmlns:a16="http://schemas.microsoft.com/office/drawing/2014/main" id="{9795765B-B530-46E8-9D8C-0C693B7A0B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184 w 184"/>
                <a:gd name="T3" fmla="*/ 60 h 60"/>
                <a:gd name="T4" fmla="*/ 0 w 184"/>
                <a:gd name="T5" fmla="*/ 4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184" y="60"/>
                  </a:lnTo>
                  <a:lnTo>
                    <a:pt x="0" y="40"/>
                  </a:lnTo>
                  <a:lnTo>
                    <a:pt x="1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8" name="Freeform 29">
              <a:extLst>
                <a:ext uri="{FF2B5EF4-FFF2-40B4-BE49-F238E27FC236}">
                  <a16:creationId xmlns:a16="http://schemas.microsoft.com/office/drawing/2014/main" id="{52DB076C-EECE-4BAE-89CF-840D829F4D78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037399" y="2449591"/>
              <a:ext cx="1693862" cy="666750"/>
            </a:xfrm>
            <a:custGeom>
              <a:avLst/>
              <a:gdLst>
                <a:gd name="T0" fmla="*/ 1237 w 1237"/>
                <a:gd name="T1" fmla="*/ 489 h 489"/>
                <a:gd name="T2" fmla="*/ 1029 w 1237"/>
                <a:gd name="T3" fmla="*/ 335 h 489"/>
                <a:gd name="T4" fmla="*/ 1029 w 1237"/>
                <a:gd name="T5" fmla="*/ 335 h 489"/>
                <a:gd name="T6" fmla="*/ 1029 w 1237"/>
                <a:gd name="T7" fmla="*/ 335 h 489"/>
                <a:gd name="T8" fmla="*/ 1028 w 1237"/>
                <a:gd name="T9" fmla="*/ 335 h 489"/>
                <a:gd name="T10" fmla="*/ 1028 w 1237"/>
                <a:gd name="T11" fmla="*/ 335 h 489"/>
                <a:gd name="T12" fmla="*/ 1028 w 1237"/>
                <a:gd name="T13" fmla="*/ 334 h 489"/>
                <a:gd name="T14" fmla="*/ 1027 w 1237"/>
                <a:gd name="T15" fmla="*/ 334 h 489"/>
                <a:gd name="T16" fmla="*/ 1027 w 1237"/>
                <a:gd name="T17" fmla="*/ 334 h 489"/>
                <a:gd name="T18" fmla="*/ 1027 w 1237"/>
                <a:gd name="T19" fmla="*/ 334 h 489"/>
                <a:gd name="T20" fmla="*/ 1027 w 1237"/>
                <a:gd name="T21" fmla="*/ 334 h 489"/>
                <a:gd name="T22" fmla="*/ 1027 w 1237"/>
                <a:gd name="T23" fmla="*/ 334 h 489"/>
                <a:gd name="T24" fmla="*/ 1026 w 1237"/>
                <a:gd name="T25" fmla="*/ 334 h 489"/>
                <a:gd name="T26" fmla="*/ 1026 w 1237"/>
                <a:gd name="T27" fmla="*/ 333 h 489"/>
                <a:gd name="T28" fmla="*/ 1026 w 1237"/>
                <a:gd name="T29" fmla="*/ 333 h 489"/>
                <a:gd name="T30" fmla="*/ 1025 w 1237"/>
                <a:gd name="T31" fmla="*/ 333 h 489"/>
                <a:gd name="T32" fmla="*/ 1025 w 1237"/>
                <a:gd name="T33" fmla="*/ 333 h 489"/>
                <a:gd name="T34" fmla="*/ 1025 w 1237"/>
                <a:gd name="T35" fmla="*/ 333 h 489"/>
                <a:gd name="T36" fmla="*/ 1025 w 1237"/>
                <a:gd name="T37" fmla="*/ 333 h 489"/>
                <a:gd name="T38" fmla="*/ 1024 w 1237"/>
                <a:gd name="T39" fmla="*/ 332 h 489"/>
                <a:gd name="T40" fmla="*/ 1024 w 1237"/>
                <a:gd name="T41" fmla="*/ 332 h 489"/>
                <a:gd name="T42" fmla="*/ 1024 w 1237"/>
                <a:gd name="T43" fmla="*/ 332 h 489"/>
                <a:gd name="T44" fmla="*/ 1023 w 1237"/>
                <a:gd name="T45" fmla="*/ 332 h 489"/>
                <a:gd name="T46" fmla="*/ 1023 w 1237"/>
                <a:gd name="T47" fmla="*/ 332 h 489"/>
                <a:gd name="T48" fmla="*/ 1023 w 1237"/>
                <a:gd name="T49" fmla="*/ 332 h 489"/>
                <a:gd name="T50" fmla="*/ 767 w 1237"/>
                <a:gd name="T51" fmla="*/ 263 h 489"/>
                <a:gd name="T52" fmla="*/ 964 w 1237"/>
                <a:gd name="T53" fmla="*/ 307 h 489"/>
                <a:gd name="T54" fmla="*/ 964 w 1237"/>
                <a:gd name="T55" fmla="*/ 307 h 489"/>
                <a:gd name="T56" fmla="*/ 964 w 1237"/>
                <a:gd name="T57" fmla="*/ 307 h 489"/>
                <a:gd name="T58" fmla="*/ 767 w 1237"/>
                <a:gd name="T59" fmla="*/ 263 h 489"/>
                <a:gd name="T60" fmla="*/ 576 w 1237"/>
                <a:gd name="T61" fmla="*/ 269 h 489"/>
                <a:gd name="T62" fmla="*/ 703 w 1237"/>
                <a:gd name="T63" fmla="*/ 261 h 489"/>
                <a:gd name="T64" fmla="*/ 705 w 1237"/>
                <a:gd name="T65" fmla="*/ 261 h 489"/>
                <a:gd name="T66" fmla="*/ 321 w 1237"/>
                <a:gd name="T67" fmla="*/ 161 h 489"/>
                <a:gd name="T68" fmla="*/ 324 w 1237"/>
                <a:gd name="T69" fmla="*/ 258 h 489"/>
                <a:gd name="T70" fmla="*/ 324 w 1237"/>
                <a:gd name="T71" fmla="*/ 258 h 489"/>
                <a:gd name="T72" fmla="*/ 212 w 1237"/>
                <a:gd name="T73" fmla="*/ 362 h 489"/>
                <a:gd name="T74" fmla="*/ 158 w 1237"/>
                <a:gd name="T75" fmla="*/ 384 h 489"/>
                <a:gd name="T76" fmla="*/ 158 w 1237"/>
                <a:gd name="T77" fmla="*/ 384 h 489"/>
                <a:gd name="T78" fmla="*/ 212 w 1237"/>
                <a:gd name="T79" fmla="*/ 362 h 489"/>
                <a:gd name="T80" fmla="*/ 392 w 1237"/>
                <a:gd name="T81" fmla="*/ 333 h 489"/>
                <a:gd name="T82" fmla="*/ 212 w 1237"/>
                <a:gd name="T83" fmla="*/ 362 h 489"/>
                <a:gd name="T84" fmla="*/ 370 w 1237"/>
                <a:gd name="T85" fmla="*/ 310 h 489"/>
                <a:gd name="T86" fmla="*/ 454 w 1237"/>
                <a:gd name="T87" fmla="*/ 455 h 489"/>
                <a:gd name="T88" fmla="*/ 529 w 1237"/>
                <a:gd name="T89" fmla="*/ 275 h 489"/>
                <a:gd name="T90" fmla="*/ 517 w 1237"/>
                <a:gd name="T91" fmla="*/ 489 h 489"/>
                <a:gd name="T92" fmla="*/ 529 w 1237"/>
                <a:gd name="T93" fmla="*/ 275 h 489"/>
                <a:gd name="T94" fmla="*/ 460 w 1237"/>
                <a:gd name="T95" fmla="*/ 288 h 489"/>
                <a:gd name="T96" fmla="*/ 324 w 1237"/>
                <a:gd name="T97" fmla="*/ 258 h 489"/>
                <a:gd name="T98" fmla="*/ 7 w 1237"/>
                <a:gd name="T99" fmla="*/ 135 h 489"/>
                <a:gd name="T100" fmla="*/ 141 w 1237"/>
                <a:gd name="T101" fmla="*/ 173 h 489"/>
                <a:gd name="T102" fmla="*/ 7 w 1237"/>
                <a:gd name="T103" fmla="*/ 135 h 489"/>
                <a:gd name="T104" fmla="*/ 0 w 1237"/>
                <a:gd name="T105" fmla="*/ 42 h 489"/>
                <a:gd name="T106" fmla="*/ 201 w 1237"/>
                <a:gd name="T107" fmla="*/ 0 h 489"/>
                <a:gd name="T108" fmla="*/ 434 w 1237"/>
                <a:gd name="T109" fmla="*/ 86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37" h="489">
                  <a:moveTo>
                    <a:pt x="1030" y="335"/>
                  </a:moveTo>
                  <a:cubicBezTo>
                    <a:pt x="1160" y="400"/>
                    <a:pt x="1233" y="484"/>
                    <a:pt x="1237" y="489"/>
                  </a:cubicBezTo>
                  <a:cubicBezTo>
                    <a:pt x="1233" y="484"/>
                    <a:pt x="1160" y="400"/>
                    <a:pt x="1030" y="335"/>
                  </a:cubicBezTo>
                  <a:moveTo>
                    <a:pt x="1029" y="335"/>
                  </a:moveTo>
                  <a:cubicBezTo>
                    <a:pt x="1029" y="335"/>
                    <a:pt x="1030" y="335"/>
                    <a:pt x="1030" y="335"/>
                  </a:cubicBezTo>
                  <a:cubicBezTo>
                    <a:pt x="1030" y="335"/>
                    <a:pt x="1029" y="335"/>
                    <a:pt x="1029" y="335"/>
                  </a:cubicBezTo>
                  <a:moveTo>
                    <a:pt x="1029" y="335"/>
                  </a:moveTo>
                  <a:cubicBezTo>
                    <a:pt x="1029" y="335"/>
                    <a:pt x="1029" y="335"/>
                    <a:pt x="1029" y="335"/>
                  </a:cubicBezTo>
                  <a:cubicBezTo>
                    <a:pt x="1029" y="335"/>
                    <a:pt x="1029" y="335"/>
                    <a:pt x="1029" y="335"/>
                  </a:cubicBezTo>
                  <a:moveTo>
                    <a:pt x="1028" y="335"/>
                  </a:moveTo>
                  <a:cubicBezTo>
                    <a:pt x="1028" y="335"/>
                    <a:pt x="1029" y="335"/>
                    <a:pt x="1029" y="335"/>
                  </a:cubicBezTo>
                  <a:cubicBezTo>
                    <a:pt x="1029" y="335"/>
                    <a:pt x="1028" y="335"/>
                    <a:pt x="1028" y="335"/>
                  </a:cubicBezTo>
                  <a:moveTo>
                    <a:pt x="1028" y="334"/>
                  </a:moveTo>
                  <a:cubicBezTo>
                    <a:pt x="1028" y="334"/>
                    <a:pt x="1028" y="334"/>
                    <a:pt x="1028" y="334"/>
                  </a:cubicBezTo>
                  <a:cubicBezTo>
                    <a:pt x="1028" y="334"/>
                    <a:pt x="1028" y="334"/>
                    <a:pt x="1028" y="334"/>
                  </a:cubicBezTo>
                  <a:moveTo>
                    <a:pt x="1027" y="334"/>
                  </a:moveTo>
                  <a:cubicBezTo>
                    <a:pt x="1028" y="334"/>
                    <a:pt x="1028" y="334"/>
                    <a:pt x="1028" y="334"/>
                  </a:cubicBezTo>
                  <a:cubicBezTo>
                    <a:pt x="1028" y="334"/>
                    <a:pt x="1028" y="334"/>
                    <a:pt x="1027" y="334"/>
                  </a:cubicBezTo>
                  <a:moveTo>
                    <a:pt x="1027" y="334"/>
                  </a:moveTo>
                  <a:cubicBezTo>
                    <a:pt x="1027" y="334"/>
                    <a:pt x="1027" y="334"/>
                    <a:pt x="1027" y="334"/>
                  </a:cubicBezTo>
                  <a:cubicBezTo>
                    <a:pt x="1027" y="334"/>
                    <a:pt x="1027" y="334"/>
                    <a:pt x="1027" y="334"/>
                  </a:cubicBezTo>
                  <a:moveTo>
                    <a:pt x="1027" y="334"/>
                  </a:moveTo>
                  <a:cubicBezTo>
                    <a:pt x="1027" y="334"/>
                    <a:pt x="1027" y="334"/>
                    <a:pt x="1027" y="334"/>
                  </a:cubicBezTo>
                  <a:cubicBezTo>
                    <a:pt x="1027" y="334"/>
                    <a:pt x="1027" y="334"/>
                    <a:pt x="1027" y="334"/>
                  </a:cubicBezTo>
                  <a:moveTo>
                    <a:pt x="1026" y="333"/>
                  </a:moveTo>
                  <a:cubicBezTo>
                    <a:pt x="1026" y="333"/>
                    <a:pt x="1026" y="334"/>
                    <a:pt x="1026" y="334"/>
                  </a:cubicBezTo>
                  <a:cubicBezTo>
                    <a:pt x="1026" y="334"/>
                    <a:pt x="1026" y="333"/>
                    <a:pt x="1026" y="333"/>
                  </a:cubicBezTo>
                  <a:moveTo>
                    <a:pt x="1026" y="333"/>
                  </a:moveTo>
                  <a:cubicBezTo>
                    <a:pt x="1026" y="333"/>
                    <a:pt x="1026" y="333"/>
                    <a:pt x="1026" y="333"/>
                  </a:cubicBezTo>
                  <a:cubicBezTo>
                    <a:pt x="1026" y="333"/>
                    <a:pt x="1026" y="333"/>
                    <a:pt x="1026" y="333"/>
                  </a:cubicBezTo>
                  <a:moveTo>
                    <a:pt x="1025" y="333"/>
                  </a:moveTo>
                  <a:cubicBezTo>
                    <a:pt x="1025" y="333"/>
                    <a:pt x="1025" y="333"/>
                    <a:pt x="1025" y="333"/>
                  </a:cubicBezTo>
                  <a:cubicBezTo>
                    <a:pt x="1025" y="333"/>
                    <a:pt x="1025" y="333"/>
                    <a:pt x="1025" y="333"/>
                  </a:cubicBezTo>
                  <a:moveTo>
                    <a:pt x="1025" y="333"/>
                  </a:moveTo>
                  <a:cubicBezTo>
                    <a:pt x="1025" y="333"/>
                    <a:pt x="1025" y="333"/>
                    <a:pt x="1025" y="333"/>
                  </a:cubicBezTo>
                  <a:cubicBezTo>
                    <a:pt x="1025" y="333"/>
                    <a:pt x="1025" y="333"/>
                    <a:pt x="1025" y="333"/>
                  </a:cubicBezTo>
                  <a:moveTo>
                    <a:pt x="1024" y="333"/>
                  </a:moveTo>
                  <a:cubicBezTo>
                    <a:pt x="1024" y="333"/>
                    <a:pt x="1025" y="333"/>
                    <a:pt x="1025" y="333"/>
                  </a:cubicBezTo>
                  <a:cubicBezTo>
                    <a:pt x="1025" y="333"/>
                    <a:pt x="1024" y="333"/>
                    <a:pt x="1024" y="333"/>
                  </a:cubicBezTo>
                  <a:moveTo>
                    <a:pt x="1024" y="332"/>
                  </a:moveTo>
                  <a:cubicBezTo>
                    <a:pt x="1024" y="332"/>
                    <a:pt x="1024" y="332"/>
                    <a:pt x="1024" y="332"/>
                  </a:cubicBezTo>
                  <a:cubicBezTo>
                    <a:pt x="1024" y="332"/>
                    <a:pt x="1024" y="332"/>
                    <a:pt x="1024" y="332"/>
                  </a:cubicBezTo>
                  <a:moveTo>
                    <a:pt x="1024" y="332"/>
                  </a:moveTo>
                  <a:cubicBezTo>
                    <a:pt x="1024" y="332"/>
                    <a:pt x="1024" y="332"/>
                    <a:pt x="1024" y="332"/>
                  </a:cubicBezTo>
                  <a:cubicBezTo>
                    <a:pt x="1024" y="332"/>
                    <a:pt x="1024" y="332"/>
                    <a:pt x="1024" y="332"/>
                  </a:cubicBezTo>
                  <a:moveTo>
                    <a:pt x="1023" y="332"/>
                  </a:moveTo>
                  <a:cubicBezTo>
                    <a:pt x="1023" y="332"/>
                    <a:pt x="1023" y="332"/>
                    <a:pt x="1023" y="332"/>
                  </a:cubicBezTo>
                  <a:cubicBezTo>
                    <a:pt x="1023" y="332"/>
                    <a:pt x="1023" y="332"/>
                    <a:pt x="1023" y="332"/>
                  </a:cubicBezTo>
                  <a:moveTo>
                    <a:pt x="1023" y="332"/>
                  </a:moveTo>
                  <a:cubicBezTo>
                    <a:pt x="1023" y="332"/>
                    <a:pt x="1023" y="332"/>
                    <a:pt x="1023" y="332"/>
                  </a:cubicBezTo>
                  <a:cubicBezTo>
                    <a:pt x="1023" y="332"/>
                    <a:pt x="1023" y="332"/>
                    <a:pt x="1023" y="332"/>
                  </a:cubicBezTo>
                  <a:moveTo>
                    <a:pt x="767" y="263"/>
                  </a:moveTo>
                  <a:cubicBezTo>
                    <a:pt x="768" y="263"/>
                    <a:pt x="769" y="263"/>
                    <a:pt x="770" y="263"/>
                  </a:cubicBezTo>
                  <a:cubicBezTo>
                    <a:pt x="842" y="269"/>
                    <a:pt x="907" y="285"/>
                    <a:pt x="964" y="307"/>
                  </a:cubicBezTo>
                  <a:cubicBezTo>
                    <a:pt x="957" y="347"/>
                    <a:pt x="949" y="403"/>
                    <a:pt x="949" y="466"/>
                  </a:cubicBezTo>
                  <a:cubicBezTo>
                    <a:pt x="949" y="403"/>
                    <a:pt x="957" y="347"/>
                    <a:pt x="964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07" y="285"/>
                    <a:pt x="842" y="269"/>
                    <a:pt x="770" y="263"/>
                  </a:cubicBezTo>
                  <a:cubicBezTo>
                    <a:pt x="769" y="263"/>
                    <a:pt x="768" y="263"/>
                    <a:pt x="767" y="263"/>
                  </a:cubicBezTo>
                  <a:moveTo>
                    <a:pt x="692" y="261"/>
                  </a:moveTo>
                  <a:cubicBezTo>
                    <a:pt x="653" y="261"/>
                    <a:pt x="614" y="264"/>
                    <a:pt x="576" y="269"/>
                  </a:cubicBezTo>
                  <a:cubicBezTo>
                    <a:pt x="614" y="264"/>
                    <a:pt x="653" y="261"/>
                    <a:pt x="692" y="261"/>
                  </a:cubicBezTo>
                  <a:moveTo>
                    <a:pt x="703" y="261"/>
                  </a:moveTo>
                  <a:cubicBezTo>
                    <a:pt x="703" y="261"/>
                    <a:pt x="703" y="261"/>
                    <a:pt x="703" y="261"/>
                  </a:cubicBezTo>
                  <a:cubicBezTo>
                    <a:pt x="704" y="261"/>
                    <a:pt x="705" y="261"/>
                    <a:pt x="705" y="261"/>
                  </a:cubicBezTo>
                  <a:cubicBezTo>
                    <a:pt x="705" y="261"/>
                    <a:pt x="704" y="261"/>
                    <a:pt x="703" y="261"/>
                  </a:cubicBezTo>
                  <a:moveTo>
                    <a:pt x="321" y="161"/>
                  </a:moveTo>
                  <a:cubicBezTo>
                    <a:pt x="321" y="161"/>
                    <a:pt x="321" y="161"/>
                    <a:pt x="321" y="161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141" y="272"/>
                    <a:pt x="141" y="272"/>
                    <a:pt x="141" y="272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370" y="310"/>
                    <a:pt x="370" y="310"/>
                    <a:pt x="370" y="310"/>
                  </a:cubicBezTo>
                  <a:cubicBezTo>
                    <a:pt x="305" y="328"/>
                    <a:pt x="250" y="347"/>
                    <a:pt x="212" y="362"/>
                  </a:cubicBezTo>
                  <a:cubicBezTo>
                    <a:pt x="212" y="362"/>
                    <a:pt x="212" y="362"/>
                    <a:pt x="212" y="362"/>
                  </a:cubicBezTo>
                  <a:cubicBezTo>
                    <a:pt x="178" y="375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78" y="375"/>
                    <a:pt x="212" y="362"/>
                  </a:cubicBezTo>
                  <a:cubicBezTo>
                    <a:pt x="234" y="388"/>
                    <a:pt x="234" y="388"/>
                    <a:pt x="234" y="388"/>
                  </a:cubicBezTo>
                  <a:cubicBezTo>
                    <a:pt x="392" y="333"/>
                    <a:pt x="392" y="333"/>
                    <a:pt x="392" y="333"/>
                  </a:cubicBezTo>
                  <a:cubicBezTo>
                    <a:pt x="234" y="388"/>
                    <a:pt x="234" y="388"/>
                    <a:pt x="234" y="388"/>
                  </a:cubicBezTo>
                  <a:cubicBezTo>
                    <a:pt x="212" y="362"/>
                    <a:pt x="212" y="362"/>
                    <a:pt x="212" y="362"/>
                  </a:cubicBezTo>
                  <a:cubicBezTo>
                    <a:pt x="250" y="347"/>
                    <a:pt x="305" y="328"/>
                    <a:pt x="370" y="310"/>
                  </a:cubicBezTo>
                  <a:cubicBezTo>
                    <a:pt x="370" y="310"/>
                    <a:pt x="370" y="310"/>
                    <a:pt x="370" y="310"/>
                  </a:cubicBezTo>
                  <a:cubicBezTo>
                    <a:pt x="399" y="302"/>
                    <a:pt x="429" y="295"/>
                    <a:pt x="460" y="288"/>
                  </a:cubicBezTo>
                  <a:cubicBezTo>
                    <a:pt x="458" y="321"/>
                    <a:pt x="454" y="381"/>
                    <a:pt x="454" y="455"/>
                  </a:cubicBezTo>
                  <a:cubicBezTo>
                    <a:pt x="454" y="381"/>
                    <a:pt x="458" y="321"/>
                    <a:pt x="460" y="288"/>
                  </a:cubicBezTo>
                  <a:cubicBezTo>
                    <a:pt x="483" y="283"/>
                    <a:pt x="505" y="279"/>
                    <a:pt x="529" y="275"/>
                  </a:cubicBezTo>
                  <a:cubicBezTo>
                    <a:pt x="523" y="333"/>
                    <a:pt x="517" y="409"/>
                    <a:pt x="517" y="489"/>
                  </a:cubicBezTo>
                  <a:cubicBezTo>
                    <a:pt x="517" y="489"/>
                    <a:pt x="517" y="489"/>
                    <a:pt x="517" y="489"/>
                  </a:cubicBezTo>
                  <a:cubicBezTo>
                    <a:pt x="517" y="409"/>
                    <a:pt x="523" y="333"/>
                    <a:pt x="529" y="275"/>
                  </a:cubicBezTo>
                  <a:cubicBezTo>
                    <a:pt x="529" y="275"/>
                    <a:pt x="529" y="275"/>
                    <a:pt x="529" y="275"/>
                  </a:cubicBezTo>
                  <a:cubicBezTo>
                    <a:pt x="529" y="275"/>
                    <a:pt x="529" y="275"/>
                    <a:pt x="529" y="275"/>
                  </a:cubicBezTo>
                  <a:cubicBezTo>
                    <a:pt x="505" y="279"/>
                    <a:pt x="483" y="283"/>
                    <a:pt x="460" y="288"/>
                  </a:cubicBezTo>
                  <a:cubicBezTo>
                    <a:pt x="429" y="295"/>
                    <a:pt x="399" y="302"/>
                    <a:pt x="370" y="310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321" y="161"/>
                    <a:pt x="321" y="161"/>
                    <a:pt x="321" y="161"/>
                  </a:cubicBezTo>
                  <a:moveTo>
                    <a:pt x="7" y="135"/>
                  </a:moveTo>
                  <a:cubicBezTo>
                    <a:pt x="39" y="152"/>
                    <a:pt x="86" y="165"/>
                    <a:pt x="141" y="170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86" y="165"/>
                    <a:pt x="39" y="152"/>
                    <a:pt x="7" y="135"/>
                  </a:cubicBezTo>
                  <a:moveTo>
                    <a:pt x="201" y="0"/>
                  </a:moveTo>
                  <a:cubicBezTo>
                    <a:pt x="115" y="0"/>
                    <a:pt x="41" y="17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1" y="17"/>
                    <a:pt x="115" y="0"/>
                    <a:pt x="201" y="0"/>
                  </a:cubicBezTo>
                  <a:cubicBezTo>
                    <a:pt x="329" y="0"/>
                    <a:pt x="434" y="39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39"/>
                    <a:pt x="329" y="0"/>
                    <a:pt x="20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9" name="Freeform 30">
              <a:extLst>
                <a:ext uri="{FF2B5EF4-FFF2-40B4-BE49-F238E27FC236}">
                  <a16:creationId xmlns:a16="http://schemas.microsoft.com/office/drawing/2014/main" id="{3D94063C-01AC-44BD-8425-3F4A1D6723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0324" y="2868691"/>
              <a:ext cx="395287" cy="247650"/>
            </a:xfrm>
            <a:custGeom>
              <a:avLst/>
              <a:gdLst>
                <a:gd name="T0" fmla="*/ 15 w 289"/>
                <a:gd name="T1" fmla="*/ 0 h 182"/>
                <a:gd name="T2" fmla="*/ 0 w 289"/>
                <a:gd name="T3" fmla="*/ 159 h 182"/>
                <a:gd name="T4" fmla="*/ 1 w 289"/>
                <a:gd name="T5" fmla="*/ 182 h 182"/>
                <a:gd name="T6" fmla="*/ 289 w 289"/>
                <a:gd name="T7" fmla="*/ 182 h 182"/>
                <a:gd name="T8" fmla="*/ 288 w 289"/>
                <a:gd name="T9" fmla="*/ 182 h 182"/>
                <a:gd name="T10" fmla="*/ 81 w 289"/>
                <a:gd name="T11" fmla="*/ 28 h 182"/>
                <a:gd name="T12" fmla="*/ 81 w 289"/>
                <a:gd name="T13" fmla="*/ 28 h 182"/>
                <a:gd name="T14" fmla="*/ 80 w 289"/>
                <a:gd name="T15" fmla="*/ 28 h 182"/>
                <a:gd name="T16" fmla="*/ 80 w 289"/>
                <a:gd name="T17" fmla="*/ 28 h 182"/>
                <a:gd name="T18" fmla="*/ 80 w 289"/>
                <a:gd name="T19" fmla="*/ 28 h 182"/>
                <a:gd name="T20" fmla="*/ 80 w 289"/>
                <a:gd name="T21" fmla="*/ 28 h 182"/>
                <a:gd name="T22" fmla="*/ 79 w 289"/>
                <a:gd name="T23" fmla="*/ 28 h 182"/>
                <a:gd name="T24" fmla="*/ 79 w 289"/>
                <a:gd name="T25" fmla="*/ 27 h 182"/>
                <a:gd name="T26" fmla="*/ 79 w 289"/>
                <a:gd name="T27" fmla="*/ 27 h 182"/>
                <a:gd name="T28" fmla="*/ 79 w 289"/>
                <a:gd name="T29" fmla="*/ 27 h 182"/>
                <a:gd name="T30" fmla="*/ 78 w 289"/>
                <a:gd name="T31" fmla="*/ 27 h 182"/>
                <a:gd name="T32" fmla="*/ 78 w 289"/>
                <a:gd name="T33" fmla="*/ 27 h 182"/>
                <a:gd name="T34" fmla="*/ 78 w 289"/>
                <a:gd name="T35" fmla="*/ 27 h 182"/>
                <a:gd name="T36" fmla="*/ 78 w 289"/>
                <a:gd name="T37" fmla="*/ 27 h 182"/>
                <a:gd name="T38" fmla="*/ 78 w 289"/>
                <a:gd name="T39" fmla="*/ 27 h 182"/>
                <a:gd name="T40" fmla="*/ 77 w 289"/>
                <a:gd name="T41" fmla="*/ 27 h 182"/>
                <a:gd name="T42" fmla="*/ 77 w 289"/>
                <a:gd name="T43" fmla="*/ 26 h 182"/>
                <a:gd name="T44" fmla="*/ 77 w 289"/>
                <a:gd name="T45" fmla="*/ 26 h 182"/>
                <a:gd name="T46" fmla="*/ 77 w 289"/>
                <a:gd name="T47" fmla="*/ 26 h 182"/>
                <a:gd name="T48" fmla="*/ 76 w 289"/>
                <a:gd name="T49" fmla="*/ 26 h 182"/>
                <a:gd name="T50" fmla="*/ 76 w 289"/>
                <a:gd name="T51" fmla="*/ 26 h 182"/>
                <a:gd name="T52" fmla="*/ 76 w 289"/>
                <a:gd name="T53" fmla="*/ 26 h 182"/>
                <a:gd name="T54" fmla="*/ 76 w 289"/>
                <a:gd name="T55" fmla="*/ 26 h 182"/>
                <a:gd name="T56" fmla="*/ 76 w 289"/>
                <a:gd name="T57" fmla="*/ 26 h 182"/>
                <a:gd name="T58" fmla="*/ 75 w 289"/>
                <a:gd name="T59" fmla="*/ 26 h 182"/>
                <a:gd name="T60" fmla="*/ 75 w 289"/>
                <a:gd name="T61" fmla="*/ 25 h 182"/>
                <a:gd name="T62" fmla="*/ 75 w 289"/>
                <a:gd name="T63" fmla="*/ 25 h 182"/>
                <a:gd name="T64" fmla="*/ 75 w 289"/>
                <a:gd name="T65" fmla="*/ 25 h 182"/>
                <a:gd name="T66" fmla="*/ 75 w 289"/>
                <a:gd name="T67" fmla="*/ 25 h 182"/>
                <a:gd name="T68" fmla="*/ 74 w 289"/>
                <a:gd name="T69" fmla="*/ 25 h 182"/>
                <a:gd name="T70" fmla="*/ 74 w 289"/>
                <a:gd name="T71" fmla="*/ 25 h 182"/>
                <a:gd name="T72" fmla="*/ 74 w 289"/>
                <a:gd name="T73" fmla="*/ 25 h 182"/>
                <a:gd name="T74" fmla="*/ 74 w 289"/>
                <a:gd name="T75" fmla="*/ 25 h 182"/>
                <a:gd name="T76" fmla="*/ 15 w 289"/>
                <a:gd name="T77" fmla="*/ 0 h 182"/>
                <a:gd name="T78" fmla="*/ 15 w 289"/>
                <a:gd name="T7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9" h="182">
                  <a:moveTo>
                    <a:pt x="15" y="0"/>
                  </a:moveTo>
                  <a:cubicBezTo>
                    <a:pt x="8" y="40"/>
                    <a:pt x="0" y="96"/>
                    <a:pt x="0" y="159"/>
                  </a:cubicBezTo>
                  <a:cubicBezTo>
                    <a:pt x="0" y="166"/>
                    <a:pt x="0" y="174"/>
                    <a:pt x="1" y="182"/>
                  </a:cubicBezTo>
                  <a:cubicBezTo>
                    <a:pt x="289" y="182"/>
                    <a:pt x="289" y="182"/>
                    <a:pt x="289" y="182"/>
                  </a:cubicBezTo>
                  <a:cubicBezTo>
                    <a:pt x="289" y="182"/>
                    <a:pt x="289" y="182"/>
                    <a:pt x="288" y="182"/>
                  </a:cubicBezTo>
                  <a:cubicBezTo>
                    <a:pt x="284" y="177"/>
                    <a:pt x="211" y="93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79" y="28"/>
                    <a:pt x="79" y="28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7" y="27"/>
                    <a:pt x="77" y="27"/>
                  </a:cubicBezTo>
                  <a:cubicBezTo>
                    <a:pt x="77" y="27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5" y="26"/>
                    <a:pt x="75" y="26"/>
                  </a:cubicBezTo>
                  <a:cubicBezTo>
                    <a:pt x="75" y="26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55" y="16"/>
                    <a:pt x="36" y="7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0" name="Freeform 31">
              <a:extLst>
                <a:ext uri="{FF2B5EF4-FFF2-40B4-BE49-F238E27FC236}">
                  <a16:creationId xmlns:a16="http://schemas.microsoft.com/office/drawing/2014/main" id="{99747F87-7768-4DE5-AFCB-7BB4A9C5FCE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10461" y="2805191"/>
              <a:ext cx="612775" cy="311150"/>
            </a:xfrm>
            <a:custGeom>
              <a:avLst/>
              <a:gdLst>
                <a:gd name="T0" fmla="*/ 186 w 447"/>
                <a:gd name="T1" fmla="*/ 0 h 228"/>
                <a:gd name="T2" fmla="*/ 175 w 447"/>
                <a:gd name="T3" fmla="*/ 0 h 228"/>
                <a:gd name="T4" fmla="*/ 59 w 447"/>
                <a:gd name="T5" fmla="*/ 8 h 228"/>
                <a:gd name="T6" fmla="*/ 12 w 447"/>
                <a:gd name="T7" fmla="*/ 14 h 228"/>
                <a:gd name="T8" fmla="*/ 12 w 447"/>
                <a:gd name="T9" fmla="*/ 14 h 228"/>
                <a:gd name="T10" fmla="*/ 0 w 447"/>
                <a:gd name="T11" fmla="*/ 228 h 228"/>
                <a:gd name="T12" fmla="*/ 68 w 447"/>
                <a:gd name="T13" fmla="*/ 228 h 228"/>
                <a:gd name="T14" fmla="*/ 204 w 447"/>
                <a:gd name="T15" fmla="*/ 97 h 228"/>
                <a:gd name="T16" fmla="*/ 339 w 447"/>
                <a:gd name="T17" fmla="*/ 228 h 228"/>
                <a:gd name="T18" fmla="*/ 433 w 447"/>
                <a:gd name="T19" fmla="*/ 228 h 228"/>
                <a:gd name="T20" fmla="*/ 432 w 447"/>
                <a:gd name="T21" fmla="*/ 205 h 228"/>
                <a:gd name="T22" fmla="*/ 447 w 447"/>
                <a:gd name="T23" fmla="*/ 46 h 228"/>
                <a:gd name="T24" fmla="*/ 253 w 447"/>
                <a:gd name="T25" fmla="*/ 2 h 228"/>
                <a:gd name="T26" fmla="*/ 250 w 447"/>
                <a:gd name="T27" fmla="*/ 2 h 228"/>
                <a:gd name="T28" fmla="*/ 188 w 447"/>
                <a:gd name="T29" fmla="*/ 0 h 228"/>
                <a:gd name="T30" fmla="*/ 186 w 447"/>
                <a:gd name="T3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7" h="228">
                  <a:moveTo>
                    <a:pt x="186" y="0"/>
                  </a:moveTo>
                  <a:cubicBezTo>
                    <a:pt x="182" y="0"/>
                    <a:pt x="179" y="0"/>
                    <a:pt x="175" y="0"/>
                  </a:cubicBezTo>
                  <a:cubicBezTo>
                    <a:pt x="136" y="0"/>
                    <a:pt x="97" y="3"/>
                    <a:pt x="59" y="8"/>
                  </a:cubicBezTo>
                  <a:cubicBezTo>
                    <a:pt x="43" y="10"/>
                    <a:pt x="27" y="12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6" y="72"/>
                    <a:pt x="0" y="148"/>
                    <a:pt x="0" y="228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70" y="155"/>
                    <a:pt x="130" y="97"/>
                    <a:pt x="204" y="97"/>
                  </a:cubicBezTo>
                  <a:cubicBezTo>
                    <a:pt x="277" y="97"/>
                    <a:pt x="337" y="155"/>
                    <a:pt x="339" y="228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32" y="220"/>
                    <a:pt x="432" y="212"/>
                    <a:pt x="432" y="205"/>
                  </a:cubicBezTo>
                  <a:cubicBezTo>
                    <a:pt x="432" y="142"/>
                    <a:pt x="440" y="86"/>
                    <a:pt x="447" y="46"/>
                  </a:cubicBezTo>
                  <a:cubicBezTo>
                    <a:pt x="390" y="24"/>
                    <a:pt x="325" y="8"/>
                    <a:pt x="253" y="2"/>
                  </a:cubicBezTo>
                  <a:cubicBezTo>
                    <a:pt x="252" y="2"/>
                    <a:pt x="251" y="2"/>
                    <a:pt x="250" y="2"/>
                  </a:cubicBezTo>
                  <a:cubicBezTo>
                    <a:pt x="230" y="0"/>
                    <a:pt x="209" y="0"/>
                    <a:pt x="188" y="0"/>
                  </a:cubicBezTo>
                  <a:cubicBezTo>
                    <a:pt x="188" y="0"/>
                    <a:pt x="187" y="0"/>
                    <a:pt x="186" y="0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1" name="Freeform 32">
              <a:extLst>
                <a:ext uri="{FF2B5EF4-FFF2-40B4-BE49-F238E27FC236}">
                  <a16:creationId xmlns:a16="http://schemas.microsoft.com/office/drawing/2014/main" id="{03942DB9-13F0-4FAF-BFC5-749F4DEBA9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59686" y="2936953"/>
              <a:ext cx="371475" cy="179388"/>
            </a:xfrm>
            <a:custGeom>
              <a:avLst/>
              <a:gdLst>
                <a:gd name="T0" fmla="*/ 136 w 271"/>
                <a:gd name="T1" fmla="*/ 0 h 131"/>
                <a:gd name="T2" fmla="*/ 0 w 271"/>
                <a:gd name="T3" fmla="*/ 131 h 131"/>
                <a:gd name="T4" fmla="*/ 24 w 271"/>
                <a:gd name="T5" fmla="*/ 131 h 131"/>
                <a:gd name="T6" fmla="*/ 136 w 271"/>
                <a:gd name="T7" fmla="*/ 25 h 131"/>
                <a:gd name="T8" fmla="*/ 247 w 271"/>
                <a:gd name="T9" fmla="*/ 131 h 131"/>
                <a:gd name="T10" fmla="*/ 271 w 271"/>
                <a:gd name="T11" fmla="*/ 131 h 131"/>
                <a:gd name="T12" fmla="*/ 136 w 271"/>
                <a:gd name="T13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31">
                  <a:moveTo>
                    <a:pt x="136" y="0"/>
                  </a:moveTo>
                  <a:cubicBezTo>
                    <a:pt x="62" y="0"/>
                    <a:pt x="2" y="58"/>
                    <a:pt x="0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7" y="72"/>
                    <a:pt x="75" y="25"/>
                    <a:pt x="136" y="25"/>
                  </a:cubicBezTo>
                  <a:cubicBezTo>
                    <a:pt x="196" y="25"/>
                    <a:pt x="245" y="72"/>
                    <a:pt x="247" y="131"/>
                  </a:cubicBezTo>
                  <a:cubicBezTo>
                    <a:pt x="271" y="131"/>
                    <a:pt x="271" y="131"/>
                    <a:pt x="271" y="131"/>
                  </a:cubicBezTo>
                  <a:cubicBezTo>
                    <a:pt x="269" y="58"/>
                    <a:pt x="209" y="0"/>
                    <a:pt x="136" y="0"/>
                  </a:cubicBezTo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2" name="Freeform 33">
              <a:extLst>
                <a:ext uri="{FF2B5EF4-FFF2-40B4-BE49-F238E27FC236}">
                  <a16:creationId xmlns:a16="http://schemas.microsoft.com/office/drawing/2014/main" id="{121356A7-67D2-464E-A9C6-BE967D1889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88869" y="2965293"/>
              <a:ext cx="308921" cy="162133"/>
            </a:xfrm>
            <a:custGeom>
              <a:avLst/>
              <a:gdLst>
                <a:gd name="T0" fmla="*/ 112 w 223"/>
                <a:gd name="T1" fmla="*/ 0 h 106"/>
                <a:gd name="T2" fmla="*/ 0 w 223"/>
                <a:gd name="T3" fmla="*/ 106 h 106"/>
                <a:gd name="T4" fmla="*/ 223 w 223"/>
                <a:gd name="T5" fmla="*/ 106 h 106"/>
                <a:gd name="T6" fmla="*/ 112 w 223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" h="106">
                  <a:moveTo>
                    <a:pt x="112" y="0"/>
                  </a:moveTo>
                  <a:cubicBezTo>
                    <a:pt x="51" y="0"/>
                    <a:pt x="3" y="47"/>
                    <a:pt x="0" y="106"/>
                  </a:cubicBezTo>
                  <a:cubicBezTo>
                    <a:pt x="223" y="106"/>
                    <a:pt x="223" y="106"/>
                    <a:pt x="223" y="106"/>
                  </a:cubicBezTo>
                  <a:cubicBezTo>
                    <a:pt x="221" y="47"/>
                    <a:pt x="172" y="0"/>
                    <a:pt x="112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0966396F-3485-4B62-88EA-9332317926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5583" y="2824241"/>
              <a:ext cx="114535" cy="292100"/>
            </a:xfrm>
            <a:custGeom>
              <a:avLst/>
              <a:gdLst>
                <a:gd name="T0" fmla="*/ 75 w 75"/>
                <a:gd name="T1" fmla="*/ 0 h 214"/>
                <a:gd name="T2" fmla="*/ 6 w 75"/>
                <a:gd name="T3" fmla="*/ 13 h 214"/>
                <a:gd name="T4" fmla="*/ 0 w 75"/>
                <a:gd name="T5" fmla="*/ 180 h 214"/>
                <a:gd name="T6" fmla="*/ 0 w 75"/>
                <a:gd name="T7" fmla="*/ 214 h 214"/>
                <a:gd name="T8" fmla="*/ 63 w 75"/>
                <a:gd name="T9" fmla="*/ 214 h 214"/>
                <a:gd name="T10" fmla="*/ 75 w 75"/>
                <a:gd name="T11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214">
                  <a:moveTo>
                    <a:pt x="75" y="0"/>
                  </a:moveTo>
                  <a:cubicBezTo>
                    <a:pt x="51" y="4"/>
                    <a:pt x="29" y="8"/>
                    <a:pt x="6" y="13"/>
                  </a:cubicBezTo>
                  <a:cubicBezTo>
                    <a:pt x="4" y="46"/>
                    <a:pt x="0" y="106"/>
                    <a:pt x="0" y="180"/>
                  </a:cubicBezTo>
                  <a:cubicBezTo>
                    <a:pt x="0" y="191"/>
                    <a:pt x="0" y="203"/>
                    <a:pt x="0" y="214"/>
                  </a:cubicBezTo>
                  <a:cubicBezTo>
                    <a:pt x="63" y="214"/>
                    <a:pt x="63" y="214"/>
                    <a:pt x="63" y="214"/>
                  </a:cubicBezTo>
                  <a:cubicBezTo>
                    <a:pt x="63" y="134"/>
                    <a:pt x="69" y="58"/>
                    <a:pt x="75" y="0"/>
                  </a:cubicBezTo>
                </a:path>
              </a:pathLst>
            </a:custGeom>
            <a:solidFill>
              <a:srgbClr val="7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773C9A43-2BC3-467F-9778-177F70E925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01631" y="2841702"/>
              <a:ext cx="410088" cy="274638"/>
            </a:xfrm>
            <a:custGeom>
              <a:avLst/>
              <a:gdLst>
                <a:gd name="connsiteX0" fmla="*/ 414337 w 414337"/>
                <a:gd name="connsiteY0" fmla="*/ 0 h 274638"/>
                <a:gd name="connsiteX1" fmla="*/ 290859 w 414337"/>
                <a:gd name="connsiteY1" fmla="*/ 30060 h 274638"/>
                <a:gd name="connsiteX2" fmla="*/ 321043 w 414337"/>
                <a:gd name="connsiteY2" fmla="*/ 61486 h 274638"/>
                <a:gd name="connsiteX3" fmla="*/ 195721 w 414337"/>
                <a:gd name="connsiteY3" fmla="*/ 104932 h 274638"/>
                <a:gd name="connsiteX4" fmla="*/ 166238 w 414337"/>
                <a:gd name="connsiteY4" fmla="*/ 115153 h 274638"/>
                <a:gd name="connsiteX5" fmla="*/ 175980 w 414337"/>
                <a:gd name="connsiteY5" fmla="*/ 111770 h 274638"/>
                <a:gd name="connsiteX6" fmla="*/ 320675 w 414337"/>
                <a:gd name="connsiteY6" fmla="*/ 61527 h 274638"/>
                <a:gd name="connsiteX7" fmla="*/ 290601 w 414337"/>
                <a:gd name="connsiteY7" fmla="*/ 30163 h 274638"/>
                <a:gd name="connsiteX8" fmla="*/ 74613 w 414337"/>
                <a:gd name="connsiteY8" fmla="*/ 101072 h 274638"/>
                <a:gd name="connsiteX9" fmla="*/ 100928 w 414337"/>
                <a:gd name="connsiteY9" fmla="*/ 132094 h 274638"/>
                <a:gd name="connsiteX10" fmla="*/ 104665 w 414337"/>
                <a:gd name="connsiteY10" fmla="*/ 136499 h 274638"/>
                <a:gd name="connsiteX11" fmla="*/ 104270 w 414337"/>
                <a:gd name="connsiteY11" fmla="*/ 136636 h 274638"/>
                <a:gd name="connsiteX12" fmla="*/ 74087 w 414337"/>
                <a:gd name="connsiteY12" fmla="*/ 101111 h 274638"/>
                <a:gd name="connsiteX13" fmla="*/ 0 w 414337"/>
                <a:gd name="connsiteY13" fmla="*/ 131170 h 274638"/>
                <a:gd name="connsiteX14" fmla="*/ 16463 w 414337"/>
                <a:gd name="connsiteY14" fmla="*/ 274638 h 274638"/>
                <a:gd name="connsiteX15" fmla="*/ 406105 w 414337"/>
                <a:gd name="connsiteY15" fmla="*/ 274638 h 274638"/>
                <a:gd name="connsiteX16" fmla="*/ 406105 w 414337"/>
                <a:gd name="connsiteY16" fmla="*/ 228182 h 274638"/>
                <a:gd name="connsiteX17" fmla="*/ 414337 w 414337"/>
                <a:gd name="connsiteY17" fmla="*/ 0 h 27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4337" h="274638">
                  <a:moveTo>
                    <a:pt x="414337" y="0"/>
                  </a:moveTo>
                  <a:cubicBezTo>
                    <a:pt x="371806" y="9564"/>
                    <a:pt x="330647" y="19129"/>
                    <a:pt x="290859" y="30060"/>
                  </a:cubicBezTo>
                  <a:cubicBezTo>
                    <a:pt x="321043" y="61486"/>
                    <a:pt x="321043" y="61486"/>
                    <a:pt x="321043" y="61486"/>
                  </a:cubicBezTo>
                  <a:cubicBezTo>
                    <a:pt x="266850" y="80274"/>
                    <a:pt x="226205" y="94364"/>
                    <a:pt x="195721" y="104932"/>
                  </a:cubicBezTo>
                  <a:lnTo>
                    <a:pt x="166238" y="115153"/>
                  </a:lnTo>
                  <a:lnTo>
                    <a:pt x="175980" y="111770"/>
                  </a:lnTo>
                  <a:cubicBezTo>
                    <a:pt x="320675" y="61527"/>
                    <a:pt x="320675" y="61527"/>
                    <a:pt x="320675" y="61527"/>
                  </a:cubicBezTo>
                  <a:cubicBezTo>
                    <a:pt x="290601" y="30163"/>
                    <a:pt x="290601" y="30163"/>
                    <a:pt x="290601" y="30163"/>
                  </a:cubicBezTo>
                  <a:cubicBezTo>
                    <a:pt x="201745" y="54708"/>
                    <a:pt x="126560" y="80617"/>
                    <a:pt x="74613" y="101072"/>
                  </a:cubicBezTo>
                  <a:cubicBezTo>
                    <a:pt x="89650" y="118799"/>
                    <a:pt x="97169" y="127662"/>
                    <a:pt x="100928" y="132094"/>
                  </a:cubicBezTo>
                  <a:lnTo>
                    <a:pt x="104665" y="136499"/>
                  </a:lnTo>
                  <a:lnTo>
                    <a:pt x="104270" y="136636"/>
                  </a:lnTo>
                  <a:cubicBezTo>
                    <a:pt x="74087" y="101111"/>
                    <a:pt x="74087" y="101111"/>
                    <a:pt x="74087" y="101111"/>
                  </a:cubicBezTo>
                  <a:cubicBezTo>
                    <a:pt x="27439" y="118873"/>
                    <a:pt x="0" y="131170"/>
                    <a:pt x="0" y="131170"/>
                  </a:cubicBezTo>
                  <a:cubicBezTo>
                    <a:pt x="9604" y="162597"/>
                    <a:pt x="16463" y="214518"/>
                    <a:pt x="16463" y="274638"/>
                  </a:cubicBezTo>
                  <a:cubicBezTo>
                    <a:pt x="406105" y="274638"/>
                    <a:pt x="406105" y="274638"/>
                    <a:pt x="406105" y="274638"/>
                  </a:cubicBezTo>
                  <a:cubicBezTo>
                    <a:pt x="406105" y="259608"/>
                    <a:pt x="406105" y="243212"/>
                    <a:pt x="406105" y="228182"/>
                  </a:cubicBezTo>
                  <a:cubicBezTo>
                    <a:pt x="406105" y="127071"/>
                    <a:pt x="411593" y="45090"/>
                    <a:pt x="414337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900"/>
            </a:p>
          </p:txBody>
        </p:sp>
        <p:sp>
          <p:nvSpPr>
            <p:cNvPr id="145" name="Freeform 37">
              <a:extLst>
                <a:ext uri="{FF2B5EF4-FFF2-40B4-BE49-F238E27FC236}">
                  <a16:creationId xmlns:a16="http://schemas.microsoft.com/office/drawing/2014/main" id="{C7D77226-12DD-4338-9E4E-E40C4B7C0B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24848" y="2800428"/>
              <a:ext cx="314325" cy="142875"/>
            </a:xfrm>
            <a:custGeom>
              <a:avLst/>
              <a:gdLst>
                <a:gd name="T0" fmla="*/ 183 w 229"/>
                <a:gd name="T1" fmla="*/ 0 h 104"/>
                <a:gd name="T2" fmla="*/ 0 w 229"/>
                <a:gd name="T3" fmla="*/ 14 h 104"/>
                <a:gd name="T4" fmla="*/ 71 w 229"/>
                <a:gd name="T5" fmla="*/ 104 h 104"/>
                <a:gd name="T6" fmla="*/ 71 w 229"/>
                <a:gd name="T7" fmla="*/ 104 h 104"/>
                <a:gd name="T8" fmla="*/ 229 w 229"/>
                <a:gd name="T9" fmla="*/ 52 h 104"/>
                <a:gd name="T10" fmla="*/ 183 w 229"/>
                <a:gd name="T1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9" h="104">
                  <a:moveTo>
                    <a:pt x="183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109" y="89"/>
                    <a:pt x="164" y="70"/>
                    <a:pt x="229" y="52"/>
                  </a:cubicBezTo>
                  <a:cubicBezTo>
                    <a:pt x="183" y="0"/>
                    <a:pt x="183" y="0"/>
                    <a:pt x="183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6" name="Freeform 38">
              <a:extLst>
                <a:ext uri="{FF2B5EF4-FFF2-40B4-BE49-F238E27FC236}">
                  <a16:creationId xmlns:a16="http://schemas.microsoft.com/office/drawing/2014/main" id="{1DA6E1DE-C9D5-48AE-AF82-D8AA9393AAE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3145" y="2452457"/>
              <a:ext cx="593725" cy="234950"/>
            </a:xfrm>
            <a:custGeom>
              <a:avLst/>
              <a:gdLst>
                <a:gd name="T0" fmla="*/ 201 w 434"/>
                <a:gd name="T1" fmla="*/ 0 h 173"/>
                <a:gd name="T2" fmla="*/ 0 w 434"/>
                <a:gd name="T3" fmla="*/ 42 h 173"/>
                <a:gd name="T4" fmla="*/ 0 w 434"/>
                <a:gd name="T5" fmla="*/ 131 h 173"/>
                <a:gd name="T6" fmla="*/ 7 w 434"/>
                <a:gd name="T7" fmla="*/ 135 h 173"/>
                <a:gd name="T8" fmla="*/ 141 w 434"/>
                <a:gd name="T9" fmla="*/ 170 h 173"/>
                <a:gd name="T10" fmla="*/ 141 w 434"/>
                <a:gd name="T11" fmla="*/ 170 h 173"/>
                <a:gd name="T12" fmla="*/ 201 w 434"/>
                <a:gd name="T13" fmla="*/ 173 h 173"/>
                <a:gd name="T14" fmla="*/ 321 w 434"/>
                <a:gd name="T15" fmla="*/ 161 h 173"/>
                <a:gd name="T16" fmla="*/ 321 w 434"/>
                <a:gd name="T17" fmla="*/ 161 h 173"/>
                <a:gd name="T18" fmla="*/ 321 w 434"/>
                <a:gd name="T19" fmla="*/ 161 h 173"/>
                <a:gd name="T20" fmla="*/ 321 w 434"/>
                <a:gd name="T21" fmla="*/ 161 h 173"/>
                <a:gd name="T22" fmla="*/ 434 w 434"/>
                <a:gd name="T23" fmla="*/ 86 h 173"/>
                <a:gd name="T24" fmla="*/ 201 w 434"/>
                <a:gd name="T2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4" h="173">
                  <a:moveTo>
                    <a:pt x="201" y="0"/>
                  </a:moveTo>
                  <a:cubicBezTo>
                    <a:pt x="115" y="0"/>
                    <a:pt x="41" y="17"/>
                    <a:pt x="0" y="4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" y="132"/>
                    <a:pt x="5" y="134"/>
                    <a:pt x="7" y="135"/>
                  </a:cubicBezTo>
                  <a:cubicBezTo>
                    <a:pt x="39" y="152"/>
                    <a:pt x="86" y="165"/>
                    <a:pt x="141" y="170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60" y="172"/>
                    <a:pt x="180" y="173"/>
                    <a:pt x="201" y="173"/>
                  </a:cubicBezTo>
                  <a:cubicBezTo>
                    <a:pt x="244" y="173"/>
                    <a:pt x="286" y="169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88" y="146"/>
                    <a:pt x="434" y="118"/>
                    <a:pt x="434" y="86"/>
                  </a:cubicBezTo>
                  <a:cubicBezTo>
                    <a:pt x="434" y="39"/>
                    <a:pt x="329" y="0"/>
                    <a:pt x="20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7" name="Freeform 39">
              <a:extLst>
                <a:ext uri="{FF2B5EF4-FFF2-40B4-BE49-F238E27FC236}">
                  <a16:creationId xmlns:a16="http://schemas.microsoft.com/office/drawing/2014/main" id="{447F258B-7682-4A2A-A032-71612AC350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8348" y="2668666"/>
              <a:ext cx="250825" cy="152400"/>
            </a:xfrm>
            <a:custGeom>
              <a:avLst/>
              <a:gdLst>
                <a:gd name="T0" fmla="*/ 180 w 183"/>
                <a:gd name="T1" fmla="*/ 0 h 111"/>
                <a:gd name="T2" fmla="*/ 60 w 183"/>
                <a:gd name="T3" fmla="*/ 12 h 111"/>
                <a:gd name="T4" fmla="*/ 0 w 183"/>
                <a:gd name="T5" fmla="*/ 9 h 111"/>
                <a:gd name="T6" fmla="*/ 0 w 183"/>
                <a:gd name="T7" fmla="*/ 9 h 111"/>
                <a:gd name="T8" fmla="*/ 0 w 183"/>
                <a:gd name="T9" fmla="*/ 12 h 111"/>
                <a:gd name="T10" fmla="*/ 0 w 183"/>
                <a:gd name="T11" fmla="*/ 111 h 111"/>
                <a:gd name="T12" fmla="*/ 183 w 183"/>
                <a:gd name="T13" fmla="*/ 97 h 111"/>
                <a:gd name="T14" fmla="*/ 180 w 183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3" h="111">
                  <a:moveTo>
                    <a:pt x="180" y="0"/>
                  </a:moveTo>
                  <a:cubicBezTo>
                    <a:pt x="145" y="8"/>
                    <a:pt x="103" y="12"/>
                    <a:pt x="60" y="12"/>
                  </a:cubicBezTo>
                  <a:cubicBezTo>
                    <a:pt x="39" y="12"/>
                    <a:pt x="19" y="11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83" y="97"/>
                    <a:pt x="183" y="97"/>
                    <a:pt x="183" y="97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A35892E3-6341-41F1-A15C-81A870DB08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4644" y="2978229"/>
              <a:ext cx="217487" cy="288925"/>
            </a:xfrm>
            <a:custGeom>
              <a:avLst/>
              <a:gdLst>
                <a:gd name="T0" fmla="*/ 148 w 159"/>
                <a:gd name="T1" fmla="*/ 212 h 212"/>
                <a:gd name="T2" fmla="*/ 0 w 159"/>
                <a:gd name="T3" fmla="*/ 176 h 212"/>
                <a:gd name="T4" fmla="*/ 0 w 159"/>
                <a:gd name="T5" fmla="*/ 41 h 212"/>
                <a:gd name="T6" fmla="*/ 146 w 159"/>
                <a:gd name="T7" fmla="*/ 0 h 212"/>
                <a:gd name="T8" fmla="*/ 159 w 159"/>
                <a:gd name="T9" fmla="*/ 110 h 212"/>
                <a:gd name="T10" fmla="*/ 148 w 159"/>
                <a:gd name="T11" fmla="*/ 212 h 212"/>
                <a:gd name="T12" fmla="*/ 148 w 159"/>
                <a:gd name="T13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212">
                  <a:moveTo>
                    <a:pt x="148" y="212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53" y="23"/>
                    <a:pt x="159" y="64"/>
                    <a:pt x="159" y="110"/>
                  </a:cubicBezTo>
                  <a:cubicBezTo>
                    <a:pt x="159" y="151"/>
                    <a:pt x="154" y="188"/>
                    <a:pt x="148" y="212"/>
                  </a:cubicBezTo>
                  <a:cubicBezTo>
                    <a:pt x="148" y="212"/>
                    <a:pt x="148" y="212"/>
                    <a:pt x="148" y="212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9" name="Freeform 40">
              <a:extLst>
                <a:ext uri="{FF2B5EF4-FFF2-40B4-BE49-F238E27FC236}">
                  <a16:creationId xmlns:a16="http://schemas.microsoft.com/office/drawing/2014/main" id="{C40A3578-27A3-4AB6-99F7-50631D3A9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5548" y="2968243"/>
              <a:ext cx="217487" cy="148097"/>
            </a:xfrm>
            <a:custGeom>
              <a:avLst/>
              <a:gdLst>
                <a:gd name="T0" fmla="*/ 146 w 158"/>
                <a:gd name="T1" fmla="*/ 0 h 105"/>
                <a:gd name="T2" fmla="*/ 146 w 158"/>
                <a:gd name="T3" fmla="*/ 0 h 105"/>
                <a:gd name="T4" fmla="*/ 0 w 158"/>
                <a:gd name="T5" fmla="*/ 41 h 105"/>
                <a:gd name="T6" fmla="*/ 0 w 158"/>
                <a:gd name="T7" fmla="*/ 41 h 105"/>
                <a:gd name="T8" fmla="*/ 0 w 158"/>
                <a:gd name="T9" fmla="*/ 105 h 105"/>
                <a:gd name="T10" fmla="*/ 158 w 158"/>
                <a:gd name="T11" fmla="*/ 105 h 105"/>
                <a:gd name="T12" fmla="*/ 146 w 158"/>
                <a:gd name="T13" fmla="*/ 0 h 105"/>
                <a:gd name="T14" fmla="*/ 146 w 158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05">
                  <a:moveTo>
                    <a:pt x="146" y="0"/>
                  </a:moveTo>
                  <a:cubicBezTo>
                    <a:pt x="146" y="0"/>
                    <a:pt x="146" y="0"/>
                    <a:pt x="146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58" y="105"/>
                    <a:pt x="158" y="105"/>
                    <a:pt x="158" y="105"/>
                  </a:cubicBezTo>
                  <a:cubicBezTo>
                    <a:pt x="158" y="61"/>
                    <a:pt x="153" y="23"/>
                    <a:pt x="146" y="0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0" name="Freeform 41">
              <a:extLst>
                <a:ext uri="{FF2B5EF4-FFF2-40B4-BE49-F238E27FC236}">
                  <a16:creationId xmlns:a16="http://schemas.microsoft.com/office/drawing/2014/main" id="{0CDAB66F-849A-4889-9303-3DF815BA7E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99679" y="3026954"/>
              <a:ext cx="34925" cy="90109"/>
            </a:xfrm>
            <a:custGeom>
              <a:avLst/>
              <a:gdLst>
                <a:gd name="T0" fmla="*/ 22 w 22"/>
                <a:gd name="T1" fmla="*/ 0 h 55"/>
                <a:gd name="T2" fmla="*/ 0 w 22"/>
                <a:gd name="T3" fmla="*/ 8 h 55"/>
                <a:gd name="T4" fmla="*/ 0 w 22"/>
                <a:gd name="T5" fmla="*/ 55 h 55"/>
                <a:gd name="T6" fmla="*/ 22 w 22"/>
                <a:gd name="T7" fmla="*/ 55 h 55"/>
                <a:gd name="T8" fmla="*/ 22 w 2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lnTo>
                    <a:pt x="0" y="8"/>
                  </a:lnTo>
                  <a:lnTo>
                    <a:pt x="0" y="55"/>
                  </a:lnTo>
                  <a:lnTo>
                    <a:pt x="22" y="5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1" name="Freeform 42">
              <a:extLst>
                <a:ext uri="{FF2B5EF4-FFF2-40B4-BE49-F238E27FC236}">
                  <a16:creationId xmlns:a16="http://schemas.microsoft.com/office/drawing/2014/main" id="{D1ED93E8-5CD6-4D7D-9D71-82FC2FB202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18440" y="3025866"/>
              <a:ext cx="34925" cy="87313"/>
            </a:xfrm>
            <a:custGeom>
              <a:avLst/>
              <a:gdLst>
                <a:gd name="T0" fmla="*/ 22 w 22"/>
                <a:gd name="T1" fmla="*/ 0 h 55"/>
                <a:gd name="T2" fmla="*/ 0 w 22"/>
                <a:gd name="T3" fmla="*/ 8 h 55"/>
                <a:gd name="T4" fmla="*/ 0 w 22"/>
                <a:gd name="T5" fmla="*/ 55 h 55"/>
                <a:gd name="T6" fmla="*/ 22 w 22"/>
                <a:gd name="T7" fmla="*/ 55 h 55"/>
                <a:gd name="T8" fmla="*/ 22 w 2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lnTo>
                    <a:pt x="0" y="8"/>
                  </a:lnTo>
                  <a:lnTo>
                    <a:pt x="0" y="55"/>
                  </a:lnTo>
                  <a:lnTo>
                    <a:pt x="22" y="55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2" name="Freeform 43">
              <a:extLst>
                <a:ext uri="{FF2B5EF4-FFF2-40B4-BE49-F238E27FC236}">
                  <a16:creationId xmlns:a16="http://schemas.microsoft.com/office/drawing/2014/main" id="{319C0815-3589-496C-9DA7-388D765DA3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0 h 76"/>
                <a:gd name="T4" fmla="*/ 0 w 21"/>
                <a:gd name="T5" fmla="*/ 8 h 76"/>
                <a:gd name="T6" fmla="*/ 0 w 21"/>
                <a:gd name="T7" fmla="*/ 68 h 76"/>
                <a:gd name="T8" fmla="*/ 0 w 21"/>
                <a:gd name="T9" fmla="*/ 68 h 76"/>
                <a:gd name="T10" fmla="*/ 21 w 21"/>
                <a:gd name="T11" fmla="*/ 76 h 76"/>
                <a:gd name="T12" fmla="*/ 21 w 21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0"/>
                  </a:lnTo>
                  <a:lnTo>
                    <a:pt x="0" y="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" y="76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E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A19E64B2-A084-4C56-A9C6-6EE3FF0840A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0 h 76"/>
                <a:gd name="T4" fmla="*/ 0 w 21"/>
                <a:gd name="T5" fmla="*/ 8 h 76"/>
                <a:gd name="T6" fmla="*/ 0 w 21"/>
                <a:gd name="T7" fmla="*/ 68 h 76"/>
                <a:gd name="T8" fmla="*/ 0 w 21"/>
                <a:gd name="T9" fmla="*/ 68 h 76"/>
                <a:gd name="T10" fmla="*/ 21 w 21"/>
                <a:gd name="T11" fmla="*/ 76 h 76"/>
                <a:gd name="T12" fmla="*/ 21 w 21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0"/>
                  </a:lnTo>
                  <a:lnTo>
                    <a:pt x="0" y="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" y="76"/>
                  </a:lnTo>
                  <a:lnTo>
                    <a:pt x="21" y="0"/>
                  </a:ln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4" name="Freeform 45">
              <a:extLst>
                <a:ext uri="{FF2B5EF4-FFF2-40B4-BE49-F238E27FC236}">
                  <a16:creationId xmlns:a16="http://schemas.microsoft.com/office/drawing/2014/main" id="{560EB4CC-E6E9-40B5-A1A0-0ADE644E5A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0 w 184"/>
                <a:gd name="T3" fmla="*/ 40 h 60"/>
                <a:gd name="T4" fmla="*/ 184 w 184"/>
                <a:gd name="T5" fmla="*/ 6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0" y="40"/>
                  </a:lnTo>
                  <a:lnTo>
                    <a:pt x="184" y="6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AED2BAB0-827F-40CF-923E-3C7A9BE0B3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40043" y="2519441"/>
              <a:ext cx="316655" cy="95250"/>
            </a:xfrm>
            <a:custGeom>
              <a:avLst/>
              <a:gdLst>
                <a:gd name="T0" fmla="*/ 184 w 184"/>
                <a:gd name="T1" fmla="*/ 0 h 60"/>
                <a:gd name="T2" fmla="*/ 0 w 184"/>
                <a:gd name="T3" fmla="*/ 40 h 60"/>
                <a:gd name="T4" fmla="*/ 184 w 184"/>
                <a:gd name="T5" fmla="*/ 6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0" y="40"/>
                  </a:lnTo>
                  <a:lnTo>
                    <a:pt x="184" y="60"/>
                  </a:lnTo>
                  <a:lnTo>
                    <a:pt x="1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6" name="Freeform 23">
              <a:extLst>
                <a:ext uri="{FF2B5EF4-FFF2-40B4-BE49-F238E27FC236}">
                  <a16:creationId xmlns:a16="http://schemas.microsoft.com/office/drawing/2014/main" id="{DFBD1949-E0AD-46FC-9634-F75E16F3283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29479" y="3567165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1 w 21"/>
                <a:gd name="T5" fmla="*/ 68 h 76"/>
                <a:gd name="T6" fmla="*/ 0 w 21"/>
                <a:gd name="T7" fmla="*/ 9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1" y="68"/>
                  </a:lnTo>
                  <a:lnTo>
                    <a:pt x="0" y="9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7" name="Freeform 26">
              <a:extLst>
                <a:ext uri="{FF2B5EF4-FFF2-40B4-BE49-F238E27FC236}">
                  <a16:creationId xmlns:a16="http://schemas.microsoft.com/office/drawing/2014/main" id="{1285055B-E68A-41EA-8A1F-1D37D97285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58578" y="3581219"/>
              <a:ext cx="293687" cy="93663"/>
            </a:xfrm>
            <a:custGeom>
              <a:avLst/>
              <a:gdLst>
                <a:gd name="T0" fmla="*/ 184 w 185"/>
                <a:gd name="T1" fmla="*/ 0 h 59"/>
                <a:gd name="T2" fmla="*/ 185 w 185"/>
                <a:gd name="T3" fmla="*/ 59 h 59"/>
                <a:gd name="T4" fmla="*/ 0 w 185"/>
                <a:gd name="T5" fmla="*/ 20 h 59"/>
                <a:gd name="T6" fmla="*/ 184 w 185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59">
                  <a:moveTo>
                    <a:pt x="184" y="0"/>
                  </a:moveTo>
                  <a:lnTo>
                    <a:pt x="185" y="59"/>
                  </a:lnTo>
                  <a:lnTo>
                    <a:pt x="0" y="2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8" name="Freeform 12">
              <a:extLst>
                <a:ext uri="{FF2B5EF4-FFF2-40B4-BE49-F238E27FC236}">
                  <a16:creationId xmlns:a16="http://schemas.microsoft.com/office/drawing/2014/main" id="{9F73A4B6-2F79-4AED-A596-0319620499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7536" y="3510996"/>
              <a:ext cx="593725" cy="234950"/>
            </a:xfrm>
            <a:custGeom>
              <a:avLst/>
              <a:gdLst>
                <a:gd name="T0" fmla="*/ 434 w 434"/>
                <a:gd name="T1" fmla="*/ 86 h 173"/>
                <a:gd name="T2" fmla="*/ 201 w 434"/>
                <a:gd name="T3" fmla="*/ 173 h 173"/>
                <a:gd name="T4" fmla="*/ 0 w 434"/>
                <a:gd name="T5" fmla="*/ 131 h 173"/>
                <a:gd name="T6" fmla="*/ 0 w 434"/>
                <a:gd name="T7" fmla="*/ 42 h 173"/>
                <a:gd name="T8" fmla="*/ 141 w 434"/>
                <a:gd name="T9" fmla="*/ 3 h 173"/>
                <a:gd name="T10" fmla="*/ 200 w 434"/>
                <a:gd name="T11" fmla="*/ 0 h 173"/>
                <a:gd name="T12" fmla="*/ 320 w 434"/>
                <a:gd name="T13" fmla="*/ 12 h 173"/>
                <a:gd name="T14" fmla="*/ 434 w 434"/>
                <a:gd name="T15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4" h="173">
                  <a:moveTo>
                    <a:pt x="434" y="86"/>
                  </a:moveTo>
                  <a:cubicBezTo>
                    <a:pt x="434" y="134"/>
                    <a:pt x="330" y="173"/>
                    <a:pt x="201" y="173"/>
                  </a:cubicBezTo>
                  <a:cubicBezTo>
                    <a:pt x="116" y="173"/>
                    <a:pt x="41" y="156"/>
                    <a:pt x="0" y="13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31" y="23"/>
                    <a:pt x="81" y="9"/>
                    <a:pt x="141" y="3"/>
                  </a:cubicBezTo>
                  <a:cubicBezTo>
                    <a:pt x="160" y="1"/>
                    <a:pt x="180" y="0"/>
                    <a:pt x="200" y="0"/>
                  </a:cubicBezTo>
                  <a:cubicBezTo>
                    <a:pt x="244" y="0"/>
                    <a:pt x="285" y="4"/>
                    <a:pt x="320" y="12"/>
                  </a:cubicBezTo>
                  <a:cubicBezTo>
                    <a:pt x="388" y="27"/>
                    <a:pt x="434" y="54"/>
                    <a:pt x="434" y="8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9" name="Freeform 10">
              <a:extLst>
                <a:ext uri="{FF2B5EF4-FFF2-40B4-BE49-F238E27FC236}">
                  <a16:creationId xmlns:a16="http://schemas.microsoft.com/office/drawing/2014/main" id="{3A96D6E1-35A3-4C36-BCDF-94FDDD6F8D5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89352" y="2821066"/>
              <a:ext cx="133760" cy="594539"/>
            </a:xfrm>
            <a:custGeom>
              <a:avLst/>
              <a:gdLst>
                <a:gd name="T0" fmla="*/ 78 w 87"/>
                <a:gd name="T1" fmla="*/ 346 h 429"/>
                <a:gd name="T2" fmla="*/ 87 w 87"/>
                <a:gd name="T3" fmla="*/ 429 h 429"/>
                <a:gd name="T4" fmla="*/ 24 w 87"/>
                <a:gd name="T5" fmla="*/ 418 h 429"/>
                <a:gd name="T6" fmla="*/ 15 w 87"/>
                <a:gd name="T7" fmla="*/ 13 h 429"/>
                <a:gd name="T8" fmla="*/ 84 w 87"/>
                <a:gd name="T9" fmla="*/ 0 h 429"/>
                <a:gd name="T10" fmla="*/ 78 w 87"/>
                <a:gd name="T11" fmla="*/ 34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429">
                  <a:moveTo>
                    <a:pt x="78" y="346"/>
                  </a:moveTo>
                  <a:cubicBezTo>
                    <a:pt x="80" y="377"/>
                    <a:pt x="84" y="405"/>
                    <a:pt x="87" y="429"/>
                  </a:cubicBezTo>
                  <a:cubicBezTo>
                    <a:pt x="66" y="426"/>
                    <a:pt x="45" y="422"/>
                    <a:pt x="24" y="418"/>
                  </a:cubicBezTo>
                  <a:cubicBezTo>
                    <a:pt x="0" y="250"/>
                    <a:pt x="10" y="78"/>
                    <a:pt x="15" y="13"/>
                  </a:cubicBezTo>
                  <a:cubicBezTo>
                    <a:pt x="38" y="8"/>
                    <a:pt x="60" y="4"/>
                    <a:pt x="84" y="0"/>
                  </a:cubicBezTo>
                  <a:cubicBezTo>
                    <a:pt x="74" y="89"/>
                    <a:pt x="66" y="220"/>
                    <a:pt x="78" y="34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0" name="Freeform 8">
              <a:extLst>
                <a:ext uri="{FF2B5EF4-FFF2-40B4-BE49-F238E27FC236}">
                  <a16:creationId xmlns:a16="http://schemas.microsoft.com/office/drawing/2014/main" id="{BABB7054-483B-4993-8914-29F2CFDED30F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553614" y="2935562"/>
              <a:ext cx="377547" cy="371475"/>
            </a:xfrm>
            <a:custGeom>
              <a:avLst/>
              <a:gdLst>
                <a:gd name="T0" fmla="*/ 136 w 271"/>
                <a:gd name="T1" fmla="*/ 0 h 272"/>
                <a:gd name="T2" fmla="*/ 271 w 271"/>
                <a:gd name="T3" fmla="*/ 136 h 272"/>
                <a:gd name="T4" fmla="*/ 136 w 271"/>
                <a:gd name="T5" fmla="*/ 272 h 272"/>
                <a:gd name="T6" fmla="*/ 0 w 271"/>
                <a:gd name="T7" fmla="*/ 136 h 272"/>
                <a:gd name="T8" fmla="*/ 136 w 271"/>
                <a:gd name="T9" fmla="*/ 0 h 272"/>
                <a:gd name="T10" fmla="*/ 247 w 271"/>
                <a:gd name="T11" fmla="*/ 136 h 272"/>
                <a:gd name="T12" fmla="*/ 136 w 271"/>
                <a:gd name="T13" fmla="*/ 25 h 272"/>
                <a:gd name="T14" fmla="*/ 24 w 271"/>
                <a:gd name="T15" fmla="*/ 136 h 272"/>
                <a:gd name="T16" fmla="*/ 136 w 271"/>
                <a:gd name="T17" fmla="*/ 247 h 272"/>
                <a:gd name="T18" fmla="*/ 247 w 271"/>
                <a:gd name="T19" fmla="*/ 13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1" h="272">
                  <a:moveTo>
                    <a:pt x="136" y="0"/>
                  </a:moveTo>
                  <a:cubicBezTo>
                    <a:pt x="211" y="0"/>
                    <a:pt x="271" y="61"/>
                    <a:pt x="271" y="136"/>
                  </a:cubicBezTo>
                  <a:cubicBezTo>
                    <a:pt x="271" y="211"/>
                    <a:pt x="211" y="272"/>
                    <a:pt x="136" y="272"/>
                  </a:cubicBezTo>
                  <a:cubicBezTo>
                    <a:pt x="60" y="272"/>
                    <a:pt x="0" y="211"/>
                    <a:pt x="0" y="136"/>
                  </a:cubicBezTo>
                  <a:cubicBezTo>
                    <a:pt x="0" y="61"/>
                    <a:pt x="60" y="0"/>
                    <a:pt x="136" y="0"/>
                  </a:cubicBezTo>
                  <a:moveTo>
                    <a:pt x="247" y="136"/>
                  </a:moveTo>
                  <a:cubicBezTo>
                    <a:pt x="247" y="74"/>
                    <a:pt x="197" y="25"/>
                    <a:pt x="136" y="25"/>
                  </a:cubicBezTo>
                  <a:cubicBezTo>
                    <a:pt x="74" y="25"/>
                    <a:pt x="24" y="74"/>
                    <a:pt x="24" y="136"/>
                  </a:cubicBezTo>
                  <a:cubicBezTo>
                    <a:pt x="24" y="198"/>
                    <a:pt x="74" y="247"/>
                    <a:pt x="136" y="247"/>
                  </a:cubicBezTo>
                  <a:cubicBezTo>
                    <a:pt x="197" y="247"/>
                    <a:pt x="247" y="198"/>
                    <a:pt x="247" y="136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</p:spTree>
    <p:extLst>
      <p:ext uri="{BB962C8B-B14F-4D97-AF65-F5344CB8AC3E}">
        <p14:creationId xmlns:p14="http://schemas.microsoft.com/office/powerpoint/2010/main" val="15729954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30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93816E-6 -1.85185E-6 L -1.36447 1.06875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75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30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3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2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0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75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300" fill="hold"/>
                                            <p:tgtEl>
                                              <p:spTgt spid="9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4" dur="12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47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48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10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52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55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6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8" dur="8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1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2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7" grpId="0" animBg="1"/>
          <p:bldP spid="97" grpId="1" animBg="1"/>
          <p:bldP spid="90" grpId="0" animBg="1"/>
          <p:bldP spid="93" grpId="0" animBg="1"/>
          <p:bldP spid="94" grpId="0" animBg="1"/>
          <p:bldP spid="96" grpId="0" animBg="1"/>
          <p:bldP spid="3" grpId="0" animBg="1"/>
          <p:bldP spid="117" grpId="0" animBg="1"/>
          <p:bldP spid="118" grpId="0"/>
          <p:bldP spid="89" grpId="0" animBg="1"/>
          <p:bldP spid="92" grpId="0" animBg="1"/>
          <p:bldP spid="95" grpId="0" animBg="1"/>
          <p:bldP spid="9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30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93816E-6 -1.85185E-6 L -1.36447 1.06875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75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30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3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2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0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75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300" fill="hold"/>
                                            <p:tgtEl>
                                              <p:spTgt spid="9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4" dur="12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10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2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8" dur="8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1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2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7" grpId="0" animBg="1"/>
          <p:bldP spid="97" grpId="1" animBg="1"/>
          <p:bldP spid="90" grpId="0" animBg="1"/>
          <p:bldP spid="93" grpId="0" animBg="1"/>
          <p:bldP spid="94" grpId="0" animBg="1"/>
          <p:bldP spid="96" grpId="0" animBg="1"/>
          <p:bldP spid="3" grpId="0" animBg="1"/>
          <p:bldP spid="117" grpId="0" animBg="1"/>
          <p:bldP spid="118" grpId="0"/>
          <p:bldP spid="89" grpId="0" animBg="1"/>
          <p:bldP spid="92" grpId="0" animBg="1"/>
          <p:bldP spid="95" grpId="0" animBg="1"/>
          <p:bldP spid="91" grpId="0" animBg="1"/>
        </p:bldLst>
      </p:timing>
    </mc:Fallback>
  </mc:AlternateConten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ustom Layout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Light Blue">
            <a:extLst>
              <a:ext uri="{FF2B5EF4-FFF2-40B4-BE49-F238E27FC236}">
                <a16:creationId xmlns:a16="http://schemas.microsoft.com/office/drawing/2014/main" id="{546460E6-C397-4AEB-B037-3C221A74C016}"/>
              </a:ext>
            </a:extLst>
          </p:cNvPr>
          <p:cNvSpPr/>
          <p:nvPr userDrawn="1"/>
        </p:nvSpPr>
        <p:spPr>
          <a:xfrm rot="15300000">
            <a:off x="4474651" y="178115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8" name="Pink">
            <a:extLst>
              <a:ext uri="{FF2B5EF4-FFF2-40B4-BE49-F238E27FC236}">
                <a16:creationId xmlns:a16="http://schemas.microsoft.com/office/drawing/2014/main" id="{E7844347-2118-49D7-A89D-CECDB7941DB6}"/>
              </a:ext>
            </a:extLst>
          </p:cNvPr>
          <p:cNvSpPr/>
          <p:nvPr userDrawn="1"/>
        </p:nvSpPr>
        <p:spPr>
          <a:xfrm rot="9000000">
            <a:off x="5877473" y="59049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9" name="Light Blue">
            <a:extLst>
              <a:ext uri="{FF2B5EF4-FFF2-40B4-BE49-F238E27FC236}">
                <a16:creationId xmlns:a16="http://schemas.microsoft.com/office/drawing/2014/main" id="{69E2D284-4EA6-4EB5-8D4D-1464E48FE6E7}"/>
              </a:ext>
            </a:extLst>
          </p:cNvPr>
          <p:cNvSpPr/>
          <p:nvPr userDrawn="1"/>
        </p:nvSpPr>
        <p:spPr>
          <a:xfrm rot="19159880">
            <a:off x="6925580" y="31707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0359453-97EA-449D-A289-798688B49405}"/>
              </a:ext>
            </a:extLst>
          </p:cNvPr>
          <p:cNvSpPr/>
          <p:nvPr userDrawn="1"/>
        </p:nvSpPr>
        <p:spPr>
          <a:xfrm flipV="1">
            <a:off x="5929110" y="427911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35BD024A-3A99-42EE-B874-EEA805EF915E}"/>
              </a:ext>
            </a:extLst>
          </p:cNvPr>
          <p:cNvSpPr/>
          <p:nvPr userDrawn="1"/>
        </p:nvSpPr>
        <p:spPr>
          <a:xfrm>
            <a:off x="8784711" y="341619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CDA60D1-8409-4675-AA91-B6E72990C569}"/>
              </a:ext>
            </a:extLst>
          </p:cNvPr>
          <p:cNvSpPr/>
          <p:nvPr userDrawn="1"/>
        </p:nvSpPr>
        <p:spPr>
          <a:xfrm>
            <a:off x="10502462" y="3375741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D9469948-CAC3-4D44-8A8F-25EA36819021}"/>
              </a:ext>
            </a:extLst>
          </p:cNvPr>
          <p:cNvSpPr/>
          <p:nvPr userDrawn="1"/>
        </p:nvSpPr>
        <p:spPr>
          <a:xfrm>
            <a:off x="3606494" y="186900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3364BE9-69C5-4909-9892-74179DCAF69B}"/>
              </a:ext>
            </a:extLst>
          </p:cNvPr>
          <p:cNvSpPr/>
          <p:nvPr userDrawn="1"/>
        </p:nvSpPr>
        <p:spPr>
          <a:xfrm>
            <a:off x="6652578" y="301020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97F44FE-26C9-4028-8B9D-943429C10069}"/>
              </a:ext>
            </a:extLst>
          </p:cNvPr>
          <p:cNvSpPr/>
          <p:nvPr userDrawn="1"/>
        </p:nvSpPr>
        <p:spPr>
          <a:xfrm flipV="1">
            <a:off x="9488194" y="1578939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6C88EDEE-6D33-41D4-87C9-DADEFCBA0B57}"/>
              </a:ext>
            </a:extLst>
          </p:cNvPr>
          <p:cNvSpPr/>
          <p:nvPr userDrawn="1"/>
        </p:nvSpPr>
        <p:spPr>
          <a:xfrm>
            <a:off x="10075245" y="927601"/>
            <a:ext cx="376961" cy="377011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3ABB02A7-2554-4FF0-AE8F-5D9082DE016E}"/>
              </a:ext>
            </a:extLst>
          </p:cNvPr>
          <p:cNvSpPr/>
          <p:nvPr userDrawn="1"/>
        </p:nvSpPr>
        <p:spPr>
          <a:xfrm>
            <a:off x="5814963" y="938949"/>
            <a:ext cx="562074" cy="562148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A6EFC7D-3D5A-4546-8EC5-25207FD75A08}"/>
              </a:ext>
            </a:extLst>
          </p:cNvPr>
          <p:cNvSpPr/>
          <p:nvPr userDrawn="1"/>
        </p:nvSpPr>
        <p:spPr>
          <a:xfrm>
            <a:off x="8617834" y="5042266"/>
            <a:ext cx="212205" cy="21223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3A9D8B9-F4D6-4B15-955A-1923D8FD0B24}"/>
              </a:ext>
            </a:extLst>
          </p:cNvPr>
          <p:cNvGrpSpPr/>
          <p:nvPr userDrawn="1"/>
        </p:nvGrpSpPr>
        <p:grpSpPr>
          <a:xfrm rot="20228232">
            <a:off x="16176440" y="810688"/>
            <a:ext cx="1468680" cy="190330"/>
            <a:chOff x="2764511" y="5842569"/>
            <a:chExt cx="8381724" cy="1086064"/>
          </a:xfrm>
        </p:grpSpPr>
        <p:sp>
          <p:nvSpPr>
            <p:cNvPr id="14" name="Rectangle: Rounded Corners 13">
              <a:extLst>
                <a:ext uri="{FF2B5EF4-FFF2-40B4-BE49-F238E27FC236}">
                  <a16:creationId xmlns:a16="http://schemas.microsoft.com/office/drawing/2014/main" id="{91AE32EF-8565-4AA2-BBCC-0D6B21E9E77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E5F638F8-B87C-4266-BD41-43C26E38A6DA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C25403E-FFFA-4FD4-B157-B489D5580FE3}"/>
              </a:ext>
            </a:extLst>
          </p:cNvPr>
          <p:cNvGrpSpPr/>
          <p:nvPr userDrawn="1"/>
        </p:nvGrpSpPr>
        <p:grpSpPr>
          <a:xfrm rot="20228232">
            <a:off x="9841748" y="-108366"/>
            <a:ext cx="1468680" cy="190330"/>
            <a:chOff x="2764511" y="5842569"/>
            <a:chExt cx="8381724" cy="1086064"/>
          </a:xfrm>
        </p:grpSpPr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AA867550-5708-486C-8B70-104526D0EEE9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50163135-CA6C-41B5-9917-14C881B438DF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36C00996-EC21-431F-9C00-3438B4FD66FF}"/>
              </a:ext>
            </a:extLst>
          </p:cNvPr>
          <p:cNvSpPr/>
          <p:nvPr userDrawn="1"/>
        </p:nvSpPr>
        <p:spPr>
          <a:xfrm>
            <a:off x="-207791" y="-30163"/>
            <a:ext cx="9461302" cy="6888163"/>
          </a:xfrm>
          <a:custGeom>
            <a:avLst/>
            <a:gdLst>
              <a:gd name="connsiteX0" fmla="*/ 0 w 18925068"/>
              <a:gd name="connsiteY0" fmla="*/ 0 h 13776325"/>
              <a:gd name="connsiteX1" fmla="*/ 3927476 w 18925068"/>
              <a:gd name="connsiteY1" fmla="*/ 0 h 13776325"/>
              <a:gd name="connsiteX2" fmla="*/ 5815215 w 18925068"/>
              <a:gd name="connsiteY2" fmla="*/ 2681685 h 13776325"/>
              <a:gd name="connsiteX3" fmla="*/ 6745790 w 18925068"/>
              <a:gd name="connsiteY3" fmla="*/ 3404189 h 13776325"/>
              <a:gd name="connsiteX4" fmla="*/ 6745790 w 18925068"/>
              <a:gd name="connsiteY4" fmla="*/ 5726839 h 13776325"/>
              <a:gd name="connsiteX5" fmla="*/ 7011669 w 18925068"/>
              <a:gd name="connsiteY5" fmla="*/ 7818996 h 13776325"/>
              <a:gd name="connsiteX6" fmla="*/ 10769422 w 18925068"/>
              <a:gd name="connsiteY6" fmla="*/ 6382854 h 13776325"/>
              <a:gd name="connsiteX7" fmla="*/ 12931902 w 18925068"/>
              <a:gd name="connsiteY7" fmla="*/ 7677154 h 13776325"/>
              <a:gd name="connsiteX8" fmla="*/ 15112107 w 18925068"/>
              <a:gd name="connsiteY8" fmla="*/ 7003409 h 13776325"/>
              <a:gd name="connsiteX9" fmla="*/ 12861001 w 18925068"/>
              <a:gd name="connsiteY9" fmla="*/ 11205454 h 13776325"/>
              <a:gd name="connsiteX10" fmla="*/ 17469566 w 18925068"/>
              <a:gd name="connsiteY10" fmla="*/ 11205454 h 13776325"/>
              <a:gd name="connsiteX11" fmla="*/ 18905312 w 18925068"/>
              <a:gd name="connsiteY11" fmla="*/ 13776325 h 13776325"/>
              <a:gd name="connsiteX12" fmla="*/ 0 w 18925068"/>
              <a:gd name="connsiteY12" fmla="*/ 13776325 h 1377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925068" h="13776325">
                <a:moveTo>
                  <a:pt x="0" y="0"/>
                </a:moveTo>
                <a:lnTo>
                  <a:pt x="3927476" y="0"/>
                </a:lnTo>
                <a:cubicBezTo>
                  <a:pt x="3927476" y="1201218"/>
                  <a:pt x="4680798" y="2282757"/>
                  <a:pt x="5815215" y="2681685"/>
                </a:cubicBezTo>
                <a:cubicBezTo>
                  <a:pt x="6205170" y="2823526"/>
                  <a:pt x="6555244" y="3045153"/>
                  <a:pt x="6745790" y="3404189"/>
                </a:cubicBezTo>
                <a:cubicBezTo>
                  <a:pt x="7348448" y="4538918"/>
                  <a:pt x="6745790" y="5726839"/>
                  <a:pt x="6745790" y="5726839"/>
                </a:cubicBezTo>
                <a:cubicBezTo>
                  <a:pt x="6745790" y="5726839"/>
                  <a:pt x="5983605" y="7233901"/>
                  <a:pt x="7011669" y="7818996"/>
                </a:cubicBezTo>
                <a:cubicBezTo>
                  <a:pt x="8039734" y="8404090"/>
                  <a:pt x="9670456" y="5691378"/>
                  <a:pt x="10769422" y="6382854"/>
                </a:cubicBezTo>
                <a:cubicBezTo>
                  <a:pt x="11868387" y="7074329"/>
                  <a:pt x="11974738" y="7677154"/>
                  <a:pt x="12931902" y="7677154"/>
                </a:cubicBezTo>
                <a:cubicBezTo>
                  <a:pt x="13889065" y="7677154"/>
                  <a:pt x="15448887" y="6400584"/>
                  <a:pt x="15112107" y="7003409"/>
                </a:cubicBezTo>
                <a:cubicBezTo>
                  <a:pt x="14296746" y="8226789"/>
                  <a:pt x="11637958" y="9361518"/>
                  <a:pt x="12861001" y="11205454"/>
                </a:cubicBezTo>
                <a:cubicBezTo>
                  <a:pt x="14084043" y="13049389"/>
                  <a:pt x="16228798" y="10797660"/>
                  <a:pt x="17469566" y="11205454"/>
                </a:cubicBezTo>
                <a:cubicBezTo>
                  <a:pt x="18710332" y="11613247"/>
                  <a:pt x="19011662" y="12251532"/>
                  <a:pt x="18905312" y="13776325"/>
                </a:cubicBezTo>
                <a:lnTo>
                  <a:pt x="0" y="13776325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385671D-0D7C-4B98-A8C7-41DFA81CCB01}"/>
              </a:ext>
            </a:extLst>
          </p:cNvPr>
          <p:cNvGrpSpPr/>
          <p:nvPr userDrawn="1"/>
        </p:nvGrpSpPr>
        <p:grpSpPr>
          <a:xfrm rot="3600000">
            <a:off x="7798963" y="983948"/>
            <a:ext cx="2039135" cy="3322907"/>
            <a:chOff x="-1380680" y="6270745"/>
            <a:chExt cx="4078269" cy="6646679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A9DF1A8D-4755-4DFF-AB45-55886F989756}"/>
                </a:ext>
              </a:extLst>
            </p:cNvPr>
            <p:cNvSpPr/>
            <p:nvPr/>
          </p:nvSpPr>
          <p:spPr>
            <a:xfrm>
              <a:off x="-249575" y="8089847"/>
              <a:ext cx="1742670" cy="4004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776E6C8B-C517-42F3-8AE5-315A330A023C}"/>
                </a:ext>
              </a:extLst>
            </p:cNvPr>
            <p:cNvGrpSpPr/>
            <p:nvPr/>
          </p:nvGrpSpPr>
          <p:grpSpPr>
            <a:xfrm flipH="1">
              <a:off x="-1380680" y="9508684"/>
              <a:ext cx="1582498" cy="2975994"/>
              <a:chOff x="5824581" y="3837466"/>
              <a:chExt cx="905544" cy="1702936"/>
            </a:xfrm>
          </p:grpSpPr>
          <p:sp>
            <p:nvSpPr>
              <p:cNvPr id="46" name="Freeform 196">
                <a:extLst>
                  <a:ext uri="{FF2B5EF4-FFF2-40B4-BE49-F238E27FC236}">
                    <a16:creationId xmlns:a16="http://schemas.microsoft.com/office/drawing/2014/main" id="{A588F61A-94C6-4EAB-ACAC-BF6F32FA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5400" y="3837466"/>
                <a:ext cx="804725" cy="1702934"/>
              </a:xfrm>
              <a:custGeom>
                <a:avLst/>
                <a:gdLst>
                  <a:gd name="T0" fmla="*/ 410 w 475"/>
                  <a:gd name="T1" fmla="*/ 743 h 1008"/>
                  <a:gd name="T2" fmla="*/ 253 w 475"/>
                  <a:gd name="T3" fmla="*/ 1008 h 1008"/>
                  <a:gd name="T4" fmla="*/ 207 w 475"/>
                  <a:gd name="T5" fmla="*/ 1008 h 1008"/>
                  <a:gd name="T6" fmla="*/ 365 w 475"/>
                  <a:gd name="T7" fmla="*/ 743 h 1008"/>
                  <a:gd name="T8" fmla="*/ 0 w 475"/>
                  <a:gd name="T9" fmla="*/ 75 h 1008"/>
                  <a:gd name="T10" fmla="*/ 4 w 475"/>
                  <a:gd name="T11" fmla="*/ 0 h 1008"/>
                  <a:gd name="T12" fmla="*/ 410 w 475"/>
                  <a:gd name="T13" fmla="*/ 743 h 10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5" h="1008">
                    <a:moveTo>
                      <a:pt x="410" y="743"/>
                    </a:moveTo>
                    <a:cubicBezTo>
                      <a:pt x="475" y="862"/>
                      <a:pt x="389" y="1008"/>
                      <a:pt x="253" y="1008"/>
                    </a:cubicBezTo>
                    <a:cubicBezTo>
                      <a:pt x="207" y="1008"/>
                      <a:pt x="207" y="1008"/>
                      <a:pt x="207" y="1008"/>
                    </a:cubicBezTo>
                    <a:cubicBezTo>
                      <a:pt x="343" y="1008"/>
                      <a:pt x="430" y="862"/>
                      <a:pt x="365" y="74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410" y="743"/>
                    </a:ln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  <p:sp>
            <p:nvSpPr>
              <p:cNvPr id="47" name="Freeform 197">
                <a:extLst>
                  <a:ext uri="{FF2B5EF4-FFF2-40B4-BE49-F238E27FC236}">
                    <a16:creationId xmlns:a16="http://schemas.microsoft.com/office/drawing/2014/main" id="{115B33F3-DFB4-4B28-9289-EBA787A09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4581" y="3963950"/>
                <a:ext cx="830388" cy="1576452"/>
              </a:xfrm>
              <a:custGeom>
                <a:avLst/>
                <a:gdLst>
                  <a:gd name="T0" fmla="*/ 424 w 489"/>
                  <a:gd name="T1" fmla="*/ 668 h 933"/>
                  <a:gd name="T2" fmla="*/ 266 w 489"/>
                  <a:gd name="T3" fmla="*/ 933 h 933"/>
                  <a:gd name="T4" fmla="*/ 0 w 489"/>
                  <a:gd name="T5" fmla="*/ 933 h 933"/>
                  <a:gd name="T6" fmla="*/ 59 w 489"/>
                  <a:gd name="T7" fmla="*/ 0 h 933"/>
                  <a:gd name="T8" fmla="*/ 424 w 489"/>
                  <a:gd name="T9" fmla="*/ 668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9" h="933">
                    <a:moveTo>
                      <a:pt x="424" y="668"/>
                    </a:moveTo>
                    <a:cubicBezTo>
                      <a:pt x="489" y="787"/>
                      <a:pt x="402" y="933"/>
                      <a:pt x="266" y="933"/>
                    </a:cubicBezTo>
                    <a:cubicBezTo>
                      <a:pt x="0" y="933"/>
                      <a:pt x="0" y="933"/>
                      <a:pt x="0" y="933"/>
                    </a:cubicBezTo>
                    <a:cubicBezTo>
                      <a:pt x="59" y="0"/>
                      <a:pt x="59" y="0"/>
                      <a:pt x="59" y="0"/>
                    </a:cubicBezTo>
                    <a:lnTo>
                      <a:pt x="424" y="668"/>
                    </a:lnTo>
                    <a:close/>
                  </a:path>
                </a:pathLst>
              </a:custGeom>
              <a:solidFill>
                <a:schemeClr val="accent2"/>
              </a:solidFill>
              <a:ln w="28575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</p:grpSp>
        <p:sp>
          <p:nvSpPr>
            <p:cNvPr id="23" name="Freeform 195">
              <a:extLst>
                <a:ext uri="{FF2B5EF4-FFF2-40B4-BE49-F238E27FC236}">
                  <a16:creationId xmlns:a16="http://schemas.microsoft.com/office/drawing/2014/main" id="{7AA4AB11-0FBE-439B-A3AD-FC3C65EBE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18" y="12347213"/>
              <a:ext cx="826487" cy="570211"/>
            </a:xfrm>
            <a:custGeom>
              <a:avLst/>
              <a:gdLst>
                <a:gd name="T0" fmla="*/ 279 w 279"/>
                <a:gd name="T1" fmla="*/ 0 h 193"/>
                <a:gd name="T2" fmla="*/ 279 w 279"/>
                <a:gd name="T3" fmla="*/ 101 h 193"/>
                <a:gd name="T4" fmla="*/ 187 w 279"/>
                <a:gd name="T5" fmla="*/ 193 h 193"/>
                <a:gd name="T6" fmla="*/ 92 w 279"/>
                <a:gd name="T7" fmla="*/ 193 h 193"/>
                <a:gd name="T8" fmla="*/ 0 w 279"/>
                <a:gd name="T9" fmla="*/ 101 h 193"/>
                <a:gd name="T10" fmla="*/ 0 w 279"/>
                <a:gd name="T11" fmla="*/ 0 h 193"/>
                <a:gd name="T12" fmla="*/ 279 w 279"/>
                <a:gd name="T13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9" h="193">
                  <a:moveTo>
                    <a:pt x="279" y="0"/>
                  </a:moveTo>
                  <a:cubicBezTo>
                    <a:pt x="279" y="101"/>
                    <a:pt x="279" y="101"/>
                    <a:pt x="279" y="101"/>
                  </a:cubicBezTo>
                  <a:cubicBezTo>
                    <a:pt x="279" y="152"/>
                    <a:pt x="237" y="193"/>
                    <a:pt x="187" y="193"/>
                  </a:cubicBezTo>
                  <a:cubicBezTo>
                    <a:pt x="92" y="193"/>
                    <a:pt x="92" y="193"/>
                    <a:pt x="92" y="193"/>
                  </a:cubicBezTo>
                  <a:cubicBezTo>
                    <a:pt x="41" y="193"/>
                    <a:pt x="0" y="152"/>
                    <a:pt x="0" y="10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196">
              <a:extLst>
                <a:ext uri="{FF2B5EF4-FFF2-40B4-BE49-F238E27FC236}">
                  <a16:creationId xmlns:a16="http://schemas.microsoft.com/office/drawing/2014/main" id="{2DAEC0EA-42B3-4EB8-A24A-0216FBAD5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277" y="9523180"/>
              <a:ext cx="1406312" cy="2975991"/>
            </a:xfrm>
            <a:custGeom>
              <a:avLst/>
              <a:gdLst>
                <a:gd name="T0" fmla="*/ 410 w 475"/>
                <a:gd name="T1" fmla="*/ 743 h 1008"/>
                <a:gd name="T2" fmla="*/ 253 w 475"/>
                <a:gd name="T3" fmla="*/ 1008 h 1008"/>
                <a:gd name="T4" fmla="*/ 207 w 475"/>
                <a:gd name="T5" fmla="*/ 1008 h 1008"/>
                <a:gd name="T6" fmla="*/ 365 w 475"/>
                <a:gd name="T7" fmla="*/ 743 h 1008"/>
                <a:gd name="T8" fmla="*/ 0 w 475"/>
                <a:gd name="T9" fmla="*/ 75 h 1008"/>
                <a:gd name="T10" fmla="*/ 4 w 475"/>
                <a:gd name="T11" fmla="*/ 0 h 1008"/>
                <a:gd name="T12" fmla="*/ 410 w 475"/>
                <a:gd name="T13" fmla="*/ 743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5" h="1008">
                  <a:moveTo>
                    <a:pt x="410" y="743"/>
                  </a:moveTo>
                  <a:cubicBezTo>
                    <a:pt x="475" y="862"/>
                    <a:pt x="389" y="1008"/>
                    <a:pt x="253" y="1008"/>
                  </a:cubicBezTo>
                  <a:cubicBezTo>
                    <a:pt x="207" y="1008"/>
                    <a:pt x="207" y="1008"/>
                    <a:pt x="207" y="1008"/>
                  </a:cubicBezTo>
                  <a:cubicBezTo>
                    <a:pt x="343" y="1008"/>
                    <a:pt x="430" y="862"/>
                    <a:pt x="365" y="743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10" y="743"/>
                  </a:ln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197">
              <a:extLst>
                <a:ext uri="{FF2B5EF4-FFF2-40B4-BE49-F238E27FC236}">
                  <a16:creationId xmlns:a16="http://schemas.microsoft.com/office/drawing/2014/main" id="{9ADB2796-E0E4-4F05-9C25-ECD706B1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088" y="9744219"/>
              <a:ext cx="1451159" cy="2754956"/>
            </a:xfrm>
            <a:custGeom>
              <a:avLst/>
              <a:gdLst>
                <a:gd name="T0" fmla="*/ 424 w 489"/>
                <a:gd name="T1" fmla="*/ 668 h 933"/>
                <a:gd name="T2" fmla="*/ 266 w 489"/>
                <a:gd name="T3" fmla="*/ 933 h 933"/>
                <a:gd name="T4" fmla="*/ 0 w 489"/>
                <a:gd name="T5" fmla="*/ 933 h 933"/>
                <a:gd name="T6" fmla="*/ 59 w 489"/>
                <a:gd name="T7" fmla="*/ 0 h 933"/>
                <a:gd name="T8" fmla="*/ 424 w 489"/>
                <a:gd name="T9" fmla="*/ 668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9" h="933">
                  <a:moveTo>
                    <a:pt x="424" y="668"/>
                  </a:moveTo>
                  <a:cubicBezTo>
                    <a:pt x="489" y="787"/>
                    <a:pt x="402" y="933"/>
                    <a:pt x="266" y="933"/>
                  </a:cubicBezTo>
                  <a:cubicBezTo>
                    <a:pt x="0" y="933"/>
                    <a:pt x="0" y="933"/>
                    <a:pt x="0" y="933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424" y="668"/>
                  </a:lnTo>
                  <a:close/>
                </a:path>
              </a:pathLst>
            </a:custGeom>
            <a:solidFill>
              <a:schemeClr val="accent2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Oval 200">
              <a:extLst>
                <a:ext uri="{FF2B5EF4-FFF2-40B4-BE49-F238E27FC236}">
                  <a16:creationId xmlns:a16="http://schemas.microsoft.com/office/drawing/2014/main" id="{3E065E38-319A-4D57-8566-36F57B599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30" y="8865080"/>
              <a:ext cx="422854" cy="422853"/>
            </a:xfrm>
            <a:prstGeom prst="ellipse">
              <a:avLst/>
            </a:prstGeom>
            <a:noFill/>
            <a:ln w="6350" cap="flat">
              <a:solidFill>
                <a:srgbClr val="231F2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01">
              <a:extLst>
                <a:ext uri="{FF2B5EF4-FFF2-40B4-BE49-F238E27FC236}">
                  <a16:creationId xmlns:a16="http://schemas.microsoft.com/office/drawing/2014/main" id="{A99AA694-7326-4BA7-98B8-A9C0EA75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9575" y="6737994"/>
              <a:ext cx="1742670" cy="1364664"/>
            </a:xfrm>
            <a:custGeom>
              <a:avLst/>
              <a:gdLst>
                <a:gd name="T0" fmla="*/ 588 w 588"/>
                <a:gd name="T1" fmla="*/ 458 h 462"/>
                <a:gd name="T2" fmla="*/ 0 w 588"/>
                <a:gd name="T3" fmla="*/ 462 h 462"/>
                <a:gd name="T4" fmla="*/ 156 w 588"/>
                <a:gd name="T5" fmla="*/ 0 h 462"/>
                <a:gd name="T6" fmla="*/ 435 w 588"/>
                <a:gd name="T7" fmla="*/ 0 h 462"/>
                <a:gd name="T8" fmla="*/ 588 w 588"/>
                <a:gd name="T9" fmla="*/ 458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8" h="462">
                  <a:moveTo>
                    <a:pt x="588" y="458"/>
                  </a:moveTo>
                  <a:cubicBezTo>
                    <a:pt x="0" y="462"/>
                    <a:pt x="0" y="462"/>
                    <a:pt x="0" y="462"/>
                  </a:cubicBezTo>
                  <a:cubicBezTo>
                    <a:pt x="27" y="234"/>
                    <a:pt x="94" y="89"/>
                    <a:pt x="156" y="0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96" y="89"/>
                    <a:pt x="561" y="233"/>
                    <a:pt x="588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02">
              <a:extLst>
                <a:ext uri="{FF2B5EF4-FFF2-40B4-BE49-F238E27FC236}">
                  <a16:creationId xmlns:a16="http://schemas.microsoft.com/office/drawing/2014/main" id="{3544CB38-9EFA-44BE-9442-87E0D7BCF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78" y="6270745"/>
              <a:ext cx="826487" cy="476906"/>
            </a:xfrm>
            <a:custGeom>
              <a:avLst/>
              <a:gdLst>
                <a:gd name="T0" fmla="*/ 279 w 279"/>
                <a:gd name="T1" fmla="*/ 133 h 133"/>
                <a:gd name="T2" fmla="*/ 0 w 279"/>
                <a:gd name="T3" fmla="*/ 133 h 133"/>
                <a:gd name="T4" fmla="*/ 132 w 279"/>
                <a:gd name="T5" fmla="*/ 4 h 133"/>
                <a:gd name="T6" fmla="*/ 144 w 279"/>
                <a:gd name="T7" fmla="*/ 0 h 133"/>
                <a:gd name="T8" fmla="*/ 279 w 279"/>
                <a:gd name="T9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" h="133">
                  <a:moveTo>
                    <a:pt x="279" y="133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69" y="35"/>
                    <a:pt x="132" y="4"/>
                    <a:pt x="132" y="4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209" y="31"/>
                    <a:pt x="279" y="1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Rectangle 203">
              <a:extLst>
                <a:ext uri="{FF2B5EF4-FFF2-40B4-BE49-F238E27FC236}">
                  <a16:creationId xmlns:a16="http://schemas.microsoft.com/office/drawing/2014/main" id="{D2C63CD7-4F8B-49FD-9522-2BB1D06E9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49575" y="11943581"/>
              <a:ext cx="1742670" cy="576618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Rectangle 204">
              <a:extLst>
                <a:ext uri="{FF2B5EF4-FFF2-40B4-BE49-F238E27FC236}">
                  <a16:creationId xmlns:a16="http://schemas.microsoft.com/office/drawing/2014/main" id="{4EB4325F-B922-4F98-A8E1-F8B08ED97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49575" y="8618414"/>
              <a:ext cx="1742670" cy="332516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Rectangle 205">
              <a:extLst>
                <a:ext uri="{FF2B5EF4-FFF2-40B4-BE49-F238E27FC236}">
                  <a16:creationId xmlns:a16="http://schemas.microsoft.com/office/drawing/2014/main" id="{FD758B82-B6AB-472D-8AB1-0A02F7725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3014" y="8482360"/>
              <a:ext cx="1742670" cy="13774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Oval 206">
              <a:extLst>
                <a:ext uri="{FF2B5EF4-FFF2-40B4-BE49-F238E27FC236}">
                  <a16:creationId xmlns:a16="http://schemas.microsoft.com/office/drawing/2014/main" id="{A2AD54F6-5B01-4669-A25D-99BD8D4D4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172" y="7026307"/>
              <a:ext cx="137748" cy="140951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07">
              <a:extLst>
                <a:ext uri="{FF2B5EF4-FFF2-40B4-BE49-F238E27FC236}">
                  <a16:creationId xmlns:a16="http://schemas.microsoft.com/office/drawing/2014/main" id="{321BCA2F-7C1F-46B1-A8B2-475973072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869" y="7183274"/>
              <a:ext cx="262682" cy="528565"/>
            </a:xfrm>
            <a:custGeom>
              <a:avLst/>
              <a:gdLst>
                <a:gd name="T0" fmla="*/ 12 w 89"/>
                <a:gd name="T1" fmla="*/ 5 h 179"/>
                <a:gd name="T2" fmla="*/ 4 w 89"/>
                <a:gd name="T3" fmla="*/ 26 h 179"/>
                <a:gd name="T4" fmla="*/ 29 w 89"/>
                <a:gd name="T5" fmla="*/ 85 h 179"/>
                <a:gd name="T6" fmla="*/ 54 w 89"/>
                <a:gd name="T7" fmla="*/ 167 h 179"/>
                <a:gd name="T8" fmla="*/ 68 w 89"/>
                <a:gd name="T9" fmla="*/ 178 h 179"/>
                <a:gd name="T10" fmla="*/ 71 w 89"/>
                <a:gd name="T11" fmla="*/ 178 h 179"/>
                <a:gd name="T12" fmla="*/ 86 w 89"/>
                <a:gd name="T13" fmla="*/ 160 h 179"/>
                <a:gd name="T14" fmla="*/ 37 w 89"/>
                <a:gd name="T15" fmla="*/ 10 h 179"/>
                <a:gd name="T16" fmla="*/ 19 w 89"/>
                <a:gd name="T17" fmla="*/ 2 h 179"/>
                <a:gd name="T18" fmla="*/ 12 w 89"/>
                <a:gd name="T19" fmla="*/ 5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179">
                  <a:moveTo>
                    <a:pt x="12" y="5"/>
                  </a:moveTo>
                  <a:cubicBezTo>
                    <a:pt x="4" y="8"/>
                    <a:pt x="0" y="18"/>
                    <a:pt x="4" y="26"/>
                  </a:cubicBezTo>
                  <a:cubicBezTo>
                    <a:pt x="10" y="37"/>
                    <a:pt x="19" y="56"/>
                    <a:pt x="29" y="85"/>
                  </a:cubicBezTo>
                  <a:cubicBezTo>
                    <a:pt x="43" y="124"/>
                    <a:pt x="51" y="153"/>
                    <a:pt x="54" y="167"/>
                  </a:cubicBezTo>
                  <a:cubicBezTo>
                    <a:pt x="56" y="173"/>
                    <a:pt x="61" y="178"/>
                    <a:pt x="68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81" y="179"/>
                    <a:pt x="89" y="169"/>
                    <a:pt x="86" y="160"/>
                  </a:cubicBezTo>
                  <a:cubicBezTo>
                    <a:pt x="76" y="122"/>
                    <a:pt x="53" y="42"/>
                    <a:pt x="37" y="10"/>
                  </a:cubicBezTo>
                  <a:cubicBezTo>
                    <a:pt x="34" y="3"/>
                    <a:pt x="26" y="0"/>
                    <a:pt x="19" y="2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13">
              <a:extLst>
                <a:ext uri="{FF2B5EF4-FFF2-40B4-BE49-F238E27FC236}">
                  <a16:creationId xmlns:a16="http://schemas.microsoft.com/office/drawing/2014/main" id="{752D6095-9E74-4A04-932F-F0FDF2C1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554" y="9723595"/>
              <a:ext cx="768825" cy="1604920"/>
            </a:xfrm>
            <a:custGeom>
              <a:avLst/>
              <a:gdLst>
                <a:gd name="T0" fmla="*/ 211 w 259"/>
                <a:gd name="T1" fmla="*/ 543 h 543"/>
                <a:gd name="T2" fmla="*/ 48 w 259"/>
                <a:gd name="T3" fmla="*/ 543 h 543"/>
                <a:gd name="T4" fmla="*/ 0 w 259"/>
                <a:gd name="T5" fmla="*/ 495 h 543"/>
                <a:gd name="T6" fmla="*/ 0 w 259"/>
                <a:gd name="T7" fmla="*/ 48 h 543"/>
                <a:gd name="T8" fmla="*/ 48 w 259"/>
                <a:gd name="T9" fmla="*/ 0 h 543"/>
                <a:gd name="T10" fmla="*/ 211 w 259"/>
                <a:gd name="T11" fmla="*/ 0 h 543"/>
                <a:gd name="T12" fmla="*/ 259 w 259"/>
                <a:gd name="T13" fmla="*/ 48 h 543"/>
                <a:gd name="T14" fmla="*/ 259 w 259"/>
                <a:gd name="T15" fmla="*/ 495 h 543"/>
                <a:gd name="T16" fmla="*/ 211 w 259"/>
                <a:gd name="T17" fmla="*/ 543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9" h="543">
                  <a:moveTo>
                    <a:pt x="211" y="543"/>
                  </a:moveTo>
                  <a:cubicBezTo>
                    <a:pt x="48" y="543"/>
                    <a:pt x="48" y="543"/>
                    <a:pt x="48" y="543"/>
                  </a:cubicBezTo>
                  <a:cubicBezTo>
                    <a:pt x="22" y="543"/>
                    <a:pt x="0" y="521"/>
                    <a:pt x="0" y="49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37" y="0"/>
                    <a:pt x="259" y="21"/>
                    <a:pt x="259" y="48"/>
                  </a:cubicBezTo>
                  <a:cubicBezTo>
                    <a:pt x="259" y="495"/>
                    <a:pt x="259" y="495"/>
                    <a:pt x="259" y="495"/>
                  </a:cubicBezTo>
                  <a:cubicBezTo>
                    <a:pt x="259" y="521"/>
                    <a:pt x="237" y="543"/>
                    <a:pt x="211" y="5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14">
              <a:extLst>
                <a:ext uri="{FF2B5EF4-FFF2-40B4-BE49-F238E27FC236}">
                  <a16:creationId xmlns:a16="http://schemas.microsoft.com/office/drawing/2014/main" id="{75FC5771-6040-4EB6-A300-D8314321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22" y="9884001"/>
              <a:ext cx="118530" cy="1239727"/>
            </a:xfrm>
            <a:custGeom>
              <a:avLst/>
              <a:gdLst>
                <a:gd name="T0" fmla="*/ 20 w 39"/>
                <a:gd name="T1" fmla="*/ 420 h 420"/>
                <a:gd name="T2" fmla="*/ 20 w 39"/>
                <a:gd name="T3" fmla="*/ 420 h 420"/>
                <a:gd name="T4" fmla="*/ 0 w 39"/>
                <a:gd name="T5" fmla="*/ 400 h 420"/>
                <a:gd name="T6" fmla="*/ 0 w 39"/>
                <a:gd name="T7" fmla="*/ 20 h 420"/>
                <a:gd name="T8" fmla="*/ 20 w 39"/>
                <a:gd name="T9" fmla="*/ 0 h 420"/>
                <a:gd name="T10" fmla="*/ 20 w 39"/>
                <a:gd name="T11" fmla="*/ 0 h 420"/>
                <a:gd name="T12" fmla="*/ 39 w 39"/>
                <a:gd name="T13" fmla="*/ 20 h 420"/>
                <a:gd name="T14" fmla="*/ 39 w 39"/>
                <a:gd name="T15" fmla="*/ 400 h 420"/>
                <a:gd name="T16" fmla="*/ 20 w 39"/>
                <a:gd name="T17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20">
                  <a:moveTo>
                    <a:pt x="20" y="420"/>
                  </a:moveTo>
                  <a:cubicBezTo>
                    <a:pt x="20" y="420"/>
                    <a:pt x="20" y="420"/>
                    <a:pt x="20" y="420"/>
                  </a:cubicBezTo>
                  <a:cubicBezTo>
                    <a:pt x="9" y="420"/>
                    <a:pt x="0" y="411"/>
                    <a:pt x="0" y="40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1" y="0"/>
                    <a:pt x="39" y="9"/>
                    <a:pt x="39" y="20"/>
                  </a:cubicBezTo>
                  <a:cubicBezTo>
                    <a:pt x="39" y="400"/>
                    <a:pt x="39" y="400"/>
                    <a:pt x="39" y="400"/>
                  </a:cubicBezTo>
                  <a:cubicBezTo>
                    <a:pt x="39" y="411"/>
                    <a:pt x="31" y="420"/>
                    <a:pt x="20" y="4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Line 219">
              <a:extLst>
                <a:ext uri="{FF2B5EF4-FFF2-40B4-BE49-F238E27FC236}">
                  <a16:creationId xmlns:a16="http://schemas.microsoft.com/office/drawing/2014/main" id="{0A401E1C-AF1E-4DA0-AA34-7B9D01B52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77" y="10008704"/>
              <a:ext cx="493329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Line 220">
              <a:extLst>
                <a:ext uri="{FF2B5EF4-FFF2-40B4-BE49-F238E27FC236}">
                  <a16:creationId xmlns:a16="http://schemas.microsoft.com/office/drawing/2014/main" id="{955C379F-BD3A-45C1-A3D6-8E3142E54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77" y="10152857"/>
              <a:ext cx="493329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Line 221">
              <a:extLst>
                <a:ext uri="{FF2B5EF4-FFF2-40B4-BE49-F238E27FC236}">
                  <a16:creationId xmlns:a16="http://schemas.microsoft.com/office/drawing/2014/main" id="{D5FF4900-6F97-42C6-8E3A-52B8E28D21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70" y="10469999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Line 222">
              <a:extLst>
                <a:ext uri="{FF2B5EF4-FFF2-40B4-BE49-F238E27FC236}">
                  <a16:creationId xmlns:a16="http://schemas.microsoft.com/office/drawing/2014/main" id="{FF5BBB51-266F-4FA4-9EC2-6A59DE046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67" y="10614153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Line 223">
              <a:extLst>
                <a:ext uri="{FF2B5EF4-FFF2-40B4-BE49-F238E27FC236}">
                  <a16:creationId xmlns:a16="http://schemas.microsoft.com/office/drawing/2014/main" id="{38B66951-2AD4-4F04-A062-8314613BA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67" y="10953718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Line 224">
              <a:extLst>
                <a:ext uri="{FF2B5EF4-FFF2-40B4-BE49-F238E27FC236}">
                  <a16:creationId xmlns:a16="http://schemas.microsoft.com/office/drawing/2014/main" id="{8812360D-5235-4E0E-B2CA-6A19131A9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4" y="11113889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Oval 234">
              <a:extLst>
                <a:ext uri="{FF2B5EF4-FFF2-40B4-BE49-F238E27FC236}">
                  <a16:creationId xmlns:a16="http://schemas.microsoft.com/office/drawing/2014/main" id="{BE33195D-49DC-408A-9596-D2947CCCD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323" y="10649393"/>
              <a:ext cx="83288" cy="8328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Oval 235">
              <a:extLst>
                <a:ext uri="{FF2B5EF4-FFF2-40B4-BE49-F238E27FC236}">
                  <a16:creationId xmlns:a16="http://schemas.microsoft.com/office/drawing/2014/main" id="{B147CDCE-E079-4013-9D07-6CE800208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523" y="10463594"/>
              <a:ext cx="83288" cy="8328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Oval 236">
              <a:extLst>
                <a:ext uri="{FF2B5EF4-FFF2-40B4-BE49-F238E27FC236}">
                  <a16:creationId xmlns:a16="http://schemas.microsoft.com/office/drawing/2014/main" id="{CC7FC24E-F937-49BF-A488-5B91489EB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722" y="10280993"/>
              <a:ext cx="80089" cy="8008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Oval 237">
              <a:extLst>
                <a:ext uri="{FF2B5EF4-FFF2-40B4-BE49-F238E27FC236}">
                  <a16:creationId xmlns:a16="http://schemas.microsoft.com/office/drawing/2014/main" id="{E1A35C56-21E3-4B89-A6BF-C83B8074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04" y="8849055"/>
              <a:ext cx="464500" cy="46129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E406F8EB-6F23-440A-9AD8-E8A40C450EE2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32D6BF31-23C9-44A3-986E-E0DDDABD4D9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405647-3672-48A7-A5C0-7F88963BAF9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23BE49DF-04A5-4787-8A7E-03ED531A493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267C1FFE-CFBB-49AD-AB8D-D7D23966FC2B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812747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101E-6 -1.85185E-7 L -1.36447 1.06875 " pathEditMode="relative" rAng="0" ptsTypes="AA">
                                      <p:cBhvr>
                                        <p:cTn id="11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2619E-6 -2.40741E-6 L -1.36448 1.06875 " pathEditMode="relative" rAng="0" ptsTypes="AA">
                                      <p:cBhvr>
                                        <p:cTn id="13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10" presetClass="exit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8" dur="2000" fill="hold"/>
                                        <p:tgtEl>
                                          <p:spTgt spid="12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xit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6" presetClass="emph" presetSubtype="0" repeatCount="indefinite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1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7" dur="1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5" dur="1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73" dur="1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50" grpId="1" animBg="1"/>
      <p:bldP spid="48" grpId="0" animBg="1"/>
      <p:bldP spid="48" grpId="1" animBg="1"/>
      <p:bldP spid="49" grpId="0" animBg="1"/>
      <p:bldP spid="49" grpId="1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9" grpId="0" animBg="1"/>
      <p:bldP spid="55" grpId="0"/>
    </p:bld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9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Rectangle 50">
            <a:extLst>
              <a:ext uri="{FF2B5EF4-FFF2-40B4-BE49-F238E27FC236}">
                <a16:creationId xmlns:a16="http://schemas.microsoft.com/office/drawing/2014/main" id="{E9310266-27BB-4C3D-9159-0DB2D71C6469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" name="Light Blue">
            <a:extLst>
              <a:ext uri="{FF2B5EF4-FFF2-40B4-BE49-F238E27FC236}">
                <a16:creationId xmlns:a16="http://schemas.microsoft.com/office/drawing/2014/main" id="{546460E6-C397-4AEB-B037-3C221A74C016}"/>
              </a:ext>
            </a:extLst>
          </p:cNvPr>
          <p:cNvSpPr/>
          <p:nvPr userDrawn="1"/>
        </p:nvSpPr>
        <p:spPr>
          <a:xfrm rot="15300000">
            <a:off x="4474651" y="178115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8" name="Pink">
            <a:extLst>
              <a:ext uri="{FF2B5EF4-FFF2-40B4-BE49-F238E27FC236}">
                <a16:creationId xmlns:a16="http://schemas.microsoft.com/office/drawing/2014/main" id="{E7844347-2118-49D7-A89D-CECDB7941DB6}"/>
              </a:ext>
            </a:extLst>
          </p:cNvPr>
          <p:cNvSpPr/>
          <p:nvPr userDrawn="1"/>
        </p:nvSpPr>
        <p:spPr>
          <a:xfrm rot="9000000">
            <a:off x="5877473" y="59049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9" name="Light Blue">
            <a:extLst>
              <a:ext uri="{FF2B5EF4-FFF2-40B4-BE49-F238E27FC236}">
                <a16:creationId xmlns:a16="http://schemas.microsoft.com/office/drawing/2014/main" id="{69E2D284-4EA6-4EB5-8D4D-1464E48FE6E7}"/>
              </a:ext>
            </a:extLst>
          </p:cNvPr>
          <p:cNvSpPr/>
          <p:nvPr userDrawn="1"/>
        </p:nvSpPr>
        <p:spPr>
          <a:xfrm rot="19159880">
            <a:off x="6925580" y="31707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0359453-97EA-449D-A289-798688B49405}"/>
              </a:ext>
            </a:extLst>
          </p:cNvPr>
          <p:cNvSpPr/>
          <p:nvPr userDrawn="1"/>
        </p:nvSpPr>
        <p:spPr>
          <a:xfrm flipV="1">
            <a:off x="5929110" y="427911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35BD024A-3A99-42EE-B874-EEA805EF915E}"/>
              </a:ext>
            </a:extLst>
          </p:cNvPr>
          <p:cNvSpPr/>
          <p:nvPr userDrawn="1"/>
        </p:nvSpPr>
        <p:spPr>
          <a:xfrm>
            <a:off x="8784711" y="341619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CDA60D1-8409-4675-AA91-B6E72990C569}"/>
              </a:ext>
            </a:extLst>
          </p:cNvPr>
          <p:cNvSpPr/>
          <p:nvPr userDrawn="1"/>
        </p:nvSpPr>
        <p:spPr>
          <a:xfrm>
            <a:off x="10502462" y="3375741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D9469948-CAC3-4D44-8A8F-25EA36819021}"/>
              </a:ext>
            </a:extLst>
          </p:cNvPr>
          <p:cNvSpPr/>
          <p:nvPr userDrawn="1"/>
        </p:nvSpPr>
        <p:spPr>
          <a:xfrm>
            <a:off x="3606494" y="186900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3364BE9-69C5-4909-9892-74179DCAF69B}"/>
              </a:ext>
            </a:extLst>
          </p:cNvPr>
          <p:cNvSpPr/>
          <p:nvPr userDrawn="1"/>
        </p:nvSpPr>
        <p:spPr>
          <a:xfrm>
            <a:off x="6652578" y="301020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97F44FE-26C9-4028-8B9D-943429C10069}"/>
              </a:ext>
            </a:extLst>
          </p:cNvPr>
          <p:cNvSpPr/>
          <p:nvPr userDrawn="1"/>
        </p:nvSpPr>
        <p:spPr>
          <a:xfrm flipV="1">
            <a:off x="9488194" y="1578939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6C88EDEE-6D33-41D4-87C9-DADEFCBA0B57}"/>
              </a:ext>
            </a:extLst>
          </p:cNvPr>
          <p:cNvSpPr/>
          <p:nvPr userDrawn="1"/>
        </p:nvSpPr>
        <p:spPr>
          <a:xfrm>
            <a:off x="10075245" y="927601"/>
            <a:ext cx="376961" cy="377011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3ABB02A7-2554-4FF0-AE8F-5D9082DE016E}"/>
              </a:ext>
            </a:extLst>
          </p:cNvPr>
          <p:cNvSpPr/>
          <p:nvPr userDrawn="1"/>
        </p:nvSpPr>
        <p:spPr>
          <a:xfrm>
            <a:off x="5814963" y="938949"/>
            <a:ext cx="562074" cy="562148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A6EFC7D-3D5A-4546-8EC5-25207FD75A08}"/>
              </a:ext>
            </a:extLst>
          </p:cNvPr>
          <p:cNvSpPr/>
          <p:nvPr userDrawn="1"/>
        </p:nvSpPr>
        <p:spPr>
          <a:xfrm>
            <a:off x="8617834" y="5042266"/>
            <a:ext cx="212205" cy="21223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3A9D8B9-F4D6-4B15-955A-1923D8FD0B24}"/>
              </a:ext>
            </a:extLst>
          </p:cNvPr>
          <p:cNvGrpSpPr/>
          <p:nvPr userDrawn="1"/>
        </p:nvGrpSpPr>
        <p:grpSpPr>
          <a:xfrm rot="20228232">
            <a:off x="16176440" y="810688"/>
            <a:ext cx="1468680" cy="190330"/>
            <a:chOff x="2764511" y="5842569"/>
            <a:chExt cx="8381724" cy="1086064"/>
          </a:xfrm>
        </p:grpSpPr>
        <p:sp>
          <p:nvSpPr>
            <p:cNvPr id="14" name="Rectangle: Rounded Corners 13">
              <a:extLst>
                <a:ext uri="{FF2B5EF4-FFF2-40B4-BE49-F238E27FC236}">
                  <a16:creationId xmlns:a16="http://schemas.microsoft.com/office/drawing/2014/main" id="{91AE32EF-8565-4AA2-BBCC-0D6B21E9E77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E5F638F8-B87C-4266-BD41-43C26E38A6DA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C25403E-FFFA-4FD4-B157-B489D5580FE3}"/>
              </a:ext>
            </a:extLst>
          </p:cNvPr>
          <p:cNvGrpSpPr/>
          <p:nvPr userDrawn="1"/>
        </p:nvGrpSpPr>
        <p:grpSpPr>
          <a:xfrm rot="20228232">
            <a:off x="9841748" y="-108366"/>
            <a:ext cx="1468680" cy="190330"/>
            <a:chOff x="2764511" y="5842569"/>
            <a:chExt cx="8381724" cy="1086064"/>
          </a:xfrm>
        </p:grpSpPr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AA867550-5708-486C-8B70-104526D0EEE9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50163135-CA6C-41B5-9917-14C881B438DF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36C00996-EC21-431F-9C00-3438B4FD66FF}"/>
              </a:ext>
            </a:extLst>
          </p:cNvPr>
          <p:cNvSpPr/>
          <p:nvPr userDrawn="1"/>
        </p:nvSpPr>
        <p:spPr>
          <a:xfrm>
            <a:off x="-207791" y="-30163"/>
            <a:ext cx="9461302" cy="6888163"/>
          </a:xfrm>
          <a:custGeom>
            <a:avLst/>
            <a:gdLst>
              <a:gd name="connsiteX0" fmla="*/ 0 w 18925068"/>
              <a:gd name="connsiteY0" fmla="*/ 0 h 13776325"/>
              <a:gd name="connsiteX1" fmla="*/ 3927476 w 18925068"/>
              <a:gd name="connsiteY1" fmla="*/ 0 h 13776325"/>
              <a:gd name="connsiteX2" fmla="*/ 5815215 w 18925068"/>
              <a:gd name="connsiteY2" fmla="*/ 2681685 h 13776325"/>
              <a:gd name="connsiteX3" fmla="*/ 6745790 w 18925068"/>
              <a:gd name="connsiteY3" fmla="*/ 3404189 h 13776325"/>
              <a:gd name="connsiteX4" fmla="*/ 6745790 w 18925068"/>
              <a:gd name="connsiteY4" fmla="*/ 5726839 h 13776325"/>
              <a:gd name="connsiteX5" fmla="*/ 7011669 w 18925068"/>
              <a:gd name="connsiteY5" fmla="*/ 7818996 h 13776325"/>
              <a:gd name="connsiteX6" fmla="*/ 10769422 w 18925068"/>
              <a:gd name="connsiteY6" fmla="*/ 6382854 h 13776325"/>
              <a:gd name="connsiteX7" fmla="*/ 12931902 w 18925068"/>
              <a:gd name="connsiteY7" fmla="*/ 7677154 h 13776325"/>
              <a:gd name="connsiteX8" fmla="*/ 15112107 w 18925068"/>
              <a:gd name="connsiteY8" fmla="*/ 7003409 h 13776325"/>
              <a:gd name="connsiteX9" fmla="*/ 12861001 w 18925068"/>
              <a:gd name="connsiteY9" fmla="*/ 11205454 h 13776325"/>
              <a:gd name="connsiteX10" fmla="*/ 17469566 w 18925068"/>
              <a:gd name="connsiteY10" fmla="*/ 11205454 h 13776325"/>
              <a:gd name="connsiteX11" fmla="*/ 18905312 w 18925068"/>
              <a:gd name="connsiteY11" fmla="*/ 13776325 h 13776325"/>
              <a:gd name="connsiteX12" fmla="*/ 0 w 18925068"/>
              <a:gd name="connsiteY12" fmla="*/ 13776325 h 1377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925068" h="13776325">
                <a:moveTo>
                  <a:pt x="0" y="0"/>
                </a:moveTo>
                <a:lnTo>
                  <a:pt x="3927476" y="0"/>
                </a:lnTo>
                <a:cubicBezTo>
                  <a:pt x="3927476" y="1201218"/>
                  <a:pt x="4680798" y="2282757"/>
                  <a:pt x="5815215" y="2681685"/>
                </a:cubicBezTo>
                <a:cubicBezTo>
                  <a:pt x="6205170" y="2823526"/>
                  <a:pt x="6555244" y="3045153"/>
                  <a:pt x="6745790" y="3404189"/>
                </a:cubicBezTo>
                <a:cubicBezTo>
                  <a:pt x="7348448" y="4538918"/>
                  <a:pt x="6745790" y="5726839"/>
                  <a:pt x="6745790" y="5726839"/>
                </a:cubicBezTo>
                <a:cubicBezTo>
                  <a:pt x="6745790" y="5726839"/>
                  <a:pt x="5983605" y="7233901"/>
                  <a:pt x="7011669" y="7818996"/>
                </a:cubicBezTo>
                <a:cubicBezTo>
                  <a:pt x="8039734" y="8404090"/>
                  <a:pt x="9670456" y="5691378"/>
                  <a:pt x="10769422" y="6382854"/>
                </a:cubicBezTo>
                <a:cubicBezTo>
                  <a:pt x="11868387" y="7074329"/>
                  <a:pt x="11974738" y="7677154"/>
                  <a:pt x="12931902" y="7677154"/>
                </a:cubicBezTo>
                <a:cubicBezTo>
                  <a:pt x="13889065" y="7677154"/>
                  <a:pt x="15448887" y="6400584"/>
                  <a:pt x="15112107" y="7003409"/>
                </a:cubicBezTo>
                <a:cubicBezTo>
                  <a:pt x="14296746" y="8226789"/>
                  <a:pt x="11637958" y="9361518"/>
                  <a:pt x="12861001" y="11205454"/>
                </a:cubicBezTo>
                <a:cubicBezTo>
                  <a:pt x="14084043" y="13049389"/>
                  <a:pt x="16228798" y="10797660"/>
                  <a:pt x="17469566" y="11205454"/>
                </a:cubicBezTo>
                <a:cubicBezTo>
                  <a:pt x="18710332" y="11613247"/>
                  <a:pt x="19011662" y="12251532"/>
                  <a:pt x="18905312" y="13776325"/>
                </a:cubicBezTo>
                <a:lnTo>
                  <a:pt x="0" y="13776325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385671D-0D7C-4B98-A8C7-41DFA81CCB01}"/>
              </a:ext>
            </a:extLst>
          </p:cNvPr>
          <p:cNvGrpSpPr/>
          <p:nvPr userDrawn="1"/>
        </p:nvGrpSpPr>
        <p:grpSpPr>
          <a:xfrm rot="3600000">
            <a:off x="7798963" y="983948"/>
            <a:ext cx="2039135" cy="3322907"/>
            <a:chOff x="-1380680" y="6270745"/>
            <a:chExt cx="4078269" cy="6646679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A9DF1A8D-4755-4DFF-AB45-55886F989756}"/>
                </a:ext>
              </a:extLst>
            </p:cNvPr>
            <p:cNvSpPr/>
            <p:nvPr/>
          </p:nvSpPr>
          <p:spPr>
            <a:xfrm>
              <a:off x="-249575" y="8089847"/>
              <a:ext cx="1742670" cy="4004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776E6C8B-C517-42F3-8AE5-315A330A023C}"/>
                </a:ext>
              </a:extLst>
            </p:cNvPr>
            <p:cNvGrpSpPr/>
            <p:nvPr/>
          </p:nvGrpSpPr>
          <p:grpSpPr>
            <a:xfrm flipH="1">
              <a:off x="-1380680" y="9508684"/>
              <a:ext cx="1582498" cy="2975994"/>
              <a:chOff x="5824581" y="3837466"/>
              <a:chExt cx="905544" cy="1702936"/>
            </a:xfrm>
          </p:grpSpPr>
          <p:sp>
            <p:nvSpPr>
              <p:cNvPr id="46" name="Freeform 196">
                <a:extLst>
                  <a:ext uri="{FF2B5EF4-FFF2-40B4-BE49-F238E27FC236}">
                    <a16:creationId xmlns:a16="http://schemas.microsoft.com/office/drawing/2014/main" id="{A588F61A-94C6-4EAB-ACAC-BF6F32FA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5400" y="3837466"/>
                <a:ext cx="804725" cy="1702934"/>
              </a:xfrm>
              <a:custGeom>
                <a:avLst/>
                <a:gdLst>
                  <a:gd name="T0" fmla="*/ 410 w 475"/>
                  <a:gd name="T1" fmla="*/ 743 h 1008"/>
                  <a:gd name="T2" fmla="*/ 253 w 475"/>
                  <a:gd name="T3" fmla="*/ 1008 h 1008"/>
                  <a:gd name="T4" fmla="*/ 207 w 475"/>
                  <a:gd name="T5" fmla="*/ 1008 h 1008"/>
                  <a:gd name="T6" fmla="*/ 365 w 475"/>
                  <a:gd name="T7" fmla="*/ 743 h 1008"/>
                  <a:gd name="T8" fmla="*/ 0 w 475"/>
                  <a:gd name="T9" fmla="*/ 75 h 1008"/>
                  <a:gd name="T10" fmla="*/ 4 w 475"/>
                  <a:gd name="T11" fmla="*/ 0 h 1008"/>
                  <a:gd name="T12" fmla="*/ 410 w 475"/>
                  <a:gd name="T13" fmla="*/ 743 h 10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5" h="1008">
                    <a:moveTo>
                      <a:pt x="410" y="743"/>
                    </a:moveTo>
                    <a:cubicBezTo>
                      <a:pt x="475" y="862"/>
                      <a:pt x="389" y="1008"/>
                      <a:pt x="253" y="1008"/>
                    </a:cubicBezTo>
                    <a:cubicBezTo>
                      <a:pt x="207" y="1008"/>
                      <a:pt x="207" y="1008"/>
                      <a:pt x="207" y="1008"/>
                    </a:cubicBezTo>
                    <a:cubicBezTo>
                      <a:pt x="343" y="1008"/>
                      <a:pt x="430" y="862"/>
                      <a:pt x="365" y="74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410" y="743"/>
                    </a:ln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  <p:sp>
            <p:nvSpPr>
              <p:cNvPr id="47" name="Freeform 197">
                <a:extLst>
                  <a:ext uri="{FF2B5EF4-FFF2-40B4-BE49-F238E27FC236}">
                    <a16:creationId xmlns:a16="http://schemas.microsoft.com/office/drawing/2014/main" id="{115B33F3-DFB4-4B28-9289-EBA787A09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4581" y="3963950"/>
                <a:ext cx="830388" cy="1576452"/>
              </a:xfrm>
              <a:custGeom>
                <a:avLst/>
                <a:gdLst>
                  <a:gd name="T0" fmla="*/ 424 w 489"/>
                  <a:gd name="T1" fmla="*/ 668 h 933"/>
                  <a:gd name="T2" fmla="*/ 266 w 489"/>
                  <a:gd name="T3" fmla="*/ 933 h 933"/>
                  <a:gd name="T4" fmla="*/ 0 w 489"/>
                  <a:gd name="T5" fmla="*/ 933 h 933"/>
                  <a:gd name="T6" fmla="*/ 59 w 489"/>
                  <a:gd name="T7" fmla="*/ 0 h 933"/>
                  <a:gd name="T8" fmla="*/ 424 w 489"/>
                  <a:gd name="T9" fmla="*/ 668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9" h="933">
                    <a:moveTo>
                      <a:pt x="424" y="668"/>
                    </a:moveTo>
                    <a:cubicBezTo>
                      <a:pt x="489" y="787"/>
                      <a:pt x="402" y="933"/>
                      <a:pt x="266" y="933"/>
                    </a:cubicBezTo>
                    <a:cubicBezTo>
                      <a:pt x="0" y="933"/>
                      <a:pt x="0" y="933"/>
                      <a:pt x="0" y="933"/>
                    </a:cubicBezTo>
                    <a:cubicBezTo>
                      <a:pt x="59" y="0"/>
                      <a:pt x="59" y="0"/>
                      <a:pt x="59" y="0"/>
                    </a:cubicBezTo>
                    <a:lnTo>
                      <a:pt x="424" y="668"/>
                    </a:lnTo>
                    <a:close/>
                  </a:path>
                </a:pathLst>
              </a:custGeom>
              <a:solidFill>
                <a:schemeClr val="accent2"/>
              </a:solidFill>
              <a:ln w="28575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</p:grpSp>
        <p:sp>
          <p:nvSpPr>
            <p:cNvPr id="23" name="Freeform 195">
              <a:extLst>
                <a:ext uri="{FF2B5EF4-FFF2-40B4-BE49-F238E27FC236}">
                  <a16:creationId xmlns:a16="http://schemas.microsoft.com/office/drawing/2014/main" id="{7AA4AB11-0FBE-439B-A3AD-FC3C65EBE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18" y="12347213"/>
              <a:ext cx="826487" cy="570211"/>
            </a:xfrm>
            <a:custGeom>
              <a:avLst/>
              <a:gdLst>
                <a:gd name="T0" fmla="*/ 279 w 279"/>
                <a:gd name="T1" fmla="*/ 0 h 193"/>
                <a:gd name="T2" fmla="*/ 279 w 279"/>
                <a:gd name="T3" fmla="*/ 101 h 193"/>
                <a:gd name="T4" fmla="*/ 187 w 279"/>
                <a:gd name="T5" fmla="*/ 193 h 193"/>
                <a:gd name="T6" fmla="*/ 92 w 279"/>
                <a:gd name="T7" fmla="*/ 193 h 193"/>
                <a:gd name="T8" fmla="*/ 0 w 279"/>
                <a:gd name="T9" fmla="*/ 101 h 193"/>
                <a:gd name="T10" fmla="*/ 0 w 279"/>
                <a:gd name="T11" fmla="*/ 0 h 193"/>
                <a:gd name="T12" fmla="*/ 279 w 279"/>
                <a:gd name="T13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9" h="193">
                  <a:moveTo>
                    <a:pt x="279" y="0"/>
                  </a:moveTo>
                  <a:cubicBezTo>
                    <a:pt x="279" y="101"/>
                    <a:pt x="279" y="101"/>
                    <a:pt x="279" y="101"/>
                  </a:cubicBezTo>
                  <a:cubicBezTo>
                    <a:pt x="279" y="152"/>
                    <a:pt x="237" y="193"/>
                    <a:pt x="187" y="193"/>
                  </a:cubicBezTo>
                  <a:cubicBezTo>
                    <a:pt x="92" y="193"/>
                    <a:pt x="92" y="193"/>
                    <a:pt x="92" y="193"/>
                  </a:cubicBezTo>
                  <a:cubicBezTo>
                    <a:pt x="41" y="193"/>
                    <a:pt x="0" y="152"/>
                    <a:pt x="0" y="10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196">
              <a:extLst>
                <a:ext uri="{FF2B5EF4-FFF2-40B4-BE49-F238E27FC236}">
                  <a16:creationId xmlns:a16="http://schemas.microsoft.com/office/drawing/2014/main" id="{2DAEC0EA-42B3-4EB8-A24A-0216FBAD5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277" y="9523180"/>
              <a:ext cx="1406312" cy="2975991"/>
            </a:xfrm>
            <a:custGeom>
              <a:avLst/>
              <a:gdLst>
                <a:gd name="T0" fmla="*/ 410 w 475"/>
                <a:gd name="T1" fmla="*/ 743 h 1008"/>
                <a:gd name="T2" fmla="*/ 253 w 475"/>
                <a:gd name="T3" fmla="*/ 1008 h 1008"/>
                <a:gd name="T4" fmla="*/ 207 w 475"/>
                <a:gd name="T5" fmla="*/ 1008 h 1008"/>
                <a:gd name="T6" fmla="*/ 365 w 475"/>
                <a:gd name="T7" fmla="*/ 743 h 1008"/>
                <a:gd name="T8" fmla="*/ 0 w 475"/>
                <a:gd name="T9" fmla="*/ 75 h 1008"/>
                <a:gd name="T10" fmla="*/ 4 w 475"/>
                <a:gd name="T11" fmla="*/ 0 h 1008"/>
                <a:gd name="T12" fmla="*/ 410 w 475"/>
                <a:gd name="T13" fmla="*/ 743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5" h="1008">
                  <a:moveTo>
                    <a:pt x="410" y="743"/>
                  </a:moveTo>
                  <a:cubicBezTo>
                    <a:pt x="475" y="862"/>
                    <a:pt x="389" y="1008"/>
                    <a:pt x="253" y="1008"/>
                  </a:cubicBezTo>
                  <a:cubicBezTo>
                    <a:pt x="207" y="1008"/>
                    <a:pt x="207" y="1008"/>
                    <a:pt x="207" y="1008"/>
                  </a:cubicBezTo>
                  <a:cubicBezTo>
                    <a:pt x="343" y="1008"/>
                    <a:pt x="430" y="862"/>
                    <a:pt x="365" y="743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10" y="743"/>
                  </a:ln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197">
              <a:extLst>
                <a:ext uri="{FF2B5EF4-FFF2-40B4-BE49-F238E27FC236}">
                  <a16:creationId xmlns:a16="http://schemas.microsoft.com/office/drawing/2014/main" id="{9ADB2796-E0E4-4F05-9C25-ECD706B1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088" y="9744219"/>
              <a:ext cx="1451159" cy="2754956"/>
            </a:xfrm>
            <a:custGeom>
              <a:avLst/>
              <a:gdLst>
                <a:gd name="T0" fmla="*/ 424 w 489"/>
                <a:gd name="T1" fmla="*/ 668 h 933"/>
                <a:gd name="T2" fmla="*/ 266 w 489"/>
                <a:gd name="T3" fmla="*/ 933 h 933"/>
                <a:gd name="T4" fmla="*/ 0 w 489"/>
                <a:gd name="T5" fmla="*/ 933 h 933"/>
                <a:gd name="T6" fmla="*/ 59 w 489"/>
                <a:gd name="T7" fmla="*/ 0 h 933"/>
                <a:gd name="T8" fmla="*/ 424 w 489"/>
                <a:gd name="T9" fmla="*/ 668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9" h="933">
                  <a:moveTo>
                    <a:pt x="424" y="668"/>
                  </a:moveTo>
                  <a:cubicBezTo>
                    <a:pt x="489" y="787"/>
                    <a:pt x="402" y="933"/>
                    <a:pt x="266" y="933"/>
                  </a:cubicBezTo>
                  <a:cubicBezTo>
                    <a:pt x="0" y="933"/>
                    <a:pt x="0" y="933"/>
                    <a:pt x="0" y="933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424" y="668"/>
                  </a:lnTo>
                  <a:close/>
                </a:path>
              </a:pathLst>
            </a:custGeom>
            <a:solidFill>
              <a:schemeClr val="accent2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Oval 200">
              <a:extLst>
                <a:ext uri="{FF2B5EF4-FFF2-40B4-BE49-F238E27FC236}">
                  <a16:creationId xmlns:a16="http://schemas.microsoft.com/office/drawing/2014/main" id="{3E065E38-319A-4D57-8566-36F57B599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30" y="8865080"/>
              <a:ext cx="422854" cy="422853"/>
            </a:xfrm>
            <a:prstGeom prst="ellipse">
              <a:avLst/>
            </a:prstGeom>
            <a:noFill/>
            <a:ln w="6350" cap="flat">
              <a:solidFill>
                <a:srgbClr val="231F2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01">
              <a:extLst>
                <a:ext uri="{FF2B5EF4-FFF2-40B4-BE49-F238E27FC236}">
                  <a16:creationId xmlns:a16="http://schemas.microsoft.com/office/drawing/2014/main" id="{A99AA694-7326-4BA7-98B8-A9C0EA75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9575" y="6737994"/>
              <a:ext cx="1742670" cy="1364664"/>
            </a:xfrm>
            <a:custGeom>
              <a:avLst/>
              <a:gdLst>
                <a:gd name="T0" fmla="*/ 588 w 588"/>
                <a:gd name="T1" fmla="*/ 458 h 462"/>
                <a:gd name="T2" fmla="*/ 0 w 588"/>
                <a:gd name="T3" fmla="*/ 462 h 462"/>
                <a:gd name="T4" fmla="*/ 156 w 588"/>
                <a:gd name="T5" fmla="*/ 0 h 462"/>
                <a:gd name="T6" fmla="*/ 435 w 588"/>
                <a:gd name="T7" fmla="*/ 0 h 462"/>
                <a:gd name="T8" fmla="*/ 588 w 588"/>
                <a:gd name="T9" fmla="*/ 458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8" h="462">
                  <a:moveTo>
                    <a:pt x="588" y="458"/>
                  </a:moveTo>
                  <a:cubicBezTo>
                    <a:pt x="0" y="462"/>
                    <a:pt x="0" y="462"/>
                    <a:pt x="0" y="462"/>
                  </a:cubicBezTo>
                  <a:cubicBezTo>
                    <a:pt x="27" y="234"/>
                    <a:pt x="94" y="89"/>
                    <a:pt x="156" y="0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96" y="89"/>
                    <a:pt x="561" y="233"/>
                    <a:pt x="588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02">
              <a:extLst>
                <a:ext uri="{FF2B5EF4-FFF2-40B4-BE49-F238E27FC236}">
                  <a16:creationId xmlns:a16="http://schemas.microsoft.com/office/drawing/2014/main" id="{3544CB38-9EFA-44BE-9442-87E0D7BCF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78" y="6270745"/>
              <a:ext cx="826487" cy="476906"/>
            </a:xfrm>
            <a:custGeom>
              <a:avLst/>
              <a:gdLst>
                <a:gd name="T0" fmla="*/ 279 w 279"/>
                <a:gd name="T1" fmla="*/ 133 h 133"/>
                <a:gd name="T2" fmla="*/ 0 w 279"/>
                <a:gd name="T3" fmla="*/ 133 h 133"/>
                <a:gd name="T4" fmla="*/ 132 w 279"/>
                <a:gd name="T5" fmla="*/ 4 h 133"/>
                <a:gd name="T6" fmla="*/ 144 w 279"/>
                <a:gd name="T7" fmla="*/ 0 h 133"/>
                <a:gd name="T8" fmla="*/ 279 w 279"/>
                <a:gd name="T9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" h="133">
                  <a:moveTo>
                    <a:pt x="279" y="133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69" y="35"/>
                    <a:pt x="132" y="4"/>
                    <a:pt x="132" y="4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209" y="31"/>
                    <a:pt x="279" y="1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Rectangle 203">
              <a:extLst>
                <a:ext uri="{FF2B5EF4-FFF2-40B4-BE49-F238E27FC236}">
                  <a16:creationId xmlns:a16="http://schemas.microsoft.com/office/drawing/2014/main" id="{D2C63CD7-4F8B-49FD-9522-2BB1D06E9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49575" y="11943581"/>
              <a:ext cx="1742670" cy="576618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Rectangle 204">
              <a:extLst>
                <a:ext uri="{FF2B5EF4-FFF2-40B4-BE49-F238E27FC236}">
                  <a16:creationId xmlns:a16="http://schemas.microsoft.com/office/drawing/2014/main" id="{4EB4325F-B922-4F98-A8E1-F8B08ED97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49575" y="8618414"/>
              <a:ext cx="1742670" cy="332516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Rectangle 205">
              <a:extLst>
                <a:ext uri="{FF2B5EF4-FFF2-40B4-BE49-F238E27FC236}">
                  <a16:creationId xmlns:a16="http://schemas.microsoft.com/office/drawing/2014/main" id="{FD758B82-B6AB-472D-8AB1-0A02F7725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3014" y="8482360"/>
              <a:ext cx="1742670" cy="13774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Oval 206">
              <a:extLst>
                <a:ext uri="{FF2B5EF4-FFF2-40B4-BE49-F238E27FC236}">
                  <a16:creationId xmlns:a16="http://schemas.microsoft.com/office/drawing/2014/main" id="{A2AD54F6-5B01-4669-A25D-99BD8D4D4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172" y="7026307"/>
              <a:ext cx="137748" cy="140951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07">
              <a:extLst>
                <a:ext uri="{FF2B5EF4-FFF2-40B4-BE49-F238E27FC236}">
                  <a16:creationId xmlns:a16="http://schemas.microsoft.com/office/drawing/2014/main" id="{321BCA2F-7C1F-46B1-A8B2-475973072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869" y="7183274"/>
              <a:ext cx="262682" cy="528565"/>
            </a:xfrm>
            <a:custGeom>
              <a:avLst/>
              <a:gdLst>
                <a:gd name="T0" fmla="*/ 12 w 89"/>
                <a:gd name="T1" fmla="*/ 5 h 179"/>
                <a:gd name="T2" fmla="*/ 4 w 89"/>
                <a:gd name="T3" fmla="*/ 26 h 179"/>
                <a:gd name="T4" fmla="*/ 29 w 89"/>
                <a:gd name="T5" fmla="*/ 85 h 179"/>
                <a:gd name="T6" fmla="*/ 54 w 89"/>
                <a:gd name="T7" fmla="*/ 167 h 179"/>
                <a:gd name="T8" fmla="*/ 68 w 89"/>
                <a:gd name="T9" fmla="*/ 178 h 179"/>
                <a:gd name="T10" fmla="*/ 71 w 89"/>
                <a:gd name="T11" fmla="*/ 178 h 179"/>
                <a:gd name="T12" fmla="*/ 86 w 89"/>
                <a:gd name="T13" fmla="*/ 160 h 179"/>
                <a:gd name="T14" fmla="*/ 37 w 89"/>
                <a:gd name="T15" fmla="*/ 10 h 179"/>
                <a:gd name="T16" fmla="*/ 19 w 89"/>
                <a:gd name="T17" fmla="*/ 2 h 179"/>
                <a:gd name="T18" fmla="*/ 12 w 89"/>
                <a:gd name="T19" fmla="*/ 5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179">
                  <a:moveTo>
                    <a:pt x="12" y="5"/>
                  </a:moveTo>
                  <a:cubicBezTo>
                    <a:pt x="4" y="8"/>
                    <a:pt x="0" y="18"/>
                    <a:pt x="4" y="26"/>
                  </a:cubicBezTo>
                  <a:cubicBezTo>
                    <a:pt x="10" y="37"/>
                    <a:pt x="19" y="56"/>
                    <a:pt x="29" y="85"/>
                  </a:cubicBezTo>
                  <a:cubicBezTo>
                    <a:pt x="43" y="124"/>
                    <a:pt x="51" y="153"/>
                    <a:pt x="54" y="167"/>
                  </a:cubicBezTo>
                  <a:cubicBezTo>
                    <a:pt x="56" y="173"/>
                    <a:pt x="61" y="178"/>
                    <a:pt x="68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81" y="179"/>
                    <a:pt x="89" y="169"/>
                    <a:pt x="86" y="160"/>
                  </a:cubicBezTo>
                  <a:cubicBezTo>
                    <a:pt x="76" y="122"/>
                    <a:pt x="53" y="42"/>
                    <a:pt x="37" y="10"/>
                  </a:cubicBezTo>
                  <a:cubicBezTo>
                    <a:pt x="34" y="3"/>
                    <a:pt x="26" y="0"/>
                    <a:pt x="19" y="2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13">
              <a:extLst>
                <a:ext uri="{FF2B5EF4-FFF2-40B4-BE49-F238E27FC236}">
                  <a16:creationId xmlns:a16="http://schemas.microsoft.com/office/drawing/2014/main" id="{752D6095-9E74-4A04-932F-F0FDF2C1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554" y="9723595"/>
              <a:ext cx="768825" cy="1604920"/>
            </a:xfrm>
            <a:custGeom>
              <a:avLst/>
              <a:gdLst>
                <a:gd name="T0" fmla="*/ 211 w 259"/>
                <a:gd name="T1" fmla="*/ 543 h 543"/>
                <a:gd name="T2" fmla="*/ 48 w 259"/>
                <a:gd name="T3" fmla="*/ 543 h 543"/>
                <a:gd name="T4" fmla="*/ 0 w 259"/>
                <a:gd name="T5" fmla="*/ 495 h 543"/>
                <a:gd name="T6" fmla="*/ 0 w 259"/>
                <a:gd name="T7" fmla="*/ 48 h 543"/>
                <a:gd name="T8" fmla="*/ 48 w 259"/>
                <a:gd name="T9" fmla="*/ 0 h 543"/>
                <a:gd name="T10" fmla="*/ 211 w 259"/>
                <a:gd name="T11" fmla="*/ 0 h 543"/>
                <a:gd name="T12" fmla="*/ 259 w 259"/>
                <a:gd name="T13" fmla="*/ 48 h 543"/>
                <a:gd name="T14" fmla="*/ 259 w 259"/>
                <a:gd name="T15" fmla="*/ 495 h 543"/>
                <a:gd name="T16" fmla="*/ 211 w 259"/>
                <a:gd name="T17" fmla="*/ 543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9" h="543">
                  <a:moveTo>
                    <a:pt x="211" y="543"/>
                  </a:moveTo>
                  <a:cubicBezTo>
                    <a:pt x="48" y="543"/>
                    <a:pt x="48" y="543"/>
                    <a:pt x="48" y="543"/>
                  </a:cubicBezTo>
                  <a:cubicBezTo>
                    <a:pt x="22" y="543"/>
                    <a:pt x="0" y="521"/>
                    <a:pt x="0" y="49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37" y="0"/>
                    <a:pt x="259" y="21"/>
                    <a:pt x="259" y="48"/>
                  </a:cubicBezTo>
                  <a:cubicBezTo>
                    <a:pt x="259" y="495"/>
                    <a:pt x="259" y="495"/>
                    <a:pt x="259" y="495"/>
                  </a:cubicBezTo>
                  <a:cubicBezTo>
                    <a:pt x="259" y="521"/>
                    <a:pt x="237" y="543"/>
                    <a:pt x="211" y="5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14">
              <a:extLst>
                <a:ext uri="{FF2B5EF4-FFF2-40B4-BE49-F238E27FC236}">
                  <a16:creationId xmlns:a16="http://schemas.microsoft.com/office/drawing/2014/main" id="{75FC5771-6040-4EB6-A300-D8314321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22" y="9884001"/>
              <a:ext cx="118530" cy="1239727"/>
            </a:xfrm>
            <a:custGeom>
              <a:avLst/>
              <a:gdLst>
                <a:gd name="T0" fmla="*/ 20 w 39"/>
                <a:gd name="T1" fmla="*/ 420 h 420"/>
                <a:gd name="T2" fmla="*/ 20 w 39"/>
                <a:gd name="T3" fmla="*/ 420 h 420"/>
                <a:gd name="T4" fmla="*/ 0 w 39"/>
                <a:gd name="T5" fmla="*/ 400 h 420"/>
                <a:gd name="T6" fmla="*/ 0 w 39"/>
                <a:gd name="T7" fmla="*/ 20 h 420"/>
                <a:gd name="T8" fmla="*/ 20 w 39"/>
                <a:gd name="T9" fmla="*/ 0 h 420"/>
                <a:gd name="T10" fmla="*/ 20 w 39"/>
                <a:gd name="T11" fmla="*/ 0 h 420"/>
                <a:gd name="T12" fmla="*/ 39 w 39"/>
                <a:gd name="T13" fmla="*/ 20 h 420"/>
                <a:gd name="T14" fmla="*/ 39 w 39"/>
                <a:gd name="T15" fmla="*/ 400 h 420"/>
                <a:gd name="T16" fmla="*/ 20 w 39"/>
                <a:gd name="T17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20">
                  <a:moveTo>
                    <a:pt x="20" y="420"/>
                  </a:moveTo>
                  <a:cubicBezTo>
                    <a:pt x="20" y="420"/>
                    <a:pt x="20" y="420"/>
                    <a:pt x="20" y="420"/>
                  </a:cubicBezTo>
                  <a:cubicBezTo>
                    <a:pt x="9" y="420"/>
                    <a:pt x="0" y="411"/>
                    <a:pt x="0" y="40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1" y="0"/>
                    <a:pt x="39" y="9"/>
                    <a:pt x="39" y="20"/>
                  </a:cubicBezTo>
                  <a:cubicBezTo>
                    <a:pt x="39" y="400"/>
                    <a:pt x="39" y="400"/>
                    <a:pt x="39" y="400"/>
                  </a:cubicBezTo>
                  <a:cubicBezTo>
                    <a:pt x="39" y="411"/>
                    <a:pt x="31" y="420"/>
                    <a:pt x="20" y="4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Line 219">
              <a:extLst>
                <a:ext uri="{FF2B5EF4-FFF2-40B4-BE49-F238E27FC236}">
                  <a16:creationId xmlns:a16="http://schemas.microsoft.com/office/drawing/2014/main" id="{0A401E1C-AF1E-4DA0-AA34-7B9D01B52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77" y="10008704"/>
              <a:ext cx="493329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Line 220">
              <a:extLst>
                <a:ext uri="{FF2B5EF4-FFF2-40B4-BE49-F238E27FC236}">
                  <a16:creationId xmlns:a16="http://schemas.microsoft.com/office/drawing/2014/main" id="{955C379F-BD3A-45C1-A3D6-8E3142E54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77" y="10152857"/>
              <a:ext cx="493329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Line 221">
              <a:extLst>
                <a:ext uri="{FF2B5EF4-FFF2-40B4-BE49-F238E27FC236}">
                  <a16:creationId xmlns:a16="http://schemas.microsoft.com/office/drawing/2014/main" id="{D5FF4900-6F97-42C6-8E3A-52B8E28D21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70" y="10469999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Line 222">
              <a:extLst>
                <a:ext uri="{FF2B5EF4-FFF2-40B4-BE49-F238E27FC236}">
                  <a16:creationId xmlns:a16="http://schemas.microsoft.com/office/drawing/2014/main" id="{FF5BBB51-266F-4FA4-9EC2-6A59DE046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67" y="10614153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Line 223">
              <a:extLst>
                <a:ext uri="{FF2B5EF4-FFF2-40B4-BE49-F238E27FC236}">
                  <a16:creationId xmlns:a16="http://schemas.microsoft.com/office/drawing/2014/main" id="{38B66951-2AD4-4F04-A062-8314613BA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67" y="10953718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Line 224">
              <a:extLst>
                <a:ext uri="{FF2B5EF4-FFF2-40B4-BE49-F238E27FC236}">
                  <a16:creationId xmlns:a16="http://schemas.microsoft.com/office/drawing/2014/main" id="{8812360D-5235-4E0E-B2CA-6A19131A9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4" y="11113889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Oval 234">
              <a:extLst>
                <a:ext uri="{FF2B5EF4-FFF2-40B4-BE49-F238E27FC236}">
                  <a16:creationId xmlns:a16="http://schemas.microsoft.com/office/drawing/2014/main" id="{BE33195D-49DC-408A-9596-D2947CCCD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323" y="10649393"/>
              <a:ext cx="83288" cy="8328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Oval 235">
              <a:extLst>
                <a:ext uri="{FF2B5EF4-FFF2-40B4-BE49-F238E27FC236}">
                  <a16:creationId xmlns:a16="http://schemas.microsoft.com/office/drawing/2014/main" id="{B147CDCE-E079-4013-9D07-6CE800208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523" y="10463594"/>
              <a:ext cx="83288" cy="8328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Oval 236">
              <a:extLst>
                <a:ext uri="{FF2B5EF4-FFF2-40B4-BE49-F238E27FC236}">
                  <a16:creationId xmlns:a16="http://schemas.microsoft.com/office/drawing/2014/main" id="{CC7FC24E-F937-49BF-A488-5B91489EB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722" y="10280993"/>
              <a:ext cx="80089" cy="8008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Oval 237">
              <a:extLst>
                <a:ext uri="{FF2B5EF4-FFF2-40B4-BE49-F238E27FC236}">
                  <a16:creationId xmlns:a16="http://schemas.microsoft.com/office/drawing/2014/main" id="{E1A35C56-21E3-4B89-A6BF-C83B8074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04" y="8849055"/>
              <a:ext cx="464500" cy="46129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BA87C5A-3FC5-4CB3-ABB7-C0D493617C17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8D8575E-0CAD-4281-BFCB-1CB4CCFCF6A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9F0CFE12-AB0E-4A49-B0A7-C390541B9CA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4EDF0CE8-68CD-4C50-BABF-B9E8EADBCD2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83C26C50-E9BB-4B34-9063-1AE20FAC29C4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CF0E7E12-A858-4100-8D59-DEEE059B4449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17997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101E-6 -1.85185E-7 L -1.36447 1.06875 " pathEditMode="relative" rAng="0" ptsTypes="AA">
                                      <p:cBhvr>
                                        <p:cTn id="11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2619E-6 -2.40741E-6 L -1.36448 1.06875 " pathEditMode="relative" rAng="0" ptsTypes="AA">
                                      <p:cBhvr>
                                        <p:cTn id="13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10" presetClass="exit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8" dur="2000" fill="hold"/>
                                        <p:tgtEl>
                                          <p:spTgt spid="12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xit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6" presetClass="emph" presetSubtype="0" repeatCount="indefinite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1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7" dur="1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5" dur="1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73" dur="1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50" grpId="1" animBg="1"/>
      <p:bldP spid="48" grpId="0" animBg="1"/>
      <p:bldP spid="48" grpId="1" animBg="1"/>
      <p:bldP spid="49" grpId="0" animBg="1"/>
      <p:bldP spid="49" grpId="1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9" grpId="0" animBg="1"/>
      <p:bldP spid="56" grpId="0"/>
    </p:bld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4D9A20E1-B42C-4C8E-AC5F-927960897E81}"/>
              </a:ext>
            </a:extLst>
          </p:cNvPr>
          <p:cNvSpPr/>
          <p:nvPr userDrawn="1"/>
        </p:nvSpPr>
        <p:spPr>
          <a:xfrm>
            <a:off x="5629959" y="2092324"/>
            <a:ext cx="376961" cy="377011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2DB243F4-883A-4D31-B610-7B575B58B033}"/>
              </a:ext>
            </a:extLst>
          </p:cNvPr>
          <p:cNvSpPr/>
          <p:nvPr userDrawn="1"/>
        </p:nvSpPr>
        <p:spPr>
          <a:xfrm>
            <a:off x="7470897" y="3312777"/>
            <a:ext cx="380622" cy="38067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B254136C-E134-47F4-AA2D-4DFF24D95679}"/>
              </a:ext>
            </a:extLst>
          </p:cNvPr>
          <p:cNvSpPr/>
          <p:nvPr userDrawn="1"/>
        </p:nvSpPr>
        <p:spPr>
          <a:xfrm>
            <a:off x="3947514" y="4151702"/>
            <a:ext cx="212205" cy="212233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6E336AD-8861-49C6-9C2A-C5C9E8D3F194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FFBF308A-128A-4312-9BA1-4D5096112E50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27C9E061-7460-4493-B507-509549D7156E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id="{25D09AB9-3688-490E-8B89-22F7421ED345}"/>
              </a:ext>
            </a:extLst>
          </p:cNvPr>
          <p:cNvSpPr/>
          <p:nvPr userDrawn="1"/>
        </p:nvSpPr>
        <p:spPr>
          <a:xfrm flipV="1">
            <a:off x="7802430" y="290932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E109972-8098-4DB2-945E-D3BA2E38833F}"/>
              </a:ext>
            </a:extLst>
          </p:cNvPr>
          <p:cNvSpPr/>
          <p:nvPr userDrawn="1"/>
        </p:nvSpPr>
        <p:spPr>
          <a:xfrm>
            <a:off x="6085264" y="418293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BF5BE681-498E-4E67-94DD-804CD7A778C0}"/>
              </a:ext>
            </a:extLst>
          </p:cNvPr>
          <p:cNvSpPr/>
          <p:nvPr userDrawn="1"/>
        </p:nvSpPr>
        <p:spPr>
          <a:xfrm flipV="1">
            <a:off x="6827972" y="2375096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61F4A04-D190-4460-BB55-11CA55CC03BB}"/>
              </a:ext>
            </a:extLst>
          </p:cNvPr>
          <p:cNvSpPr/>
          <p:nvPr userDrawn="1"/>
        </p:nvSpPr>
        <p:spPr>
          <a:xfrm flipH="1">
            <a:off x="4883993" y="4019100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E5A3521E-3001-45E9-A5BF-6831ED3F5C4C}"/>
              </a:ext>
            </a:extLst>
          </p:cNvPr>
          <p:cNvSpPr/>
          <p:nvPr userDrawn="1"/>
        </p:nvSpPr>
        <p:spPr>
          <a:xfrm>
            <a:off x="3961034" y="476127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7B1B03F9-F631-45EF-80B4-2470FB241D80}"/>
              </a:ext>
            </a:extLst>
          </p:cNvPr>
          <p:cNvSpPr/>
          <p:nvPr userDrawn="1"/>
        </p:nvSpPr>
        <p:spPr>
          <a:xfrm>
            <a:off x="5303781" y="2587109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432E7835-9C8A-4E38-8F79-36F742295D46}"/>
              </a:ext>
            </a:extLst>
          </p:cNvPr>
          <p:cNvSpPr/>
          <p:nvPr userDrawn="1"/>
        </p:nvSpPr>
        <p:spPr>
          <a:xfrm flipV="1">
            <a:off x="5708838" y="5029592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5E83E00-3D50-41CF-BC9C-483332BA1E6B}"/>
              </a:ext>
            </a:extLst>
          </p:cNvPr>
          <p:cNvSpPr>
            <a:spLocks/>
          </p:cNvSpPr>
          <p:nvPr userDrawn="1"/>
        </p:nvSpPr>
        <p:spPr bwMode="auto">
          <a:xfrm>
            <a:off x="1498989" y="893289"/>
            <a:ext cx="9015862" cy="5071422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6D5BB358-4A80-473D-BDD2-9626B09280AD}"/>
              </a:ext>
            </a:extLst>
          </p:cNvPr>
          <p:cNvSpPr>
            <a:spLocks/>
          </p:cNvSpPr>
          <p:nvPr userDrawn="1"/>
        </p:nvSpPr>
        <p:spPr bwMode="auto">
          <a:xfrm>
            <a:off x="781742" y="489837"/>
            <a:ext cx="10450357" cy="5878326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rgbClr val="29084F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4C0DF095-AFE1-4072-82FC-C57C3D6DA697}"/>
              </a:ext>
            </a:extLst>
          </p:cNvPr>
          <p:cNvSpPr/>
          <p:nvPr userDrawn="1"/>
        </p:nvSpPr>
        <p:spPr>
          <a:xfrm>
            <a:off x="8165244" y="2221748"/>
            <a:ext cx="2114242" cy="2114517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91E38113-A009-4FED-B504-56A3993E90F4}"/>
              </a:ext>
            </a:extLst>
          </p:cNvPr>
          <p:cNvSpPr>
            <a:spLocks/>
          </p:cNvSpPr>
          <p:nvPr userDrawn="1"/>
        </p:nvSpPr>
        <p:spPr bwMode="auto">
          <a:xfrm>
            <a:off x="-745573" y="-485500"/>
            <a:ext cx="13504986" cy="7596554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9EDD688-9EE6-4760-B4A2-47D0DD42CDD4}"/>
              </a:ext>
            </a:extLst>
          </p:cNvPr>
          <p:cNvSpPr txBox="1"/>
          <p:nvPr userDrawn="1"/>
        </p:nvSpPr>
        <p:spPr>
          <a:xfrm rot="16200000">
            <a:off x="-442569" y="330296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D0B3858-3A96-476A-A155-38C8246E13AC}"/>
              </a:ext>
            </a:extLst>
          </p:cNvPr>
          <p:cNvGrpSpPr/>
          <p:nvPr userDrawn="1"/>
        </p:nvGrpSpPr>
        <p:grpSpPr>
          <a:xfrm rot="707331">
            <a:off x="9250526" y="3568706"/>
            <a:ext cx="2057284" cy="2607619"/>
            <a:chOff x="4901252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91A1A40-E069-4CFE-8D9F-2466373D152C}"/>
                </a:ext>
              </a:extLst>
            </p:cNvPr>
            <p:cNvGrpSpPr/>
            <p:nvPr/>
          </p:nvGrpSpPr>
          <p:grpSpPr>
            <a:xfrm rot="19517462">
              <a:off x="4901252" y="2044846"/>
              <a:ext cx="2428022" cy="2170014"/>
              <a:chOff x="8071177" y="989922"/>
              <a:chExt cx="920379" cy="822577"/>
            </a:xfrm>
          </p:grpSpPr>
          <p:sp>
            <p:nvSpPr>
              <p:cNvPr id="32" name="Freeform 169">
                <a:extLst>
                  <a:ext uri="{FF2B5EF4-FFF2-40B4-BE49-F238E27FC236}">
                    <a16:creationId xmlns:a16="http://schemas.microsoft.com/office/drawing/2014/main" id="{887900A7-641D-492D-8D90-A21701618146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33" name="Oval 168">
                <a:extLst>
                  <a:ext uri="{FF2B5EF4-FFF2-40B4-BE49-F238E27FC236}">
                    <a16:creationId xmlns:a16="http://schemas.microsoft.com/office/drawing/2014/main" id="{9B3E38D4-409B-4DFC-8537-83B8BF647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0079" y="989922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ECBC703F-F0FC-477D-BBF3-B73E76FEB271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C04AEC1-A9CA-4E88-8047-AE5ADEA3A880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9874332-1033-4F4A-B8F2-8AA86E4A2F7F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49646A52-FA19-4095-88D2-8624C2FC1C18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6E6C42BC-ACA5-40EC-8B03-5B17C7AB18F5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2CEE0D4-027D-4CC4-A13E-BE26392B86AD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52" name="Pink">
            <a:extLst>
              <a:ext uri="{FF2B5EF4-FFF2-40B4-BE49-F238E27FC236}">
                <a16:creationId xmlns:a16="http://schemas.microsoft.com/office/drawing/2014/main" id="{048F6008-2B48-4295-8B81-028F914BFC9F}"/>
              </a:ext>
            </a:extLst>
          </p:cNvPr>
          <p:cNvSpPr/>
          <p:nvPr userDrawn="1"/>
        </p:nvSpPr>
        <p:spPr>
          <a:xfrm rot="9000000">
            <a:off x="-1588527" y="-3368375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3" name="Light Blue">
            <a:extLst>
              <a:ext uri="{FF2B5EF4-FFF2-40B4-BE49-F238E27FC236}">
                <a16:creationId xmlns:a16="http://schemas.microsoft.com/office/drawing/2014/main" id="{49CACC8B-8DA9-4919-AAFE-D22639FD7F14}"/>
              </a:ext>
            </a:extLst>
          </p:cNvPr>
          <p:cNvSpPr/>
          <p:nvPr userDrawn="1"/>
        </p:nvSpPr>
        <p:spPr>
          <a:xfrm rot="15300000">
            <a:off x="-2991351" y="-2177709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4" name="Light Blue">
            <a:extLst>
              <a:ext uri="{FF2B5EF4-FFF2-40B4-BE49-F238E27FC236}">
                <a16:creationId xmlns:a16="http://schemas.microsoft.com/office/drawing/2014/main" id="{FF720B9E-B3EF-42FF-B0A5-2EDDAE6579AE}"/>
              </a:ext>
            </a:extLst>
          </p:cNvPr>
          <p:cNvSpPr/>
          <p:nvPr userDrawn="1"/>
        </p:nvSpPr>
        <p:spPr>
          <a:xfrm rot="19159880">
            <a:off x="-540421" y="-291200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Light Blue">
            <a:extLst>
              <a:ext uri="{FF2B5EF4-FFF2-40B4-BE49-F238E27FC236}">
                <a16:creationId xmlns:a16="http://schemas.microsoft.com/office/drawing/2014/main" id="{1DF6D42E-6F61-4674-8C9D-AE92DC9D480C}"/>
              </a:ext>
            </a:extLst>
          </p:cNvPr>
          <p:cNvSpPr/>
          <p:nvPr userDrawn="1"/>
        </p:nvSpPr>
        <p:spPr>
          <a:xfrm rot="19159880">
            <a:off x="5056638" y="2362720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3" name="Pink">
            <a:extLst>
              <a:ext uri="{FF2B5EF4-FFF2-40B4-BE49-F238E27FC236}">
                <a16:creationId xmlns:a16="http://schemas.microsoft.com/office/drawing/2014/main" id="{4876F508-B821-4FA4-BD96-3D8AF86DA03D}"/>
              </a:ext>
            </a:extLst>
          </p:cNvPr>
          <p:cNvSpPr/>
          <p:nvPr userDrawn="1"/>
        </p:nvSpPr>
        <p:spPr>
          <a:xfrm rot="9000000">
            <a:off x="4008530" y="-202975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4" name="Light Blue">
            <a:extLst>
              <a:ext uri="{FF2B5EF4-FFF2-40B4-BE49-F238E27FC236}">
                <a16:creationId xmlns:a16="http://schemas.microsoft.com/office/drawing/2014/main" id="{88CB88FB-1DD1-47EE-B909-2B10F5CB32CB}"/>
              </a:ext>
            </a:extLst>
          </p:cNvPr>
          <p:cNvSpPr/>
          <p:nvPr userDrawn="1"/>
        </p:nvSpPr>
        <p:spPr>
          <a:xfrm rot="15300000">
            <a:off x="2605706" y="97316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AE7E3368-F405-40C0-8ED8-EA939C357529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19ECFDA1-387E-40D5-BF3E-BFF0C39044C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7601DEC5-EAB5-4DAA-ABF8-AE25137920B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95F8BF8-7E89-4E47-9AC1-3163D68985E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6" name="Slide Number Placeholder 5">
            <a:extLst>
              <a:ext uri="{FF2B5EF4-FFF2-40B4-BE49-F238E27FC236}">
                <a16:creationId xmlns:a16="http://schemas.microsoft.com/office/drawing/2014/main" id="{382D7767-B478-46C2-A39D-DD32EBE63DC9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353541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2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2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11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7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3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3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7.17355E-7 3.88889E-6 L 0.04062 3.88889E-6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575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38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575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42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utoRev="1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57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6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49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0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8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4" dur="1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5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2" dur="1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0" dur="1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8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4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6" dur="1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2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4" dur="12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6" grpId="1" animBg="1"/>
          <p:bldP spid="17" grpId="0" animBg="1"/>
          <p:bldP spid="17" grpId="1" animBg="1"/>
          <p:bldP spid="18" grpId="0" animBg="1"/>
          <p:bldP spid="18" grpId="1" animBg="1"/>
          <p:bldP spid="19" grpId="0" animBg="1"/>
          <p:bldP spid="19" grpId="1" animBg="1"/>
          <p:bldP spid="39" grpId="0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42" grpId="0" animBg="1"/>
          <p:bldP spid="42" grpId="1" animBg="1"/>
          <p:bldP spid="43" grpId="0" animBg="1"/>
          <p:bldP spid="43" grpId="1" animBg="1"/>
          <p:bldP spid="44" grpId="0" animBg="1"/>
          <p:bldP spid="44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2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2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11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7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3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3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7.17355E-7 3.88889E-6 L 0.04062 3.88889E-6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575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38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575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42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utoRev="1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57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6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8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4" dur="1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5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2" dur="1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0" dur="1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8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4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6" dur="1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2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4" dur="12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6" grpId="1" animBg="1"/>
          <p:bldP spid="17" grpId="0" animBg="1"/>
          <p:bldP spid="17" grpId="1" animBg="1"/>
          <p:bldP spid="18" grpId="0" animBg="1"/>
          <p:bldP spid="18" grpId="1" animBg="1"/>
          <p:bldP spid="19" grpId="0" animBg="1"/>
          <p:bldP spid="19" grpId="1" animBg="1"/>
          <p:bldP spid="39" grpId="0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42" grpId="0" animBg="1"/>
          <p:bldP spid="42" grpId="1" animBg="1"/>
          <p:bldP spid="43" grpId="0" animBg="1"/>
          <p:bldP spid="43" grpId="1" animBg="1"/>
          <p:bldP spid="44" grpId="0" animBg="1"/>
          <p:bldP spid="44" grpId="1" animBg="1"/>
        </p:bldLst>
      </p:timing>
    </mc:Fallback>
  </mc:AlternateConten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4D9A20E1-B42C-4C8E-AC5F-927960897E81}"/>
              </a:ext>
            </a:extLst>
          </p:cNvPr>
          <p:cNvSpPr/>
          <p:nvPr userDrawn="1"/>
        </p:nvSpPr>
        <p:spPr>
          <a:xfrm>
            <a:off x="5629959" y="2092324"/>
            <a:ext cx="376961" cy="377011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2DB243F4-883A-4D31-B610-7B575B58B033}"/>
              </a:ext>
            </a:extLst>
          </p:cNvPr>
          <p:cNvSpPr/>
          <p:nvPr userDrawn="1"/>
        </p:nvSpPr>
        <p:spPr>
          <a:xfrm>
            <a:off x="7470897" y="3312777"/>
            <a:ext cx="380622" cy="38067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B254136C-E134-47F4-AA2D-4DFF24D95679}"/>
              </a:ext>
            </a:extLst>
          </p:cNvPr>
          <p:cNvSpPr/>
          <p:nvPr userDrawn="1"/>
        </p:nvSpPr>
        <p:spPr>
          <a:xfrm>
            <a:off x="3947514" y="4151702"/>
            <a:ext cx="212205" cy="212233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6E336AD-8861-49C6-9C2A-C5C9E8D3F194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FFBF308A-128A-4312-9BA1-4D5096112E50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27C9E061-7460-4493-B507-509549D7156E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id="{25D09AB9-3688-490E-8B89-22F7421ED345}"/>
              </a:ext>
            </a:extLst>
          </p:cNvPr>
          <p:cNvSpPr/>
          <p:nvPr userDrawn="1"/>
        </p:nvSpPr>
        <p:spPr>
          <a:xfrm flipV="1">
            <a:off x="7802430" y="290932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E109972-8098-4DB2-945E-D3BA2E38833F}"/>
              </a:ext>
            </a:extLst>
          </p:cNvPr>
          <p:cNvSpPr/>
          <p:nvPr userDrawn="1"/>
        </p:nvSpPr>
        <p:spPr>
          <a:xfrm>
            <a:off x="6085264" y="418293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BF5BE681-498E-4E67-94DD-804CD7A778C0}"/>
              </a:ext>
            </a:extLst>
          </p:cNvPr>
          <p:cNvSpPr/>
          <p:nvPr userDrawn="1"/>
        </p:nvSpPr>
        <p:spPr>
          <a:xfrm flipV="1">
            <a:off x="6827972" y="2375096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61F4A04-D190-4460-BB55-11CA55CC03BB}"/>
              </a:ext>
            </a:extLst>
          </p:cNvPr>
          <p:cNvSpPr/>
          <p:nvPr userDrawn="1"/>
        </p:nvSpPr>
        <p:spPr>
          <a:xfrm flipH="1">
            <a:off x="4883993" y="4019100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E5A3521E-3001-45E9-A5BF-6831ED3F5C4C}"/>
              </a:ext>
            </a:extLst>
          </p:cNvPr>
          <p:cNvSpPr/>
          <p:nvPr userDrawn="1"/>
        </p:nvSpPr>
        <p:spPr>
          <a:xfrm>
            <a:off x="3961034" y="476127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7B1B03F9-F631-45EF-80B4-2470FB241D80}"/>
              </a:ext>
            </a:extLst>
          </p:cNvPr>
          <p:cNvSpPr/>
          <p:nvPr userDrawn="1"/>
        </p:nvSpPr>
        <p:spPr>
          <a:xfrm>
            <a:off x="5303781" y="2587109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432E7835-9C8A-4E38-8F79-36F742295D46}"/>
              </a:ext>
            </a:extLst>
          </p:cNvPr>
          <p:cNvSpPr/>
          <p:nvPr userDrawn="1"/>
        </p:nvSpPr>
        <p:spPr>
          <a:xfrm flipV="1">
            <a:off x="5708838" y="5029592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5E83E00-3D50-41CF-BC9C-483332BA1E6B}"/>
              </a:ext>
            </a:extLst>
          </p:cNvPr>
          <p:cNvSpPr>
            <a:spLocks/>
          </p:cNvSpPr>
          <p:nvPr userDrawn="1"/>
        </p:nvSpPr>
        <p:spPr bwMode="auto">
          <a:xfrm>
            <a:off x="1498989" y="893289"/>
            <a:ext cx="9015862" cy="5071422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6D5BB358-4A80-473D-BDD2-9626B09280AD}"/>
              </a:ext>
            </a:extLst>
          </p:cNvPr>
          <p:cNvSpPr>
            <a:spLocks/>
          </p:cNvSpPr>
          <p:nvPr userDrawn="1"/>
        </p:nvSpPr>
        <p:spPr bwMode="auto">
          <a:xfrm>
            <a:off x="781742" y="489837"/>
            <a:ext cx="10450357" cy="5878326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4C0DF095-AFE1-4072-82FC-C57C3D6DA697}"/>
              </a:ext>
            </a:extLst>
          </p:cNvPr>
          <p:cNvSpPr/>
          <p:nvPr userDrawn="1"/>
        </p:nvSpPr>
        <p:spPr>
          <a:xfrm>
            <a:off x="8165244" y="2221748"/>
            <a:ext cx="2114242" cy="2114517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91E38113-A009-4FED-B504-56A3993E90F4}"/>
              </a:ext>
            </a:extLst>
          </p:cNvPr>
          <p:cNvSpPr>
            <a:spLocks/>
          </p:cNvSpPr>
          <p:nvPr userDrawn="1"/>
        </p:nvSpPr>
        <p:spPr bwMode="auto">
          <a:xfrm>
            <a:off x="-745573" y="-485500"/>
            <a:ext cx="13504986" cy="7596554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D0B3858-3A96-476A-A155-38C8246E13AC}"/>
              </a:ext>
            </a:extLst>
          </p:cNvPr>
          <p:cNvGrpSpPr/>
          <p:nvPr userDrawn="1"/>
        </p:nvGrpSpPr>
        <p:grpSpPr>
          <a:xfrm rot="707331">
            <a:off x="9250526" y="3568706"/>
            <a:ext cx="2057284" cy="2607619"/>
            <a:chOff x="4901252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91A1A40-E069-4CFE-8D9F-2466373D152C}"/>
                </a:ext>
              </a:extLst>
            </p:cNvPr>
            <p:cNvGrpSpPr/>
            <p:nvPr/>
          </p:nvGrpSpPr>
          <p:grpSpPr>
            <a:xfrm rot="19517462">
              <a:off x="4901252" y="2044846"/>
              <a:ext cx="2428022" cy="2170014"/>
              <a:chOff x="8071177" y="989922"/>
              <a:chExt cx="920379" cy="822577"/>
            </a:xfrm>
          </p:grpSpPr>
          <p:sp>
            <p:nvSpPr>
              <p:cNvPr id="32" name="Freeform 169">
                <a:extLst>
                  <a:ext uri="{FF2B5EF4-FFF2-40B4-BE49-F238E27FC236}">
                    <a16:creationId xmlns:a16="http://schemas.microsoft.com/office/drawing/2014/main" id="{887900A7-641D-492D-8D90-A21701618146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33" name="Oval 168">
                <a:extLst>
                  <a:ext uri="{FF2B5EF4-FFF2-40B4-BE49-F238E27FC236}">
                    <a16:creationId xmlns:a16="http://schemas.microsoft.com/office/drawing/2014/main" id="{9B3E38D4-409B-4DFC-8537-83B8BF647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0079" y="989922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ECBC703F-F0FC-477D-BBF3-B73E76FEB271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C04AEC1-A9CA-4E88-8047-AE5ADEA3A880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9874332-1033-4F4A-B8F2-8AA86E4A2F7F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49646A52-FA19-4095-88D2-8624C2FC1C18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6E6C42BC-ACA5-40EC-8B03-5B17C7AB18F5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2CEE0D4-027D-4CC4-A13E-BE26392B86AD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52" name="Pink">
            <a:extLst>
              <a:ext uri="{FF2B5EF4-FFF2-40B4-BE49-F238E27FC236}">
                <a16:creationId xmlns:a16="http://schemas.microsoft.com/office/drawing/2014/main" id="{048F6008-2B48-4295-8B81-028F914BFC9F}"/>
              </a:ext>
            </a:extLst>
          </p:cNvPr>
          <p:cNvSpPr/>
          <p:nvPr userDrawn="1"/>
        </p:nvSpPr>
        <p:spPr>
          <a:xfrm rot="9000000">
            <a:off x="-1588527" y="-3368375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3" name="Light Blue">
            <a:extLst>
              <a:ext uri="{FF2B5EF4-FFF2-40B4-BE49-F238E27FC236}">
                <a16:creationId xmlns:a16="http://schemas.microsoft.com/office/drawing/2014/main" id="{49CACC8B-8DA9-4919-AAFE-D22639FD7F14}"/>
              </a:ext>
            </a:extLst>
          </p:cNvPr>
          <p:cNvSpPr/>
          <p:nvPr userDrawn="1"/>
        </p:nvSpPr>
        <p:spPr>
          <a:xfrm rot="15300000">
            <a:off x="-2991351" y="-2177709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4" name="Light Blue">
            <a:extLst>
              <a:ext uri="{FF2B5EF4-FFF2-40B4-BE49-F238E27FC236}">
                <a16:creationId xmlns:a16="http://schemas.microsoft.com/office/drawing/2014/main" id="{FF720B9E-B3EF-42FF-B0A5-2EDDAE6579AE}"/>
              </a:ext>
            </a:extLst>
          </p:cNvPr>
          <p:cNvSpPr/>
          <p:nvPr userDrawn="1"/>
        </p:nvSpPr>
        <p:spPr>
          <a:xfrm rot="19159880">
            <a:off x="-540421" y="-291200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Light Blue">
            <a:extLst>
              <a:ext uri="{FF2B5EF4-FFF2-40B4-BE49-F238E27FC236}">
                <a16:creationId xmlns:a16="http://schemas.microsoft.com/office/drawing/2014/main" id="{1DF6D42E-6F61-4674-8C9D-AE92DC9D480C}"/>
              </a:ext>
            </a:extLst>
          </p:cNvPr>
          <p:cNvSpPr/>
          <p:nvPr userDrawn="1"/>
        </p:nvSpPr>
        <p:spPr>
          <a:xfrm rot="19159880">
            <a:off x="5056638" y="2362720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3" name="Pink">
            <a:extLst>
              <a:ext uri="{FF2B5EF4-FFF2-40B4-BE49-F238E27FC236}">
                <a16:creationId xmlns:a16="http://schemas.microsoft.com/office/drawing/2014/main" id="{4876F508-B821-4FA4-BD96-3D8AF86DA03D}"/>
              </a:ext>
            </a:extLst>
          </p:cNvPr>
          <p:cNvSpPr/>
          <p:nvPr userDrawn="1"/>
        </p:nvSpPr>
        <p:spPr>
          <a:xfrm rot="9000000">
            <a:off x="4008529" y="-202976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4" name="Light Blue">
            <a:extLst>
              <a:ext uri="{FF2B5EF4-FFF2-40B4-BE49-F238E27FC236}">
                <a16:creationId xmlns:a16="http://schemas.microsoft.com/office/drawing/2014/main" id="{88CB88FB-1DD1-47EE-B909-2B10F5CB32CB}"/>
              </a:ext>
            </a:extLst>
          </p:cNvPr>
          <p:cNvSpPr/>
          <p:nvPr userDrawn="1"/>
        </p:nvSpPr>
        <p:spPr>
          <a:xfrm rot="15300000">
            <a:off x="2605706" y="97316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A6771563-3F20-47AB-A8A3-D645EF7E2735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5E3B8484-8869-4115-B67F-9C7736EC48A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875E55FC-EF45-4918-BB12-49092144099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445F829-A86E-451A-8DE6-69FA27F11AE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Slide Number Placeholder 5">
            <a:extLst>
              <a:ext uri="{FF2B5EF4-FFF2-40B4-BE49-F238E27FC236}">
                <a16:creationId xmlns:a16="http://schemas.microsoft.com/office/drawing/2014/main" id="{C64CF1B6-E497-45A0-AF25-B3EB2DA91AA4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DF7D587-0212-4AF6-A620-B146D55F45BF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700606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2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2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11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7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3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3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7.17355E-7 3.88889E-6 L 0.04062 3.88889E-6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575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38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575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42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utoRev="1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57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6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49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0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8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0" dur="1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8" dur="1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6" dur="1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2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4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7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8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9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0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1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2" dur="1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5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6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8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0" dur="12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1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3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4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6" grpId="1" animBg="1"/>
          <p:bldP spid="17" grpId="0" animBg="1"/>
          <p:bldP spid="17" grpId="1" animBg="1"/>
          <p:bldP spid="18" grpId="0" animBg="1"/>
          <p:bldP spid="18" grpId="1" animBg="1"/>
          <p:bldP spid="19" grpId="0" animBg="1"/>
          <p:bldP spid="19" grpId="1" animBg="1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42" grpId="0" animBg="1"/>
          <p:bldP spid="42" grpId="1" animBg="1"/>
          <p:bldP spid="43" grpId="0" animBg="1"/>
          <p:bldP spid="43" grpId="1" animBg="1"/>
          <p:bldP spid="44" grpId="0" animBg="1"/>
          <p:bldP spid="44" grpId="1" animBg="1"/>
          <p:bldP spid="4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2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2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11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7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3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3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7.17355E-7 3.88889E-6 L 0.04062 3.88889E-6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575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38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575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42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utoRev="1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57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6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8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0" dur="1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8" dur="1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6" dur="1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2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4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7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8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9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0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1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2" dur="1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5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6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8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0" dur="12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1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3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4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6" grpId="1" animBg="1"/>
          <p:bldP spid="17" grpId="0" animBg="1"/>
          <p:bldP spid="17" grpId="1" animBg="1"/>
          <p:bldP spid="18" grpId="0" animBg="1"/>
          <p:bldP spid="18" grpId="1" animBg="1"/>
          <p:bldP spid="19" grpId="0" animBg="1"/>
          <p:bldP spid="19" grpId="1" animBg="1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42" grpId="0" animBg="1"/>
          <p:bldP spid="42" grpId="1" animBg="1"/>
          <p:bldP spid="43" grpId="0" animBg="1"/>
          <p:bldP spid="43" grpId="1" animBg="1"/>
          <p:bldP spid="44" grpId="0" animBg="1"/>
          <p:bldP spid="44" grpId="1" animBg="1"/>
          <p:bldP spid="49" grpId="0"/>
        </p:bldLst>
      </p:timing>
    </mc:Fallback>
  </mc:AlternateConten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Pink">
            <a:extLst>
              <a:ext uri="{FF2B5EF4-FFF2-40B4-BE49-F238E27FC236}">
                <a16:creationId xmlns:a16="http://schemas.microsoft.com/office/drawing/2014/main" id="{0B46FF24-76E2-46D3-8B38-339656389C34}"/>
              </a:ext>
            </a:extLst>
          </p:cNvPr>
          <p:cNvSpPr/>
          <p:nvPr userDrawn="1"/>
        </p:nvSpPr>
        <p:spPr>
          <a:xfrm rot="9000000">
            <a:off x="6169475" y="1221587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1" name="Light Blue">
            <a:extLst>
              <a:ext uri="{FF2B5EF4-FFF2-40B4-BE49-F238E27FC236}">
                <a16:creationId xmlns:a16="http://schemas.microsoft.com/office/drawing/2014/main" id="{F1001373-52E9-499D-A058-962898145ECF}"/>
              </a:ext>
            </a:extLst>
          </p:cNvPr>
          <p:cNvSpPr/>
          <p:nvPr userDrawn="1"/>
        </p:nvSpPr>
        <p:spPr>
          <a:xfrm rot="15300000">
            <a:off x="4766651" y="239772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2" name="Light Blue">
            <a:extLst>
              <a:ext uri="{FF2B5EF4-FFF2-40B4-BE49-F238E27FC236}">
                <a16:creationId xmlns:a16="http://schemas.microsoft.com/office/drawing/2014/main" id="{D9A089F9-FC99-4104-9E55-E61B99604B8D}"/>
              </a:ext>
            </a:extLst>
          </p:cNvPr>
          <p:cNvSpPr/>
          <p:nvPr userDrawn="1"/>
        </p:nvSpPr>
        <p:spPr>
          <a:xfrm rot="19159880">
            <a:off x="7217582" y="3787281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F9705804-F6C9-4746-944E-3DACDBE2A547}"/>
              </a:ext>
            </a:extLst>
          </p:cNvPr>
          <p:cNvSpPr/>
          <p:nvPr userDrawn="1"/>
        </p:nvSpPr>
        <p:spPr>
          <a:xfrm flipV="1">
            <a:off x="11062998" y="242442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36D7F1AE-4077-4017-B2C3-1D38F51BDB0F}"/>
              </a:ext>
            </a:extLst>
          </p:cNvPr>
          <p:cNvSpPr/>
          <p:nvPr userDrawn="1"/>
        </p:nvSpPr>
        <p:spPr>
          <a:xfrm>
            <a:off x="1254877" y="3170378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71C82679-A1A8-4CFB-A14C-FBA2E5D8B5F4}"/>
              </a:ext>
            </a:extLst>
          </p:cNvPr>
          <p:cNvSpPr/>
          <p:nvPr userDrawn="1"/>
        </p:nvSpPr>
        <p:spPr>
          <a:xfrm flipV="1">
            <a:off x="3097410" y="27845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D86CB60-DB62-407D-8F68-5746B46C3113}"/>
              </a:ext>
            </a:extLst>
          </p:cNvPr>
          <p:cNvSpPr/>
          <p:nvPr userDrawn="1"/>
        </p:nvSpPr>
        <p:spPr>
          <a:xfrm flipH="1">
            <a:off x="1164942" y="1324277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3D84CAC-650F-41BC-8620-5FD4080716F3}"/>
              </a:ext>
            </a:extLst>
          </p:cNvPr>
          <p:cNvSpPr/>
          <p:nvPr userDrawn="1"/>
        </p:nvSpPr>
        <p:spPr>
          <a:xfrm>
            <a:off x="5400785" y="322749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25F2C62-9CED-4868-9DAD-81BE91033D7B}"/>
              </a:ext>
            </a:extLst>
          </p:cNvPr>
          <p:cNvSpPr/>
          <p:nvPr userDrawn="1"/>
        </p:nvSpPr>
        <p:spPr>
          <a:xfrm>
            <a:off x="2700291" y="235447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2715425D-613A-41C7-A51F-1BE821F1DE91}"/>
              </a:ext>
            </a:extLst>
          </p:cNvPr>
          <p:cNvSpPr/>
          <p:nvPr userDrawn="1"/>
        </p:nvSpPr>
        <p:spPr>
          <a:xfrm>
            <a:off x="9949925" y="52147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E242926-2CD0-4729-819A-8CD980BE7ACF}"/>
              </a:ext>
            </a:extLst>
          </p:cNvPr>
          <p:cNvSpPr/>
          <p:nvPr userDrawn="1"/>
        </p:nvSpPr>
        <p:spPr>
          <a:xfrm flipV="1">
            <a:off x="7205464" y="2091320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F28407EA-859F-4469-A399-F047D7F1832C}"/>
              </a:ext>
            </a:extLst>
          </p:cNvPr>
          <p:cNvSpPr/>
          <p:nvPr userDrawn="1"/>
        </p:nvSpPr>
        <p:spPr>
          <a:xfrm flipV="1">
            <a:off x="10326672" y="453986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4AC876AF-98F5-4799-A0FD-3B8BB6530568}"/>
              </a:ext>
            </a:extLst>
          </p:cNvPr>
          <p:cNvSpPr/>
          <p:nvPr userDrawn="1"/>
        </p:nvSpPr>
        <p:spPr>
          <a:xfrm>
            <a:off x="10092954" y="572697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A295320-0543-4FC0-BD79-9B25CD9F6146}"/>
              </a:ext>
            </a:extLst>
          </p:cNvPr>
          <p:cNvGrpSpPr/>
          <p:nvPr userDrawn="1"/>
        </p:nvGrpSpPr>
        <p:grpSpPr>
          <a:xfrm rot="20228232">
            <a:off x="11042277" y="-1057935"/>
            <a:ext cx="1468680" cy="190330"/>
            <a:chOff x="2764511" y="5842569"/>
            <a:chExt cx="8381724" cy="1086064"/>
          </a:xfrm>
        </p:grpSpPr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01A7C7B6-26EF-416E-8A05-08D9C2CB1781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CE7FA159-DB95-47B4-86E2-38249B3869B3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6B17127-AEA9-4523-B2CD-79576DC78853}"/>
              </a:ext>
            </a:extLst>
          </p:cNvPr>
          <p:cNvGrpSpPr/>
          <p:nvPr userDrawn="1"/>
        </p:nvGrpSpPr>
        <p:grpSpPr>
          <a:xfrm rot="20228232">
            <a:off x="13229346" y="2972257"/>
            <a:ext cx="1468680" cy="190330"/>
            <a:chOff x="2764511" y="5842569"/>
            <a:chExt cx="8381724" cy="1086064"/>
          </a:xfrm>
        </p:grpSpPr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0706DB2B-410F-42D6-8C87-B9CF86910DAE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50D2752D-EE4B-4EA6-8A3A-2972748F890A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47" name="Oval 46">
            <a:extLst>
              <a:ext uri="{FF2B5EF4-FFF2-40B4-BE49-F238E27FC236}">
                <a16:creationId xmlns:a16="http://schemas.microsoft.com/office/drawing/2014/main" id="{8583E76E-2AF1-42D6-9D1A-71B731567340}"/>
              </a:ext>
            </a:extLst>
          </p:cNvPr>
          <p:cNvSpPr/>
          <p:nvPr userDrawn="1"/>
        </p:nvSpPr>
        <p:spPr>
          <a:xfrm>
            <a:off x="4572340" y="1141496"/>
            <a:ext cx="1698258" cy="1698480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CADCC807-7349-417C-BEC9-AEF1E1640BBA}"/>
              </a:ext>
            </a:extLst>
          </p:cNvPr>
          <p:cNvGrpSpPr/>
          <p:nvPr userDrawn="1"/>
        </p:nvGrpSpPr>
        <p:grpSpPr>
          <a:xfrm>
            <a:off x="4657026" y="1267947"/>
            <a:ext cx="1528886" cy="1525091"/>
            <a:chOff x="3638130" y="1029624"/>
            <a:chExt cx="4829574" cy="4816959"/>
          </a:xfrm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05404FBF-E9EA-4BBC-866D-A3F82925173E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50" name="Oval 209">
              <a:extLst>
                <a:ext uri="{FF2B5EF4-FFF2-40B4-BE49-F238E27FC236}">
                  <a16:creationId xmlns:a16="http://schemas.microsoft.com/office/drawing/2014/main" id="{4FAA3804-04A0-496E-9E61-7ADD61DED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FD73422-F8FE-48F0-979B-69C19ED5EB3B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42AB7B95-E4B7-4F5E-B1E0-5B179485A9FC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3" name="Freeform 214">
              <a:extLst>
                <a:ext uri="{FF2B5EF4-FFF2-40B4-BE49-F238E27FC236}">
                  <a16:creationId xmlns:a16="http://schemas.microsoft.com/office/drawing/2014/main" id="{9F72C1A9-7400-4629-B9EB-ABB61AB6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5">
              <a:extLst>
                <a:ext uri="{FF2B5EF4-FFF2-40B4-BE49-F238E27FC236}">
                  <a16:creationId xmlns:a16="http://schemas.microsoft.com/office/drawing/2014/main" id="{C2868450-2931-458A-AA11-3583F857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6">
              <a:extLst>
                <a:ext uri="{FF2B5EF4-FFF2-40B4-BE49-F238E27FC236}">
                  <a16:creationId xmlns:a16="http://schemas.microsoft.com/office/drawing/2014/main" id="{B5110CF6-E873-4B3D-A0D5-D3EDF3D3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17">
              <a:extLst>
                <a:ext uri="{FF2B5EF4-FFF2-40B4-BE49-F238E27FC236}">
                  <a16:creationId xmlns:a16="http://schemas.microsoft.com/office/drawing/2014/main" id="{543AFCF4-59E7-43A4-9E2C-373B4EF7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18">
              <a:extLst>
                <a:ext uri="{FF2B5EF4-FFF2-40B4-BE49-F238E27FC236}">
                  <a16:creationId xmlns:a16="http://schemas.microsoft.com/office/drawing/2014/main" id="{408B9E80-757F-40BA-BDCD-30292A6C2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19">
              <a:extLst>
                <a:ext uri="{FF2B5EF4-FFF2-40B4-BE49-F238E27FC236}">
                  <a16:creationId xmlns:a16="http://schemas.microsoft.com/office/drawing/2014/main" id="{F47CB342-A183-4A13-A788-450352B8F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0">
              <a:extLst>
                <a:ext uri="{FF2B5EF4-FFF2-40B4-BE49-F238E27FC236}">
                  <a16:creationId xmlns:a16="http://schemas.microsoft.com/office/drawing/2014/main" id="{509E2460-276E-4B94-96C4-34912B36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1">
              <a:extLst>
                <a:ext uri="{FF2B5EF4-FFF2-40B4-BE49-F238E27FC236}">
                  <a16:creationId xmlns:a16="http://schemas.microsoft.com/office/drawing/2014/main" id="{38D23C88-ED32-4790-AEDD-BB1B3FC1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2">
              <a:extLst>
                <a:ext uri="{FF2B5EF4-FFF2-40B4-BE49-F238E27FC236}">
                  <a16:creationId xmlns:a16="http://schemas.microsoft.com/office/drawing/2014/main" id="{8F222C32-6A74-4491-AB98-F4EEE6478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3">
              <a:extLst>
                <a:ext uri="{FF2B5EF4-FFF2-40B4-BE49-F238E27FC236}">
                  <a16:creationId xmlns:a16="http://schemas.microsoft.com/office/drawing/2014/main" id="{70F6A1DF-027D-436D-A5F3-C032E881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4">
              <a:extLst>
                <a:ext uri="{FF2B5EF4-FFF2-40B4-BE49-F238E27FC236}">
                  <a16:creationId xmlns:a16="http://schemas.microsoft.com/office/drawing/2014/main" id="{152D2239-00EC-4281-802F-4855AADD8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5">
              <a:extLst>
                <a:ext uri="{FF2B5EF4-FFF2-40B4-BE49-F238E27FC236}">
                  <a16:creationId xmlns:a16="http://schemas.microsoft.com/office/drawing/2014/main" id="{E2F4EE49-C7DA-447F-B1D0-3ECFEE5A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6">
              <a:extLst>
                <a:ext uri="{FF2B5EF4-FFF2-40B4-BE49-F238E27FC236}">
                  <a16:creationId xmlns:a16="http://schemas.microsoft.com/office/drawing/2014/main" id="{E33AE3CF-098B-4876-ADD4-669A4E0C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27">
              <a:extLst>
                <a:ext uri="{FF2B5EF4-FFF2-40B4-BE49-F238E27FC236}">
                  <a16:creationId xmlns:a16="http://schemas.microsoft.com/office/drawing/2014/main" id="{622A43B4-2E60-41AA-8984-83787AC7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28">
              <a:extLst>
                <a:ext uri="{FF2B5EF4-FFF2-40B4-BE49-F238E27FC236}">
                  <a16:creationId xmlns:a16="http://schemas.microsoft.com/office/drawing/2014/main" id="{82E255AD-EFB6-4213-8268-AE840749C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29">
              <a:extLst>
                <a:ext uri="{FF2B5EF4-FFF2-40B4-BE49-F238E27FC236}">
                  <a16:creationId xmlns:a16="http://schemas.microsoft.com/office/drawing/2014/main" id="{7825D6B0-FF17-4399-8D25-B8EA6EADF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0">
              <a:extLst>
                <a:ext uri="{FF2B5EF4-FFF2-40B4-BE49-F238E27FC236}">
                  <a16:creationId xmlns:a16="http://schemas.microsoft.com/office/drawing/2014/main" id="{63BF0D97-54A5-4591-9C80-C174AF3D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1">
              <a:extLst>
                <a:ext uri="{FF2B5EF4-FFF2-40B4-BE49-F238E27FC236}">
                  <a16:creationId xmlns:a16="http://schemas.microsoft.com/office/drawing/2014/main" id="{017C9D1F-7340-4D1A-A663-913EA7373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2">
              <a:extLst>
                <a:ext uri="{FF2B5EF4-FFF2-40B4-BE49-F238E27FC236}">
                  <a16:creationId xmlns:a16="http://schemas.microsoft.com/office/drawing/2014/main" id="{3CD13F24-F077-4FE5-A400-4A1125F45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3">
              <a:extLst>
                <a:ext uri="{FF2B5EF4-FFF2-40B4-BE49-F238E27FC236}">
                  <a16:creationId xmlns:a16="http://schemas.microsoft.com/office/drawing/2014/main" id="{3EC378E1-6112-4EAF-98A8-26CB062EE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4">
              <a:extLst>
                <a:ext uri="{FF2B5EF4-FFF2-40B4-BE49-F238E27FC236}">
                  <a16:creationId xmlns:a16="http://schemas.microsoft.com/office/drawing/2014/main" id="{BD4CFBD8-83D5-4C33-8B9A-4427D54C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5">
              <a:extLst>
                <a:ext uri="{FF2B5EF4-FFF2-40B4-BE49-F238E27FC236}">
                  <a16:creationId xmlns:a16="http://schemas.microsoft.com/office/drawing/2014/main" id="{9C02D1B3-2CA1-4453-8571-E9A46220D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6">
              <a:extLst>
                <a:ext uri="{FF2B5EF4-FFF2-40B4-BE49-F238E27FC236}">
                  <a16:creationId xmlns:a16="http://schemas.microsoft.com/office/drawing/2014/main" id="{8A0458FA-CF8C-4142-9F71-DCBE8157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37">
              <a:extLst>
                <a:ext uri="{FF2B5EF4-FFF2-40B4-BE49-F238E27FC236}">
                  <a16:creationId xmlns:a16="http://schemas.microsoft.com/office/drawing/2014/main" id="{396C8373-DB63-4A0A-9A14-3CFD0250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38">
              <a:extLst>
                <a:ext uri="{FF2B5EF4-FFF2-40B4-BE49-F238E27FC236}">
                  <a16:creationId xmlns:a16="http://schemas.microsoft.com/office/drawing/2014/main" id="{CF1A7838-1432-4ED5-A604-110ACDB12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39">
              <a:extLst>
                <a:ext uri="{FF2B5EF4-FFF2-40B4-BE49-F238E27FC236}">
                  <a16:creationId xmlns:a16="http://schemas.microsoft.com/office/drawing/2014/main" id="{09A3004F-C968-4F11-9A18-E73DFFD7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0">
              <a:extLst>
                <a:ext uri="{FF2B5EF4-FFF2-40B4-BE49-F238E27FC236}">
                  <a16:creationId xmlns:a16="http://schemas.microsoft.com/office/drawing/2014/main" id="{F05924C0-B556-4789-90F9-73B1AD83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1">
              <a:extLst>
                <a:ext uri="{FF2B5EF4-FFF2-40B4-BE49-F238E27FC236}">
                  <a16:creationId xmlns:a16="http://schemas.microsoft.com/office/drawing/2014/main" id="{B97A2CE4-F002-49B8-9E6E-2004CBB9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2">
              <a:extLst>
                <a:ext uri="{FF2B5EF4-FFF2-40B4-BE49-F238E27FC236}">
                  <a16:creationId xmlns:a16="http://schemas.microsoft.com/office/drawing/2014/main" id="{ED28C230-F3D5-4ADC-A523-535158C23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3">
              <a:extLst>
                <a:ext uri="{FF2B5EF4-FFF2-40B4-BE49-F238E27FC236}">
                  <a16:creationId xmlns:a16="http://schemas.microsoft.com/office/drawing/2014/main" id="{73AA76DD-DC13-4772-8C81-609EBE4F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4">
              <a:extLst>
                <a:ext uri="{FF2B5EF4-FFF2-40B4-BE49-F238E27FC236}">
                  <a16:creationId xmlns:a16="http://schemas.microsoft.com/office/drawing/2014/main" id="{133DBADA-0591-4F9A-A8F0-35425760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5">
              <a:extLst>
                <a:ext uri="{FF2B5EF4-FFF2-40B4-BE49-F238E27FC236}">
                  <a16:creationId xmlns:a16="http://schemas.microsoft.com/office/drawing/2014/main" id="{CCD684F3-2AAF-4CD3-ACCB-9D075004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6">
              <a:extLst>
                <a:ext uri="{FF2B5EF4-FFF2-40B4-BE49-F238E27FC236}">
                  <a16:creationId xmlns:a16="http://schemas.microsoft.com/office/drawing/2014/main" id="{CE64ED14-3182-4B57-A5E3-8DB62058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6" name="Freeform 247">
              <a:extLst>
                <a:ext uri="{FF2B5EF4-FFF2-40B4-BE49-F238E27FC236}">
                  <a16:creationId xmlns:a16="http://schemas.microsoft.com/office/drawing/2014/main" id="{33F4F704-55A8-4DBC-917D-8041907E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7" name="Freeform 248">
              <a:extLst>
                <a:ext uri="{FF2B5EF4-FFF2-40B4-BE49-F238E27FC236}">
                  <a16:creationId xmlns:a16="http://schemas.microsoft.com/office/drawing/2014/main" id="{2D18D1F4-358A-43FF-86A9-05CDEDB3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8" name="Freeform 249">
              <a:extLst>
                <a:ext uri="{FF2B5EF4-FFF2-40B4-BE49-F238E27FC236}">
                  <a16:creationId xmlns:a16="http://schemas.microsoft.com/office/drawing/2014/main" id="{D56B82C4-8BDF-4B71-B8C6-E95320637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5531B9EE-15F4-4673-8473-A3223E3619CE}"/>
              </a:ext>
            </a:extLst>
          </p:cNvPr>
          <p:cNvGrpSpPr/>
          <p:nvPr userDrawn="1"/>
        </p:nvGrpSpPr>
        <p:grpSpPr>
          <a:xfrm>
            <a:off x="545455" y="2202751"/>
            <a:ext cx="9988690" cy="9630496"/>
            <a:chOff x="1091052" y="2930223"/>
            <a:chExt cx="19979982" cy="19260992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096AE5C-1BDF-4BF6-8A2B-C3BA1199D963}"/>
                </a:ext>
              </a:extLst>
            </p:cNvPr>
            <p:cNvSpPr>
              <a:spLocks/>
            </p:cNvSpPr>
            <p:nvPr/>
          </p:nvSpPr>
          <p:spPr bwMode="auto">
            <a:xfrm rot="2954007">
              <a:off x="1410568" y="4479554"/>
              <a:ext cx="17392145" cy="18031177"/>
            </a:xfrm>
            <a:custGeom>
              <a:avLst/>
              <a:gdLst>
                <a:gd name="connsiteX0" fmla="*/ 7094879 w 17392145"/>
                <a:gd name="connsiteY0" fmla="*/ 0 h 18031177"/>
                <a:gd name="connsiteX1" fmla="*/ 8584079 w 17392145"/>
                <a:gd name="connsiteY1" fmla="*/ 0 h 18031177"/>
                <a:gd name="connsiteX2" fmla="*/ 8584081 w 17392145"/>
                <a:gd name="connsiteY2" fmla="*/ 4998229 h 18031177"/>
                <a:gd name="connsiteX3" fmla="*/ 8672055 w 17392145"/>
                <a:gd name="connsiteY3" fmla="*/ 5179145 h 18031177"/>
                <a:gd name="connsiteX4" fmla="*/ 9318064 w 17392145"/>
                <a:gd name="connsiteY4" fmla="*/ 5826762 h 18031177"/>
                <a:gd name="connsiteX5" fmla="*/ 10911917 w 17392145"/>
                <a:gd name="connsiteY5" fmla="*/ 3258850 h 18031177"/>
                <a:gd name="connsiteX6" fmla="*/ 12992993 w 17392145"/>
                <a:gd name="connsiteY6" fmla="*/ 2772057 h 18031177"/>
                <a:gd name="connsiteX7" fmla="*/ 13844570 w 17392145"/>
                <a:gd name="connsiteY7" fmla="*/ 2225371 h 18031177"/>
                <a:gd name="connsiteX8" fmla="*/ 14462629 w 17392145"/>
                <a:gd name="connsiteY8" fmla="*/ 1325295 h 18031177"/>
                <a:gd name="connsiteX9" fmla="*/ 17291948 w 17392145"/>
                <a:gd name="connsiteY9" fmla="*/ 497686 h 18031177"/>
                <a:gd name="connsiteX10" fmla="*/ 17392145 w 17392145"/>
                <a:gd name="connsiteY10" fmla="*/ 504017 h 18031177"/>
                <a:gd name="connsiteX11" fmla="*/ 2280953 w 17392145"/>
                <a:gd name="connsiteY11" fmla="*/ 18031177 h 18031177"/>
                <a:gd name="connsiteX12" fmla="*/ 0 w 17392145"/>
                <a:gd name="connsiteY12" fmla="*/ 16064634 h 18031177"/>
                <a:gd name="connsiteX13" fmla="*/ 1488390 w 17392145"/>
                <a:gd name="connsiteY13" fmla="*/ 14786105 h 18031177"/>
                <a:gd name="connsiteX14" fmla="*/ 2186735 w 17392145"/>
                <a:gd name="connsiteY14" fmla="*/ 13528285 h 18031177"/>
                <a:gd name="connsiteX15" fmla="*/ 2125568 w 17392145"/>
                <a:gd name="connsiteY15" fmla="*/ 12025058 h 18031177"/>
                <a:gd name="connsiteX16" fmla="*/ 3674011 w 17392145"/>
                <a:gd name="connsiteY16" fmla="*/ 10751514 h 18031177"/>
                <a:gd name="connsiteX17" fmla="*/ 4263822 w 17392145"/>
                <a:gd name="connsiteY17" fmla="*/ 9470304 h 18031177"/>
                <a:gd name="connsiteX18" fmla="*/ 4049832 w 17392145"/>
                <a:gd name="connsiteY18" fmla="*/ 8490380 h 18031177"/>
                <a:gd name="connsiteX19" fmla="*/ 5368944 w 17392145"/>
                <a:gd name="connsiteY19" fmla="*/ 7258919 h 18031177"/>
                <a:gd name="connsiteX20" fmla="*/ 6535802 w 17392145"/>
                <a:gd name="connsiteY20" fmla="*/ 6346544 h 18031177"/>
                <a:gd name="connsiteX21" fmla="*/ 7091020 w 17392145"/>
                <a:gd name="connsiteY21" fmla="*/ 5106518 h 18031177"/>
                <a:gd name="connsiteX22" fmla="*/ 7094879 w 17392145"/>
                <a:gd name="connsiteY22" fmla="*/ 5095750 h 1803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392145" h="18031177">
                  <a:moveTo>
                    <a:pt x="7094879" y="0"/>
                  </a:moveTo>
                  <a:lnTo>
                    <a:pt x="8584079" y="0"/>
                  </a:lnTo>
                  <a:lnTo>
                    <a:pt x="8584081" y="4998229"/>
                  </a:lnTo>
                  <a:lnTo>
                    <a:pt x="8672055" y="5179145"/>
                  </a:lnTo>
                  <a:cubicBezTo>
                    <a:pt x="8853660" y="5515565"/>
                    <a:pt x="9068366" y="5763550"/>
                    <a:pt x="9318064" y="5826762"/>
                  </a:cubicBezTo>
                  <a:cubicBezTo>
                    <a:pt x="10552417" y="5697825"/>
                    <a:pt x="10886817" y="3471165"/>
                    <a:pt x="10911917" y="3258850"/>
                  </a:cubicBezTo>
                  <a:cubicBezTo>
                    <a:pt x="11024334" y="2232810"/>
                    <a:pt x="11713741" y="2803797"/>
                    <a:pt x="12992993" y="2772057"/>
                  </a:cubicBezTo>
                  <a:cubicBezTo>
                    <a:pt x="13356774" y="2764014"/>
                    <a:pt x="13686529" y="2551168"/>
                    <a:pt x="13844570" y="2225371"/>
                  </a:cubicBezTo>
                  <a:cubicBezTo>
                    <a:pt x="13986644" y="1938448"/>
                    <a:pt x="14164932" y="1589166"/>
                    <a:pt x="14462629" y="1325295"/>
                  </a:cubicBezTo>
                  <a:cubicBezTo>
                    <a:pt x="14951095" y="891046"/>
                    <a:pt x="16028331" y="454750"/>
                    <a:pt x="17291948" y="497686"/>
                  </a:cubicBezTo>
                  <a:lnTo>
                    <a:pt x="17392145" y="504017"/>
                  </a:lnTo>
                  <a:lnTo>
                    <a:pt x="2280953" y="18031177"/>
                  </a:lnTo>
                  <a:lnTo>
                    <a:pt x="0" y="16064634"/>
                  </a:lnTo>
                  <a:cubicBezTo>
                    <a:pt x="0" y="16064634"/>
                    <a:pt x="782130" y="15089605"/>
                    <a:pt x="1488390" y="14786105"/>
                  </a:cubicBezTo>
                  <a:cubicBezTo>
                    <a:pt x="2194650" y="14482606"/>
                    <a:pt x="2267758" y="14112832"/>
                    <a:pt x="2186735" y="13528285"/>
                  </a:cubicBezTo>
                  <a:cubicBezTo>
                    <a:pt x="2105711" y="12943739"/>
                    <a:pt x="1943697" y="12453133"/>
                    <a:pt x="2125568" y="12025058"/>
                  </a:cubicBezTo>
                  <a:cubicBezTo>
                    <a:pt x="2269722" y="11681441"/>
                    <a:pt x="2925639" y="11164924"/>
                    <a:pt x="3674011" y="10751514"/>
                  </a:cubicBezTo>
                  <a:cubicBezTo>
                    <a:pt x="4129306" y="10494835"/>
                    <a:pt x="4370527" y="9977566"/>
                    <a:pt x="4263822" y="9470304"/>
                  </a:cubicBezTo>
                  <a:cubicBezTo>
                    <a:pt x="4208849" y="9194805"/>
                    <a:pt x="4123207" y="8887024"/>
                    <a:pt x="4049832" y="8490380"/>
                  </a:cubicBezTo>
                  <a:cubicBezTo>
                    <a:pt x="3923910" y="7808637"/>
                    <a:pt x="4722153" y="7432375"/>
                    <a:pt x="5368944" y="7258919"/>
                  </a:cubicBezTo>
                  <a:cubicBezTo>
                    <a:pt x="5864741" y="7124894"/>
                    <a:pt x="6289485" y="6795088"/>
                    <a:pt x="6535802" y="6346544"/>
                  </a:cubicBezTo>
                  <a:cubicBezTo>
                    <a:pt x="6740325" y="5980403"/>
                    <a:pt x="6926620" y="5548468"/>
                    <a:pt x="7091020" y="5106518"/>
                  </a:cubicBezTo>
                  <a:lnTo>
                    <a:pt x="7094879" y="5095750"/>
                  </a:lnTo>
                  <a:close/>
                </a:path>
              </a:pathLst>
            </a:custGeom>
            <a:gradFill>
              <a:gsLst>
                <a:gs pos="100000">
                  <a:srgbClr val="FCB736"/>
                </a:gs>
                <a:gs pos="3000">
                  <a:srgbClr val="F39D03"/>
                </a:gs>
              </a:gsLst>
              <a:path path="circle">
                <a:fillToRect l="100000" t="100000"/>
              </a:path>
            </a:gradFill>
            <a:ln>
              <a:noFill/>
            </a:ln>
            <a:effectLst>
              <a:outerShdw blurRad="596900" sx="102000" sy="102000" algn="ctr" rotWithShape="0">
                <a:srgbClr val="FCB736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>
                <a:solidFill>
                  <a:schemeClr val="lt1"/>
                </a:solidFill>
              </a:endParaRPr>
            </a:p>
          </p:txBody>
        </p: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C9DC3302-0000-4C2E-8081-CBA71F6B760A}"/>
                </a:ext>
              </a:extLst>
            </p:cNvPr>
            <p:cNvGrpSpPr/>
            <p:nvPr/>
          </p:nvGrpSpPr>
          <p:grpSpPr>
            <a:xfrm>
              <a:off x="16196886" y="2930223"/>
              <a:ext cx="4874148" cy="5859588"/>
              <a:chOff x="16196884" y="2930225"/>
              <a:chExt cx="4874148" cy="5859588"/>
            </a:xfrm>
          </p:grpSpPr>
          <p:sp>
            <p:nvSpPr>
              <p:cNvPr id="100" name="Freeform 60">
                <a:extLst>
                  <a:ext uri="{FF2B5EF4-FFF2-40B4-BE49-F238E27FC236}">
                    <a16:creationId xmlns:a16="http://schemas.microsoft.com/office/drawing/2014/main" id="{5B89CA7D-DEE0-4E52-995C-389415C25F38}"/>
                  </a:ext>
                </a:extLst>
              </p:cNvPr>
              <p:cNvSpPr>
                <a:spLocks/>
              </p:cNvSpPr>
              <p:nvPr/>
            </p:nvSpPr>
            <p:spPr bwMode="auto">
              <a:xfrm rot="2954007">
                <a:off x="16404958" y="3165665"/>
                <a:ext cx="4207459" cy="3981252"/>
              </a:xfrm>
              <a:custGeom>
                <a:avLst/>
                <a:gdLst>
                  <a:gd name="T0" fmla="*/ 1005 w 1383"/>
                  <a:gd name="T1" fmla="*/ 886 h 1317"/>
                  <a:gd name="T2" fmla="*/ 820 w 1383"/>
                  <a:gd name="T3" fmla="*/ 46 h 1317"/>
                  <a:gd name="T4" fmla="*/ 806 w 1383"/>
                  <a:gd name="T5" fmla="*/ 0 h 1317"/>
                  <a:gd name="T6" fmla="*/ 577 w 1383"/>
                  <a:gd name="T7" fmla="*/ 0 h 1317"/>
                  <a:gd name="T8" fmla="*/ 563 w 1383"/>
                  <a:gd name="T9" fmla="*/ 43 h 1317"/>
                  <a:gd name="T10" fmla="*/ 378 w 1383"/>
                  <a:gd name="T11" fmla="*/ 892 h 1317"/>
                  <a:gd name="T12" fmla="*/ 0 w 1383"/>
                  <a:gd name="T13" fmla="*/ 1317 h 1317"/>
                  <a:gd name="T14" fmla="*/ 1383 w 1383"/>
                  <a:gd name="T15" fmla="*/ 1317 h 1317"/>
                  <a:gd name="T16" fmla="*/ 1005 w 1383"/>
                  <a:gd name="T17" fmla="*/ 886 h 1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83" h="1317">
                    <a:moveTo>
                      <a:pt x="1005" y="886"/>
                    </a:moveTo>
                    <a:cubicBezTo>
                      <a:pt x="926" y="767"/>
                      <a:pt x="873" y="285"/>
                      <a:pt x="820" y="46"/>
                    </a:cubicBezTo>
                    <a:cubicBezTo>
                      <a:pt x="815" y="26"/>
                      <a:pt x="811" y="0"/>
                      <a:pt x="806" y="0"/>
                    </a:cubicBezTo>
                    <a:cubicBezTo>
                      <a:pt x="577" y="0"/>
                      <a:pt x="577" y="0"/>
                      <a:pt x="577" y="0"/>
                    </a:cubicBezTo>
                    <a:cubicBezTo>
                      <a:pt x="572" y="0"/>
                      <a:pt x="568" y="23"/>
                      <a:pt x="563" y="43"/>
                    </a:cubicBezTo>
                    <a:cubicBezTo>
                      <a:pt x="510" y="282"/>
                      <a:pt x="457" y="772"/>
                      <a:pt x="378" y="892"/>
                    </a:cubicBezTo>
                    <a:cubicBezTo>
                      <a:pt x="309" y="995"/>
                      <a:pt x="64" y="1167"/>
                      <a:pt x="0" y="1317"/>
                    </a:cubicBezTo>
                    <a:cubicBezTo>
                      <a:pt x="1383" y="1317"/>
                      <a:pt x="1383" y="1317"/>
                      <a:pt x="1383" y="1317"/>
                    </a:cubicBezTo>
                    <a:cubicBezTo>
                      <a:pt x="1319" y="1167"/>
                      <a:pt x="1074" y="989"/>
                      <a:pt x="1005" y="886"/>
                    </a:cubicBezTo>
                    <a:close/>
                  </a:path>
                </a:pathLst>
              </a:custGeom>
              <a:solidFill>
                <a:srgbClr val="E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C2A5A241-C021-44AF-BD35-3E274BBC51C7}"/>
                  </a:ext>
                </a:extLst>
              </p:cNvPr>
              <p:cNvGrpSpPr/>
              <p:nvPr/>
            </p:nvGrpSpPr>
            <p:grpSpPr>
              <a:xfrm>
                <a:off x="16196884" y="2930225"/>
                <a:ext cx="4874148" cy="5859588"/>
                <a:chOff x="16196884" y="2930225"/>
                <a:chExt cx="4874148" cy="5859588"/>
              </a:xfrm>
            </p:grpSpPr>
            <p:sp>
              <p:nvSpPr>
                <p:cNvPr id="102" name="Freeform 47">
                  <a:extLst>
                    <a:ext uri="{FF2B5EF4-FFF2-40B4-BE49-F238E27FC236}">
                      <a16:creationId xmlns:a16="http://schemas.microsoft.com/office/drawing/2014/main" id="{04D65DB1-4BCD-4117-9120-5928B34EDD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7642727" y="2521882"/>
                  <a:ext cx="693703" cy="3585390"/>
                </a:xfrm>
                <a:custGeom>
                  <a:avLst/>
                  <a:gdLst>
                    <a:gd name="T0" fmla="*/ 229 w 229"/>
                    <a:gd name="T1" fmla="*/ 168 h 1186"/>
                    <a:gd name="T2" fmla="*/ 229 w 229"/>
                    <a:gd name="T3" fmla="*/ 1179 h 1186"/>
                    <a:gd name="T4" fmla="*/ 222 w 229"/>
                    <a:gd name="T5" fmla="*/ 1186 h 1186"/>
                    <a:gd name="T6" fmla="*/ 7 w 229"/>
                    <a:gd name="T7" fmla="*/ 1186 h 1186"/>
                    <a:gd name="T8" fmla="*/ 0 w 229"/>
                    <a:gd name="T9" fmla="*/ 1179 h 1186"/>
                    <a:gd name="T10" fmla="*/ 0 w 229"/>
                    <a:gd name="T11" fmla="*/ 168 h 1186"/>
                    <a:gd name="T12" fmla="*/ 17 w 229"/>
                    <a:gd name="T13" fmla="*/ 89 h 1186"/>
                    <a:gd name="T14" fmla="*/ 71 w 229"/>
                    <a:gd name="T15" fmla="*/ 17 h 1186"/>
                    <a:gd name="T16" fmla="*/ 115 w 229"/>
                    <a:gd name="T17" fmla="*/ 0 h 1186"/>
                    <a:gd name="T18" fmla="*/ 144 w 229"/>
                    <a:gd name="T19" fmla="*/ 6 h 1186"/>
                    <a:gd name="T20" fmla="*/ 158 w 229"/>
                    <a:gd name="T21" fmla="*/ 17 h 1186"/>
                    <a:gd name="T22" fmla="*/ 211 w 229"/>
                    <a:gd name="T23" fmla="*/ 87 h 1186"/>
                    <a:gd name="T24" fmla="*/ 212 w 229"/>
                    <a:gd name="T25" fmla="*/ 89 h 1186"/>
                    <a:gd name="T26" fmla="*/ 229 w 229"/>
                    <a:gd name="T27" fmla="*/ 168 h 1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29" h="1186">
                      <a:moveTo>
                        <a:pt x="229" y="168"/>
                      </a:moveTo>
                      <a:cubicBezTo>
                        <a:pt x="229" y="1179"/>
                        <a:pt x="229" y="1179"/>
                        <a:pt x="229" y="1179"/>
                      </a:cubicBezTo>
                      <a:cubicBezTo>
                        <a:pt x="229" y="1183"/>
                        <a:pt x="226" y="1186"/>
                        <a:pt x="222" y="1186"/>
                      </a:cubicBezTo>
                      <a:cubicBezTo>
                        <a:pt x="7" y="1186"/>
                        <a:pt x="7" y="1186"/>
                        <a:pt x="7" y="1186"/>
                      </a:cubicBezTo>
                      <a:cubicBezTo>
                        <a:pt x="3" y="1186"/>
                        <a:pt x="0" y="1183"/>
                        <a:pt x="0" y="1179"/>
                      </a:cubicBezTo>
                      <a:cubicBezTo>
                        <a:pt x="0" y="168"/>
                        <a:pt x="0" y="168"/>
                        <a:pt x="0" y="168"/>
                      </a:cubicBezTo>
                      <a:cubicBezTo>
                        <a:pt x="0" y="141"/>
                        <a:pt x="6" y="114"/>
                        <a:pt x="17" y="89"/>
                      </a:cubicBezTo>
                      <a:cubicBezTo>
                        <a:pt x="29" y="63"/>
                        <a:pt x="47" y="38"/>
                        <a:pt x="71" y="17"/>
                      </a:cubicBezTo>
                      <a:cubicBezTo>
                        <a:pt x="83" y="5"/>
                        <a:pt x="99" y="0"/>
                        <a:pt x="115" y="0"/>
                      </a:cubicBezTo>
                      <a:cubicBezTo>
                        <a:pt x="125" y="0"/>
                        <a:pt x="135" y="2"/>
                        <a:pt x="144" y="6"/>
                      </a:cubicBezTo>
                      <a:cubicBezTo>
                        <a:pt x="149" y="9"/>
                        <a:pt x="154" y="12"/>
                        <a:pt x="158" y="17"/>
                      </a:cubicBezTo>
                      <a:cubicBezTo>
                        <a:pt x="181" y="38"/>
                        <a:pt x="199" y="62"/>
                        <a:pt x="211" y="87"/>
                      </a:cubicBezTo>
                      <a:cubicBezTo>
                        <a:pt x="211" y="88"/>
                        <a:pt x="212" y="89"/>
                        <a:pt x="212" y="89"/>
                      </a:cubicBezTo>
                      <a:cubicBezTo>
                        <a:pt x="223" y="114"/>
                        <a:pt x="229" y="141"/>
                        <a:pt x="229" y="168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3" name="Freeform 48">
                  <a:extLst>
                    <a:ext uri="{FF2B5EF4-FFF2-40B4-BE49-F238E27FC236}">
                      <a16:creationId xmlns:a16="http://schemas.microsoft.com/office/drawing/2014/main" id="{8AAA59D8-3DA6-418A-949C-0224A201C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8944998" y="3096111"/>
                  <a:ext cx="599451" cy="267680"/>
                </a:xfrm>
                <a:custGeom>
                  <a:avLst/>
                  <a:gdLst>
                    <a:gd name="T0" fmla="*/ 197 w 197"/>
                    <a:gd name="T1" fmla="*/ 89 h 89"/>
                    <a:gd name="T2" fmla="*/ 0 w 197"/>
                    <a:gd name="T3" fmla="*/ 89 h 89"/>
                    <a:gd name="T4" fmla="*/ 54 w 197"/>
                    <a:gd name="T5" fmla="*/ 16 h 89"/>
                    <a:gd name="T6" fmla="*/ 98 w 197"/>
                    <a:gd name="T7" fmla="*/ 0 h 89"/>
                    <a:gd name="T8" fmla="*/ 128 w 197"/>
                    <a:gd name="T9" fmla="*/ 6 h 89"/>
                    <a:gd name="T10" fmla="*/ 143 w 197"/>
                    <a:gd name="T11" fmla="*/ 16 h 89"/>
                    <a:gd name="T12" fmla="*/ 197 w 197"/>
                    <a:gd name="T13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7" h="89">
                      <a:moveTo>
                        <a:pt x="197" y="89"/>
                      </a:move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2" y="63"/>
                        <a:pt x="30" y="38"/>
                        <a:pt x="54" y="16"/>
                      </a:cubicBezTo>
                      <a:cubicBezTo>
                        <a:pt x="66" y="5"/>
                        <a:pt x="82" y="0"/>
                        <a:pt x="98" y="0"/>
                      </a:cubicBezTo>
                      <a:cubicBezTo>
                        <a:pt x="109" y="0"/>
                        <a:pt x="119" y="2"/>
                        <a:pt x="128" y="6"/>
                      </a:cubicBezTo>
                      <a:cubicBezTo>
                        <a:pt x="133" y="9"/>
                        <a:pt x="138" y="12"/>
                        <a:pt x="143" y="16"/>
                      </a:cubicBezTo>
                      <a:cubicBezTo>
                        <a:pt x="167" y="38"/>
                        <a:pt x="185" y="63"/>
                        <a:pt x="197" y="8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4" name="Freeform 49">
                  <a:extLst>
                    <a:ext uri="{FF2B5EF4-FFF2-40B4-BE49-F238E27FC236}">
                      <a16:creationId xmlns:a16="http://schemas.microsoft.com/office/drawing/2014/main" id="{87CA173E-70A2-416A-8F5D-C7B354A01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8922059" y="4016685"/>
                  <a:ext cx="712555" cy="3585390"/>
                </a:xfrm>
                <a:custGeom>
                  <a:avLst/>
                  <a:gdLst>
                    <a:gd name="T0" fmla="*/ 234 w 234"/>
                    <a:gd name="T1" fmla="*/ 168 h 1186"/>
                    <a:gd name="T2" fmla="*/ 234 w 234"/>
                    <a:gd name="T3" fmla="*/ 1179 h 1186"/>
                    <a:gd name="T4" fmla="*/ 227 w 234"/>
                    <a:gd name="T5" fmla="*/ 1186 h 1186"/>
                    <a:gd name="T6" fmla="*/ 7 w 234"/>
                    <a:gd name="T7" fmla="*/ 1186 h 1186"/>
                    <a:gd name="T8" fmla="*/ 0 w 234"/>
                    <a:gd name="T9" fmla="*/ 1179 h 1186"/>
                    <a:gd name="T10" fmla="*/ 0 w 234"/>
                    <a:gd name="T11" fmla="*/ 168 h 1186"/>
                    <a:gd name="T12" fmla="*/ 18 w 234"/>
                    <a:gd name="T13" fmla="*/ 89 h 1186"/>
                    <a:gd name="T14" fmla="*/ 72 w 234"/>
                    <a:gd name="T15" fmla="*/ 17 h 1186"/>
                    <a:gd name="T16" fmla="*/ 117 w 234"/>
                    <a:gd name="T17" fmla="*/ 0 h 1186"/>
                    <a:gd name="T18" fmla="*/ 147 w 234"/>
                    <a:gd name="T19" fmla="*/ 6 h 1186"/>
                    <a:gd name="T20" fmla="*/ 161 w 234"/>
                    <a:gd name="T21" fmla="*/ 17 h 1186"/>
                    <a:gd name="T22" fmla="*/ 215 w 234"/>
                    <a:gd name="T23" fmla="*/ 87 h 1186"/>
                    <a:gd name="T24" fmla="*/ 216 w 234"/>
                    <a:gd name="T25" fmla="*/ 89 h 1186"/>
                    <a:gd name="T26" fmla="*/ 234 w 234"/>
                    <a:gd name="T27" fmla="*/ 168 h 1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34" h="1186">
                      <a:moveTo>
                        <a:pt x="234" y="168"/>
                      </a:moveTo>
                      <a:cubicBezTo>
                        <a:pt x="234" y="1179"/>
                        <a:pt x="234" y="1179"/>
                        <a:pt x="234" y="1179"/>
                      </a:cubicBezTo>
                      <a:cubicBezTo>
                        <a:pt x="234" y="1183"/>
                        <a:pt x="230" y="1186"/>
                        <a:pt x="227" y="1186"/>
                      </a:cubicBezTo>
                      <a:cubicBezTo>
                        <a:pt x="7" y="1186"/>
                        <a:pt x="7" y="1186"/>
                        <a:pt x="7" y="1186"/>
                      </a:cubicBezTo>
                      <a:cubicBezTo>
                        <a:pt x="3" y="1186"/>
                        <a:pt x="0" y="1183"/>
                        <a:pt x="0" y="1179"/>
                      </a:cubicBezTo>
                      <a:cubicBezTo>
                        <a:pt x="0" y="168"/>
                        <a:pt x="0" y="168"/>
                        <a:pt x="0" y="168"/>
                      </a:cubicBezTo>
                      <a:cubicBezTo>
                        <a:pt x="0" y="141"/>
                        <a:pt x="6" y="114"/>
                        <a:pt x="18" y="89"/>
                      </a:cubicBezTo>
                      <a:cubicBezTo>
                        <a:pt x="30" y="63"/>
                        <a:pt x="49" y="38"/>
                        <a:pt x="72" y="17"/>
                      </a:cubicBezTo>
                      <a:cubicBezTo>
                        <a:pt x="85" y="5"/>
                        <a:pt x="101" y="0"/>
                        <a:pt x="117" y="0"/>
                      </a:cubicBezTo>
                      <a:cubicBezTo>
                        <a:pt x="127" y="0"/>
                        <a:pt x="137" y="2"/>
                        <a:pt x="147" y="6"/>
                      </a:cubicBezTo>
                      <a:cubicBezTo>
                        <a:pt x="152" y="9"/>
                        <a:pt x="157" y="12"/>
                        <a:pt x="161" y="17"/>
                      </a:cubicBezTo>
                      <a:cubicBezTo>
                        <a:pt x="185" y="38"/>
                        <a:pt x="203" y="62"/>
                        <a:pt x="215" y="87"/>
                      </a:cubicBezTo>
                      <a:cubicBezTo>
                        <a:pt x="215" y="88"/>
                        <a:pt x="216" y="89"/>
                        <a:pt x="216" y="89"/>
                      </a:cubicBezTo>
                      <a:cubicBezTo>
                        <a:pt x="227" y="114"/>
                        <a:pt x="234" y="141"/>
                        <a:pt x="234" y="168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5" name="Freeform 50">
                  <a:extLst>
                    <a:ext uri="{FF2B5EF4-FFF2-40B4-BE49-F238E27FC236}">
                      <a16:creationId xmlns:a16="http://schemas.microsoft.com/office/drawing/2014/main" id="{12D08C96-04F0-4EE7-9BC7-B34FB39F8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20234988" y="4592343"/>
                  <a:ext cx="599451" cy="267680"/>
                </a:xfrm>
                <a:custGeom>
                  <a:avLst/>
                  <a:gdLst>
                    <a:gd name="T0" fmla="*/ 197 w 197"/>
                    <a:gd name="T1" fmla="*/ 89 h 89"/>
                    <a:gd name="T2" fmla="*/ 0 w 197"/>
                    <a:gd name="T3" fmla="*/ 89 h 89"/>
                    <a:gd name="T4" fmla="*/ 54 w 197"/>
                    <a:gd name="T5" fmla="*/ 16 h 89"/>
                    <a:gd name="T6" fmla="*/ 99 w 197"/>
                    <a:gd name="T7" fmla="*/ 0 h 89"/>
                    <a:gd name="T8" fmla="*/ 128 w 197"/>
                    <a:gd name="T9" fmla="*/ 6 h 89"/>
                    <a:gd name="T10" fmla="*/ 143 w 197"/>
                    <a:gd name="T11" fmla="*/ 16 h 89"/>
                    <a:gd name="T12" fmla="*/ 197 w 197"/>
                    <a:gd name="T13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7" h="89">
                      <a:moveTo>
                        <a:pt x="197" y="89"/>
                      </a:move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2" y="63"/>
                        <a:pt x="31" y="38"/>
                        <a:pt x="54" y="16"/>
                      </a:cubicBezTo>
                      <a:cubicBezTo>
                        <a:pt x="67" y="5"/>
                        <a:pt x="83" y="0"/>
                        <a:pt x="99" y="0"/>
                      </a:cubicBezTo>
                      <a:cubicBezTo>
                        <a:pt x="109" y="0"/>
                        <a:pt x="119" y="2"/>
                        <a:pt x="128" y="6"/>
                      </a:cubicBezTo>
                      <a:cubicBezTo>
                        <a:pt x="134" y="9"/>
                        <a:pt x="139" y="12"/>
                        <a:pt x="143" y="16"/>
                      </a:cubicBezTo>
                      <a:cubicBezTo>
                        <a:pt x="167" y="38"/>
                        <a:pt x="185" y="63"/>
                        <a:pt x="197" y="8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6" name="Freeform 51">
                  <a:extLst>
                    <a:ext uri="{FF2B5EF4-FFF2-40B4-BE49-F238E27FC236}">
                      <a16:creationId xmlns:a16="http://schemas.microsoft.com/office/drawing/2014/main" id="{C2FC8364-CAC7-41F0-9DC7-FBAEEA24B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20782346" y="3829092"/>
                  <a:ext cx="3771" cy="0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7" name="Freeform 52">
                  <a:extLst>
                    <a:ext uri="{FF2B5EF4-FFF2-40B4-BE49-F238E27FC236}">
                      <a16:creationId xmlns:a16="http://schemas.microsoft.com/office/drawing/2014/main" id="{296C6B5D-BC1B-42BC-9B83-1CEF0ADBA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5659326" y="6672408"/>
                  <a:ext cx="1692787" cy="346851"/>
                </a:xfrm>
                <a:custGeom>
                  <a:avLst/>
                  <a:gdLst>
                    <a:gd name="T0" fmla="*/ 522 w 556"/>
                    <a:gd name="T1" fmla="*/ 114 h 114"/>
                    <a:gd name="T2" fmla="*/ 34 w 556"/>
                    <a:gd name="T3" fmla="*/ 114 h 114"/>
                    <a:gd name="T4" fmla="*/ 8 w 556"/>
                    <a:gd name="T5" fmla="*/ 87 h 114"/>
                    <a:gd name="T6" fmla="*/ 34 w 556"/>
                    <a:gd name="T7" fmla="*/ 47 h 114"/>
                    <a:gd name="T8" fmla="*/ 49 w 556"/>
                    <a:gd name="T9" fmla="*/ 22 h 114"/>
                    <a:gd name="T10" fmla="*/ 96 w 556"/>
                    <a:gd name="T11" fmla="*/ 0 h 114"/>
                    <a:gd name="T12" fmla="*/ 460 w 556"/>
                    <a:gd name="T13" fmla="*/ 0 h 114"/>
                    <a:gd name="T14" fmla="*/ 507 w 556"/>
                    <a:gd name="T15" fmla="*/ 22 h 114"/>
                    <a:gd name="T16" fmla="*/ 523 w 556"/>
                    <a:gd name="T17" fmla="*/ 47 h 114"/>
                    <a:gd name="T18" fmla="*/ 548 w 556"/>
                    <a:gd name="T19" fmla="*/ 87 h 114"/>
                    <a:gd name="T20" fmla="*/ 522 w 556"/>
                    <a:gd name="T21" fmla="*/ 114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6" h="114">
                      <a:moveTo>
                        <a:pt x="522" y="114"/>
                      </a:moveTo>
                      <a:cubicBezTo>
                        <a:pt x="34" y="114"/>
                        <a:pt x="34" y="114"/>
                        <a:pt x="34" y="114"/>
                      </a:cubicBezTo>
                      <a:cubicBezTo>
                        <a:pt x="14" y="114"/>
                        <a:pt x="0" y="100"/>
                        <a:pt x="8" y="87"/>
                      </a:cubicBezTo>
                      <a:cubicBezTo>
                        <a:pt x="34" y="47"/>
                        <a:pt x="34" y="47"/>
                        <a:pt x="34" y="47"/>
                      </a:cubicBezTo>
                      <a:cubicBezTo>
                        <a:pt x="49" y="22"/>
                        <a:pt x="49" y="22"/>
                        <a:pt x="49" y="22"/>
                      </a:cubicBezTo>
                      <a:cubicBezTo>
                        <a:pt x="57" y="9"/>
                        <a:pt x="76" y="0"/>
                        <a:pt x="96" y="0"/>
                      </a:cubicBezTo>
                      <a:cubicBezTo>
                        <a:pt x="460" y="0"/>
                        <a:pt x="460" y="0"/>
                        <a:pt x="460" y="0"/>
                      </a:cubicBezTo>
                      <a:cubicBezTo>
                        <a:pt x="480" y="0"/>
                        <a:pt x="499" y="9"/>
                        <a:pt x="507" y="22"/>
                      </a:cubicBezTo>
                      <a:cubicBezTo>
                        <a:pt x="523" y="47"/>
                        <a:pt x="523" y="47"/>
                        <a:pt x="523" y="47"/>
                      </a:cubicBezTo>
                      <a:cubicBezTo>
                        <a:pt x="548" y="87"/>
                        <a:pt x="548" y="87"/>
                        <a:pt x="548" y="87"/>
                      </a:cubicBezTo>
                      <a:cubicBezTo>
                        <a:pt x="556" y="100"/>
                        <a:pt x="542" y="114"/>
                        <a:pt x="522" y="114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8" name="Freeform 53">
                  <a:extLst>
                    <a:ext uri="{FF2B5EF4-FFF2-40B4-BE49-F238E27FC236}">
                      <a16:creationId xmlns:a16="http://schemas.microsoft.com/office/drawing/2014/main" id="{A51C8E4E-8E88-404C-8A2C-01DC6F60F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5839643" y="6708387"/>
                  <a:ext cx="1489200" cy="139496"/>
                </a:xfrm>
                <a:custGeom>
                  <a:avLst/>
                  <a:gdLst>
                    <a:gd name="T0" fmla="*/ 490 w 490"/>
                    <a:gd name="T1" fmla="*/ 45 h 45"/>
                    <a:gd name="T2" fmla="*/ 0 w 490"/>
                    <a:gd name="T3" fmla="*/ 45 h 45"/>
                    <a:gd name="T4" fmla="*/ 15 w 490"/>
                    <a:gd name="T5" fmla="*/ 21 h 45"/>
                    <a:gd name="T6" fmla="*/ 63 w 490"/>
                    <a:gd name="T7" fmla="*/ 0 h 45"/>
                    <a:gd name="T8" fmla="*/ 427 w 490"/>
                    <a:gd name="T9" fmla="*/ 0 h 45"/>
                    <a:gd name="T10" fmla="*/ 475 w 490"/>
                    <a:gd name="T11" fmla="*/ 21 h 45"/>
                    <a:gd name="T12" fmla="*/ 490 w 490"/>
                    <a:gd name="T13" fmla="*/ 45 h 45"/>
                    <a:gd name="T14" fmla="*/ 490 w 490"/>
                    <a:gd name="T15" fmla="*/ 4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90" h="45">
                      <a:moveTo>
                        <a:pt x="490" y="45"/>
                      </a:move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23" y="8"/>
                        <a:pt x="42" y="0"/>
                        <a:pt x="63" y="0"/>
                      </a:cubicBezTo>
                      <a:cubicBezTo>
                        <a:pt x="427" y="0"/>
                        <a:pt x="427" y="0"/>
                        <a:pt x="427" y="0"/>
                      </a:cubicBezTo>
                      <a:cubicBezTo>
                        <a:pt x="448" y="0"/>
                        <a:pt x="466" y="8"/>
                        <a:pt x="475" y="21"/>
                      </a:cubicBezTo>
                      <a:cubicBezTo>
                        <a:pt x="490" y="45"/>
                        <a:pt x="490" y="45"/>
                        <a:pt x="490" y="45"/>
                      </a:cubicBezTo>
                      <a:cubicBezTo>
                        <a:pt x="490" y="45"/>
                        <a:pt x="490" y="45"/>
                        <a:pt x="490" y="45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9" name="Rectangle 54">
                  <a:extLst>
                    <a:ext uri="{FF2B5EF4-FFF2-40B4-BE49-F238E27FC236}">
                      <a16:creationId xmlns:a16="http://schemas.microsoft.com/office/drawing/2014/main" id="{7A10F60E-D4FB-4DB1-85E3-665D0FB9B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360861" y="3676581"/>
                  <a:ext cx="693703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0" name="Rectangle 55">
                  <a:extLst>
                    <a:ext uri="{FF2B5EF4-FFF2-40B4-BE49-F238E27FC236}">
                      <a16:creationId xmlns:a16="http://schemas.microsoft.com/office/drawing/2014/main" id="{41A2A93D-1F18-494F-956B-19803E66A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7013110" y="4838556"/>
                  <a:ext cx="693703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1" name="Rectangle 56">
                  <a:extLst>
                    <a:ext uri="{FF2B5EF4-FFF2-40B4-BE49-F238E27FC236}">
                      <a16:creationId xmlns:a16="http://schemas.microsoft.com/office/drawing/2014/main" id="{4463AFB3-ED56-48D4-B85B-3E8A538242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9640192" y="5171384"/>
                  <a:ext cx="712555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2" name="Rectangle 57">
                  <a:extLst>
                    <a:ext uri="{FF2B5EF4-FFF2-40B4-BE49-F238E27FC236}">
                      <a16:creationId xmlns:a16="http://schemas.microsoft.com/office/drawing/2014/main" id="{F88945DD-4E9D-4ED6-B036-426E219E87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292442" y="6333359"/>
                  <a:ext cx="712555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3" name="Freeform 58">
                  <a:extLst>
                    <a:ext uri="{FF2B5EF4-FFF2-40B4-BE49-F238E27FC236}">
                      <a16:creationId xmlns:a16="http://schemas.microsoft.com/office/drawing/2014/main" id="{1F8C338E-A0F0-4C50-B29E-44AF57757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813917" y="6435194"/>
                  <a:ext cx="4282861" cy="120644"/>
                </a:xfrm>
                <a:custGeom>
                  <a:avLst/>
                  <a:gdLst>
                    <a:gd name="T0" fmla="*/ 10 w 1136"/>
                    <a:gd name="T1" fmla="*/ 0 h 32"/>
                    <a:gd name="T2" fmla="*/ 1126 w 1136"/>
                    <a:gd name="T3" fmla="*/ 0 h 32"/>
                    <a:gd name="T4" fmla="*/ 1136 w 1136"/>
                    <a:gd name="T5" fmla="*/ 32 h 32"/>
                    <a:gd name="T6" fmla="*/ 0 w 1136"/>
                    <a:gd name="T7" fmla="*/ 32 h 32"/>
                    <a:gd name="T8" fmla="*/ 10 w 1136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6" h="32">
                      <a:moveTo>
                        <a:pt x="10" y="0"/>
                      </a:moveTo>
                      <a:lnTo>
                        <a:pt x="1126" y="0"/>
                      </a:lnTo>
                      <a:lnTo>
                        <a:pt x="1136" y="32"/>
                      </a:lnTo>
                      <a:lnTo>
                        <a:pt x="0" y="3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A302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4" name="Freeform 59">
                  <a:extLst>
                    <a:ext uri="{FF2B5EF4-FFF2-40B4-BE49-F238E27FC236}">
                      <a16:creationId xmlns:a16="http://schemas.microsoft.com/office/drawing/2014/main" id="{BFA79315-7E5C-434E-8A40-E6C0E9136C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813917" y="6435194"/>
                  <a:ext cx="4282861" cy="120644"/>
                </a:xfrm>
                <a:custGeom>
                  <a:avLst/>
                  <a:gdLst>
                    <a:gd name="T0" fmla="*/ 10 w 1136"/>
                    <a:gd name="T1" fmla="*/ 0 h 32"/>
                    <a:gd name="T2" fmla="*/ 1126 w 1136"/>
                    <a:gd name="T3" fmla="*/ 0 h 32"/>
                    <a:gd name="T4" fmla="*/ 1136 w 1136"/>
                    <a:gd name="T5" fmla="*/ 32 h 32"/>
                    <a:gd name="T6" fmla="*/ 0 w 1136"/>
                    <a:gd name="T7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6" h="32">
                      <a:moveTo>
                        <a:pt x="10" y="0"/>
                      </a:moveTo>
                      <a:lnTo>
                        <a:pt x="1126" y="0"/>
                      </a:lnTo>
                      <a:lnTo>
                        <a:pt x="1136" y="32"/>
                      </a:lnTo>
                      <a:lnTo>
                        <a:pt x="0" y="32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5" name="Freeform 61">
                  <a:extLst>
                    <a:ext uri="{FF2B5EF4-FFF2-40B4-BE49-F238E27FC236}">
                      <a16:creationId xmlns:a16="http://schemas.microsoft.com/office/drawing/2014/main" id="{FD5D8CA0-88C0-4D4F-9060-516E6BAFB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930459" y="3286230"/>
                  <a:ext cx="693703" cy="689934"/>
                </a:xfrm>
                <a:custGeom>
                  <a:avLst/>
                  <a:gdLst>
                    <a:gd name="T0" fmla="*/ 115 w 229"/>
                    <a:gd name="T1" fmla="*/ 0 h 229"/>
                    <a:gd name="T2" fmla="*/ 0 w 229"/>
                    <a:gd name="T3" fmla="*/ 229 h 229"/>
                    <a:gd name="T4" fmla="*/ 229 w 229"/>
                    <a:gd name="T5" fmla="*/ 229 h 229"/>
                    <a:gd name="T6" fmla="*/ 115 w 229"/>
                    <a:gd name="T7" fmla="*/ 0 h 2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29" h="229">
                      <a:moveTo>
                        <a:pt x="115" y="0"/>
                      </a:moveTo>
                      <a:cubicBezTo>
                        <a:pt x="115" y="0"/>
                        <a:pt x="51" y="12"/>
                        <a:pt x="0" y="229"/>
                      </a:cubicBezTo>
                      <a:cubicBezTo>
                        <a:pt x="229" y="229"/>
                        <a:pt x="229" y="229"/>
                        <a:pt x="229" y="229"/>
                      </a:cubicBezTo>
                      <a:cubicBezTo>
                        <a:pt x="178" y="12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6" name="Freeform 62">
                  <a:extLst>
                    <a:ext uri="{FF2B5EF4-FFF2-40B4-BE49-F238E27FC236}">
                      <a16:creationId xmlns:a16="http://schemas.microsoft.com/office/drawing/2014/main" id="{3C0D95C3-9577-4961-B8DC-A35908F83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638421" y="6359967"/>
                  <a:ext cx="4305482" cy="554210"/>
                </a:xfrm>
                <a:custGeom>
                  <a:avLst/>
                  <a:gdLst>
                    <a:gd name="T0" fmla="*/ 16 w 1415"/>
                    <a:gd name="T1" fmla="*/ 0 h 183"/>
                    <a:gd name="T2" fmla="*/ 0 w 1415"/>
                    <a:gd name="T3" fmla="*/ 70 h 183"/>
                    <a:gd name="T4" fmla="*/ 491 w 1415"/>
                    <a:gd name="T5" fmla="*/ 183 h 183"/>
                    <a:gd name="T6" fmla="*/ 707 w 1415"/>
                    <a:gd name="T7" fmla="*/ 183 h 183"/>
                    <a:gd name="T8" fmla="*/ 924 w 1415"/>
                    <a:gd name="T9" fmla="*/ 183 h 183"/>
                    <a:gd name="T10" fmla="*/ 1415 w 1415"/>
                    <a:gd name="T11" fmla="*/ 70 h 183"/>
                    <a:gd name="T12" fmla="*/ 1399 w 1415"/>
                    <a:gd name="T13" fmla="*/ 0 h 183"/>
                    <a:gd name="T14" fmla="*/ 16 w 1415"/>
                    <a:gd name="T15" fmla="*/ 0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15" h="183">
                      <a:moveTo>
                        <a:pt x="16" y="0"/>
                      </a:moveTo>
                      <a:cubicBezTo>
                        <a:pt x="5" y="33"/>
                        <a:pt x="0" y="49"/>
                        <a:pt x="0" y="70"/>
                      </a:cubicBezTo>
                      <a:cubicBezTo>
                        <a:pt x="491" y="183"/>
                        <a:pt x="491" y="183"/>
                        <a:pt x="491" y="183"/>
                      </a:cubicBezTo>
                      <a:cubicBezTo>
                        <a:pt x="707" y="183"/>
                        <a:pt x="707" y="183"/>
                        <a:pt x="707" y="183"/>
                      </a:cubicBezTo>
                      <a:cubicBezTo>
                        <a:pt x="924" y="183"/>
                        <a:pt x="924" y="183"/>
                        <a:pt x="924" y="183"/>
                      </a:cubicBezTo>
                      <a:cubicBezTo>
                        <a:pt x="1415" y="70"/>
                        <a:pt x="1415" y="70"/>
                        <a:pt x="1415" y="70"/>
                      </a:cubicBezTo>
                      <a:cubicBezTo>
                        <a:pt x="1415" y="49"/>
                        <a:pt x="1410" y="33"/>
                        <a:pt x="1399" y="0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7" name="Rectangle 63">
                  <a:extLst>
                    <a:ext uri="{FF2B5EF4-FFF2-40B4-BE49-F238E27FC236}">
                      <a16:creationId xmlns:a16="http://schemas.microsoft.com/office/drawing/2014/main" id="{3467EC86-4D7D-4A94-878A-F58499D333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128088" y="3996326"/>
                  <a:ext cx="37701" cy="2993479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8" name="Freeform 64">
                  <a:extLst>
                    <a:ext uri="{FF2B5EF4-FFF2-40B4-BE49-F238E27FC236}">
                      <a16:creationId xmlns:a16="http://schemas.microsoft.com/office/drawing/2014/main" id="{0BD62685-C377-46FB-A6F5-79808B55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398268" y="4012737"/>
                  <a:ext cx="799266" cy="64093"/>
                </a:xfrm>
                <a:custGeom>
                  <a:avLst/>
                  <a:gdLst>
                    <a:gd name="T0" fmla="*/ 28 w 263"/>
                    <a:gd name="T1" fmla="*/ 0 h 21"/>
                    <a:gd name="T2" fmla="*/ 243 w 263"/>
                    <a:gd name="T3" fmla="*/ 0 h 21"/>
                    <a:gd name="T4" fmla="*/ 132 w 263"/>
                    <a:gd name="T5" fmla="*/ 21 h 21"/>
                    <a:gd name="T6" fmla="*/ 28 w 263"/>
                    <a:gd name="T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3" h="21">
                      <a:moveTo>
                        <a:pt x="28" y="0"/>
                      </a:moveTo>
                      <a:cubicBezTo>
                        <a:pt x="243" y="0"/>
                        <a:pt x="243" y="0"/>
                        <a:pt x="243" y="0"/>
                      </a:cubicBezTo>
                      <a:cubicBezTo>
                        <a:pt x="243" y="0"/>
                        <a:pt x="263" y="21"/>
                        <a:pt x="132" y="21"/>
                      </a:cubicBezTo>
                      <a:cubicBezTo>
                        <a:pt x="0" y="20"/>
                        <a:pt x="28" y="0"/>
                        <a:pt x="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9" name="Freeform 65">
                  <a:extLst>
                    <a:ext uri="{FF2B5EF4-FFF2-40B4-BE49-F238E27FC236}">
                      <a16:creationId xmlns:a16="http://schemas.microsoft.com/office/drawing/2014/main" id="{F97F4E6F-9404-45A7-B6FF-B95156CC09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767570" y="4168758"/>
                  <a:ext cx="316690" cy="49013"/>
                </a:xfrm>
                <a:custGeom>
                  <a:avLst/>
                  <a:gdLst>
                    <a:gd name="T0" fmla="*/ 88 w 104"/>
                    <a:gd name="T1" fmla="*/ 0 h 16"/>
                    <a:gd name="T2" fmla="*/ 0 w 104"/>
                    <a:gd name="T3" fmla="*/ 0 h 16"/>
                    <a:gd name="T4" fmla="*/ 0 w 104"/>
                    <a:gd name="T5" fmla="*/ 15 h 16"/>
                    <a:gd name="T6" fmla="*/ 88 w 104"/>
                    <a:gd name="T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4" h="16">
                      <a:moveTo>
                        <a:pt x="88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04" y="16"/>
                        <a:pt x="88" y="0"/>
                        <a:pt x="88" y="0"/>
                      </a:cubicBezTo>
                      <a:close/>
                    </a:path>
                  </a:pathLst>
                </a:custGeom>
                <a:solidFill>
                  <a:srgbClr val="EDED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20" name="Freeform 66">
                  <a:extLst>
                    <a:ext uri="{FF2B5EF4-FFF2-40B4-BE49-F238E27FC236}">
                      <a16:creationId xmlns:a16="http://schemas.microsoft.com/office/drawing/2014/main" id="{CAE30A22-DC3D-40DF-90D8-AE418B0EE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528241" y="3896723"/>
                  <a:ext cx="328002" cy="45241"/>
                </a:xfrm>
                <a:custGeom>
                  <a:avLst/>
                  <a:gdLst>
                    <a:gd name="T0" fmla="*/ 16 w 108"/>
                    <a:gd name="T1" fmla="*/ 0 h 15"/>
                    <a:gd name="T2" fmla="*/ 108 w 108"/>
                    <a:gd name="T3" fmla="*/ 0 h 15"/>
                    <a:gd name="T4" fmla="*/ 108 w 108"/>
                    <a:gd name="T5" fmla="*/ 15 h 15"/>
                    <a:gd name="T6" fmla="*/ 16 w 108"/>
                    <a:gd name="T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8" h="15">
                      <a:moveTo>
                        <a:pt x="16" y="0"/>
                      </a:moveTo>
                      <a:cubicBezTo>
                        <a:pt x="108" y="0"/>
                        <a:pt x="108" y="0"/>
                        <a:pt x="108" y="0"/>
                      </a:cubicBezTo>
                      <a:cubicBezTo>
                        <a:pt x="108" y="15"/>
                        <a:pt x="108" y="15"/>
                        <a:pt x="108" y="15"/>
                      </a:cubicBezTo>
                      <a:cubicBezTo>
                        <a:pt x="0" y="15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rgbClr val="EDED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729145103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1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Rectangle 120">
            <a:extLst>
              <a:ext uri="{FF2B5EF4-FFF2-40B4-BE49-F238E27FC236}">
                <a16:creationId xmlns:a16="http://schemas.microsoft.com/office/drawing/2014/main" id="{77C630D5-C5CF-4424-9A00-8AC177F08CEE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" name="Pink">
            <a:extLst>
              <a:ext uri="{FF2B5EF4-FFF2-40B4-BE49-F238E27FC236}">
                <a16:creationId xmlns:a16="http://schemas.microsoft.com/office/drawing/2014/main" id="{0B46FF24-76E2-46D3-8B38-339656389C34}"/>
              </a:ext>
            </a:extLst>
          </p:cNvPr>
          <p:cNvSpPr/>
          <p:nvPr userDrawn="1"/>
        </p:nvSpPr>
        <p:spPr>
          <a:xfrm rot="9000000">
            <a:off x="6169475" y="1221587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1" name="Light Blue">
            <a:extLst>
              <a:ext uri="{FF2B5EF4-FFF2-40B4-BE49-F238E27FC236}">
                <a16:creationId xmlns:a16="http://schemas.microsoft.com/office/drawing/2014/main" id="{F1001373-52E9-499D-A058-962898145ECF}"/>
              </a:ext>
            </a:extLst>
          </p:cNvPr>
          <p:cNvSpPr/>
          <p:nvPr userDrawn="1"/>
        </p:nvSpPr>
        <p:spPr>
          <a:xfrm rot="15300000">
            <a:off x="4766651" y="239772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2" name="Light Blue">
            <a:extLst>
              <a:ext uri="{FF2B5EF4-FFF2-40B4-BE49-F238E27FC236}">
                <a16:creationId xmlns:a16="http://schemas.microsoft.com/office/drawing/2014/main" id="{D9A089F9-FC99-4104-9E55-E61B99604B8D}"/>
              </a:ext>
            </a:extLst>
          </p:cNvPr>
          <p:cNvSpPr/>
          <p:nvPr userDrawn="1"/>
        </p:nvSpPr>
        <p:spPr>
          <a:xfrm rot="19159880">
            <a:off x="7217582" y="3787281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F9705804-F6C9-4746-944E-3DACDBE2A547}"/>
              </a:ext>
            </a:extLst>
          </p:cNvPr>
          <p:cNvSpPr/>
          <p:nvPr userDrawn="1"/>
        </p:nvSpPr>
        <p:spPr>
          <a:xfrm flipV="1">
            <a:off x="11062998" y="242442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36D7F1AE-4077-4017-B2C3-1D38F51BDB0F}"/>
              </a:ext>
            </a:extLst>
          </p:cNvPr>
          <p:cNvSpPr/>
          <p:nvPr userDrawn="1"/>
        </p:nvSpPr>
        <p:spPr>
          <a:xfrm>
            <a:off x="1254877" y="3170378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71C82679-A1A8-4CFB-A14C-FBA2E5D8B5F4}"/>
              </a:ext>
            </a:extLst>
          </p:cNvPr>
          <p:cNvSpPr/>
          <p:nvPr userDrawn="1"/>
        </p:nvSpPr>
        <p:spPr>
          <a:xfrm flipV="1">
            <a:off x="3097410" y="27845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D86CB60-DB62-407D-8F68-5746B46C3113}"/>
              </a:ext>
            </a:extLst>
          </p:cNvPr>
          <p:cNvSpPr/>
          <p:nvPr userDrawn="1"/>
        </p:nvSpPr>
        <p:spPr>
          <a:xfrm flipH="1">
            <a:off x="1164942" y="1324277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3D84CAC-650F-41BC-8620-5FD4080716F3}"/>
              </a:ext>
            </a:extLst>
          </p:cNvPr>
          <p:cNvSpPr/>
          <p:nvPr userDrawn="1"/>
        </p:nvSpPr>
        <p:spPr>
          <a:xfrm>
            <a:off x="5400785" y="322749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25F2C62-9CED-4868-9DAD-81BE91033D7B}"/>
              </a:ext>
            </a:extLst>
          </p:cNvPr>
          <p:cNvSpPr/>
          <p:nvPr userDrawn="1"/>
        </p:nvSpPr>
        <p:spPr>
          <a:xfrm>
            <a:off x="2700291" y="235447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2715425D-613A-41C7-A51F-1BE821F1DE91}"/>
              </a:ext>
            </a:extLst>
          </p:cNvPr>
          <p:cNvSpPr/>
          <p:nvPr userDrawn="1"/>
        </p:nvSpPr>
        <p:spPr>
          <a:xfrm>
            <a:off x="9949925" y="52147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E242926-2CD0-4729-819A-8CD980BE7ACF}"/>
              </a:ext>
            </a:extLst>
          </p:cNvPr>
          <p:cNvSpPr/>
          <p:nvPr userDrawn="1"/>
        </p:nvSpPr>
        <p:spPr>
          <a:xfrm flipV="1">
            <a:off x="7205464" y="2091320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F28407EA-859F-4469-A399-F047D7F1832C}"/>
              </a:ext>
            </a:extLst>
          </p:cNvPr>
          <p:cNvSpPr/>
          <p:nvPr userDrawn="1"/>
        </p:nvSpPr>
        <p:spPr>
          <a:xfrm flipV="1">
            <a:off x="10326672" y="453986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4AC876AF-98F5-4799-A0FD-3B8BB6530568}"/>
              </a:ext>
            </a:extLst>
          </p:cNvPr>
          <p:cNvSpPr/>
          <p:nvPr userDrawn="1"/>
        </p:nvSpPr>
        <p:spPr>
          <a:xfrm>
            <a:off x="10092954" y="572697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A295320-0543-4FC0-BD79-9B25CD9F6146}"/>
              </a:ext>
            </a:extLst>
          </p:cNvPr>
          <p:cNvGrpSpPr/>
          <p:nvPr userDrawn="1"/>
        </p:nvGrpSpPr>
        <p:grpSpPr>
          <a:xfrm rot="20228232">
            <a:off x="11042277" y="-1057935"/>
            <a:ext cx="1468680" cy="190330"/>
            <a:chOff x="2764511" y="5842569"/>
            <a:chExt cx="8381724" cy="1086064"/>
          </a:xfrm>
        </p:grpSpPr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01A7C7B6-26EF-416E-8A05-08D9C2CB1781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CE7FA159-DB95-47B4-86E2-38249B3869B3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6B17127-AEA9-4523-B2CD-79576DC78853}"/>
              </a:ext>
            </a:extLst>
          </p:cNvPr>
          <p:cNvGrpSpPr/>
          <p:nvPr userDrawn="1"/>
        </p:nvGrpSpPr>
        <p:grpSpPr>
          <a:xfrm rot="20228232">
            <a:off x="13229346" y="2972257"/>
            <a:ext cx="1468680" cy="190330"/>
            <a:chOff x="2764511" y="5842569"/>
            <a:chExt cx="8381724" cy="1086064"/>
          </a:xfrm>
        </p:grpSpPr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0706DB2B-410F-42D6-8C87-B9CF86910DAE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50D2752D-EE4B-4EA6-8A3A-2972748F890A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47" name="Oval 46">
            <a:extLst>
              <a:ext uri="{FF2B5EF4-FFF2-40B4-BE49-F238E27FC236}">
                <a16:creationId xmlns:a16="http://schemas.microsoft.com/office/drawing/2014/main" id="{8583E76E-2AF1-42D6-9D1A-71B731567340}"/>
              </a:ext>
            </a:extLst>
          </p:cNvPr>
          <p:cNvSpPr/>
          <p:nvPr userDrawn="1"/>
        </p:nvSpPr>
        <p:spPr>
          <a:xfrm>
            <a:off x="4572340" y="1141496"/>
            <a:ext cx="1698258" cy="1698480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CADCC807-7349-417C-BEC9-AEF1E1640BBA}"/>
              </a:ext>
            </a:extLst>
          </p:cNvPr>
          <p:cNvGrpSpPr/>
          <p:nvPr userDrawn="1"/>
        </p:nvGrpSpPr>
        <p:grpSpPr>
          <a:xfrm>
            <a:off x="4657026" y="1267947"/>
            <a:ext cx="1528886" cy="1525091"/>
            <a:chOff x="3638130" y="1029624"/>
            <a:chExt cx="4829574" cy="4816959"/>
          </a:xfrm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05404FBF-E9EA-4BBC-866D-A3F82925173E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50" name="Oval 209">
              <a:extLst>
                <a:ext uri="{FF2B5EF4-FFF2-40B4-BE49-F238E27FC236}">
                  <a16:creationId xmlns:a16="http://schemas.microsoft.com/office/drawing/2014/main" id="{4FAA3804-04A0-496E-9E61-7ADD61DED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FD73422-F8FE-48F0-979B-69C19ED5EB3B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42AB7B95-E4B7-4F5E-B1E0-5B179485A9FC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3" name="Freeform 214">
              <a:extLst>
                <a:ext uri="{FF2B5EF4-FFF2-40B4-BE49-F238E27FC236}">
                  <a16:creationId xmlns:a16="http://schemas.microsoft.com/office/drawing/2014/main" id="{9F72C1A9-7400-4629-B9EB-ABB61AB6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5">
              <a:extLst>
                <a:ext uri="{FF2B5EF4-FFF2-40B4-BE49-F238E27FC236}">
                  <a16:creationId xmlns:a16="http://schemas.microsoft.com/office/drawing/2014/main" id="{C2868450-2931-458A-AA11-3583F857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6">
              <a:extLst>
                <a:ext uri="{FF2B5EF4-FFF2-40B4-BE49-F238E27FC236}">
                  <a16:creationId xmlns:a16="http://schemas.microsoft.com/office/drawing/2014/main" id="{B5110CF6-E873-4B3D-A0D5-D3EDF3D3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17">
              <a:extLst>
                <a:ext uri="{FF2B5EF4-FFF2-40B4-BE49-F238E27FC236}">
                  <a16:creationId xmlns:a16="http://schemas.microsoft.com/office/drawing/2014/main" id="{543AFCF4-59E7-43A4-9E2C-373B4EF7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18">
              <a:extLst>
                <a:ext uri="{FF2B5EF4-FFF2-40B4-BE49-F238E27FC236}">
                  <a16:creationId xmlns:a16="http://schemas.microsoft.com/office/drawing/2014/main" id="{408B9E80-757F-40BA-BDCD-30292A6C2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19">
              <a:extLst>
                <a:ext uri="{FF2B5EF4-FFF2-40B4-BE49-F238E27FC236}">
                  <a16:creationId xmlns:a16="http://schemas.microsoft.com/office/drawing/2014/main" id="{F47CB342-A183-4A13-A788-450352B8F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0">
              <a:extLst>
                <a:ext uri="{FF2B5EF4-FFF2-40B4-BE49-F238E27FC236}">
                  <a16:creationId xmlns:a16="http://schemas.microsoft.com/office/drawing/2014/main" id="{509E2460-276E-4B94-96C4-34912B36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1">
              <a:extLst>
                <a:ext uri="{FF2B5EF4-FFF2-40B4-BE49-F238E27FC236}">
                  <a16:creationId xmlns:a16="http://schemas.microsoft.com/office/drawing/2014/main" id="{38D23C88-ED32-4790-AEDD-BB1B3FC1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2">
              <a:extLst>
                <a:ext uri="{FF2B5EF4-FFF2-40B4-BE49-F238E27FC236}">
                  <a16:creationId xmlns:a16="http://schemas.microsoft.com/office/drawing/2014/main" id="{8F222C32-6A74-4491-AB98-F4EEE6478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3">
              <a:extLst>
                <a:ext uri="{FF2B5EF4-FFF2-40B4-BE49-F238E27FC236}">
                  <a16:creationId xmlns:a16="http://schemas.microsoft.com/office/drawing/2014/main" id="{70F6A1DF-027D-436D-A5F3-C032E881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4">
              <a:extLst>
                <a:ext uri="{FF2B5EF4-FFF2-40B4-BE49-F238E27FC236}">
                  <a16:creationId xmlns:a16="http://schemas.microsoft.com/office/drawing/2014/main" id="{152D2239-00EC-4281-802F-4855AADD8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5">
              <a:extLst>
                <a:ext uri="{FF2B5EF4-FFF2-40B4-BE49-F238E27FC236}">
                  <a16:creationId xmlns:a16="http://schemas.microsoft.com/office/drawing/2014/main" id="{E2F4EE49-C7DA-447F-B1D0-3ECFEE5A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6">
              <a:extLst>
                <a:ext uri="{FF2B5EF4-FFF2-40B4-BE49-F238E27FC236}">
                  <a16:creationId xmlns:a16="http://schemas.microsoft.com/office/drawing/2014/main" id="{E33AE3CF-098B-4876-ADD4-669A4E0C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27">
              <a:extLst>
                <a:ext uri="{FF2B5EF4-FFF2-40B4-BE49-F238E27FC236}">
                  <a16:creationId xmlns:a16="http://schemas.microsoft.com/office/drawing/2014/main" id="{622A43B4-2E60-41AA-8984-83787AC7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28">
              <a:extLst>
                <a:ext uri="{FF2B5EF4-FFF2-40B4-BE49-F238E27FC236}">
                  <a16:creationId xmlns:a16="http://schemas.microsoft.com/office/drawing/2014/main" id="{82E255AD-EFB6-4213-8268-AE840749C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29">
              <a:extLst>
                <a:ext uri="{FF2B5EF4-FFF2-40B4-BE49-F238E27FC236}">
                  <a16:creationId xmlns:a16="http://schemas.microsoft.com/office/drawing/2014/main" id="{7825D6B0-FF17-4399-8D25-B8EA6EADF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0">
              <a:extLst>
                <a:ext uri="{FF2B5EF4-FFF2-40B4-BE49-F238E27FC236}">
                  <a16:creationId xmlns:a16="http://schemas.microsoft.com/office/drawing/2014/main" id="{63BF0D97-54A5-4591-9C80-C174AF3D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1">
              <a:extLst>
                <a:ext uri="{FF2B5EF4-FFF2-40B4-BE49-F238E27FC236}">
                  <a16:creationId xmlns:a16="http://schemas.microsoft.com/office/drawing/2014/main" id="{017C9D1F-7340-4D1A-A663-913EA7373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2">
              <a:extLst>
                <a:ext uri="{FF2B5EF4-FFF2-40B4-BE49-F238E27FC236}">
                  <a16:creationId xmlns:a16="http://schemas.microsoft.com/office/drawing/2014/main" id="{3CD13F24-F077-4FE5-A400-4A1125F45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3">
              <a:extLst>
                <a:ext uri="{FF2B5EF4-FFF2-40B4-BE49-F238E27FC236}">
                  <a16:creationId xmlns:a16="http://schemas.microsoft.com/office/drawing/2014/main" id="{3EC378E1-6112-4EAF-98A8-26CB062EE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4">
              <a:extLst>
                <a:ext uri="{FF2B5EF4-FFF2-40B4-BE49-F238E27FC236}">
                  <a16:creationId xmlns:a16="http://schemas.microsoft.com/office/drawing/2014/main" id="{BD4CFBD8-83D5-4C33-8B9A-4427D54C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5">
              <a:extLst>
                <a:ext uri="{FF2B5EF4-FFF2-40B4-BE49-F238E27FC236}">
                  <a16:creationId xmlns:a16="http://schemas.microsoft.com/office/drawing/2014/main" id="{9C02D1B3-2CA1-4453-8571-E9A46220D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6">
              <a:extLst>
                <a:ext uri="{FF2B5EF4-FFF2-40B4-BE49-F238E27FC236}">
                  <a16:creationId xmlns:a16="http://schemas.microsoft.com/office/drawing/2014/main" id="{8A0458FA-CF8C-4142-9F71-DCBE8157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37">
              <a:extLst>
                <a:ext uri="{FF2B5EF4-FFF2-40B4-BE49-F238E27FC236}">
                  <a16:creationId xmlns:a16="http://schemas.microsoft.com/office/drawing/2014/main" id="{396C8373-DB63-4A0A-9A14-3CFD0250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38">
              <a:extLst>
                <a:ext uri="{FF2B5EF4-FFF2-40B4-BE49-F238E27FC236}">
                  <a16:creationId xmlns:a16="http://schemas.microsoft.com/office/drawing/2014/main" id="{CF1A7838-1432-4ED5-A604-110ACDB12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39">
              <a:extLst>
                <a:ext uri="{FF2B5EF4-FFF2-40B4-BE49-F238E27FC236}">
                  <a16:creationId xmlns:a16="http://schemas.microsoft.com/office/drawing/2014/main" id="{09A3004F-C968-4F11-9A18-E73DFFD7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0">
              <a:extLst>
                <a:ext uri="{FF2B5EF4-FFF2-40B4-BE49-F238E27FC236}">
                  <a16:creationId xmlns:a16="http://schemas.microsoft.com/office/drawing/2014/main" id="{F05924C0-B556-4789-90F9-73B1AD83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1">
              <a:extLst>
                <a:ext uri="{FF2B5EF4-FFF2-40B4-BE49-F238E27FC236}">
                  <a16:creationId xmlns:a16="http://schemas.microsoft.com/office/drawing/2014/main" id="{B97A2CE4-F002-49B8-9E6E-2004CBB9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2">
              <a:extLst>
                <a:ext uri="{FF2B5EF4-FFF2-40B4-BE49-F238E27FC236}">
                  <a16:creationId xmlns:a16="http://schemas.microsoft.com/office/drawing/2014/main" id="{ED28C230-F3D5-4ADC-A523-535158C23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3">
              <a:extLst>
                <a:ext uri="{FF2B5EF4-FFF2-40B4-BE49-F238E27FC236}">
                  <a16:creationId xmlns:a16="http://schemas.microsoft.com/office/drawing/2014/main" id="{73AA76DD-DC13-4772-8C81-609EBE4F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4">
              <a:extLst>
                <a:ext uri="{FF2B5EF4-FFF2-40B4-BE49-F238E27FC236}">
                  <a16:creationId xmlns:a16="http://schemas.microsoft.com/office/drawing/2014/main" id="{133DBADA-0591-4F9A-A8F0-35425760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5">
              <a:extLst>
                <a:ext uri="{FF2B5EF4-FFF2-40B4-BE49-F238E27FC236}">
                  <a16:creationId xmlns:a16="http://schemas.microsoft.com/office/drawing/2014/main" id="{CCD684F3-2AAF-4CD3-ACCB-9D075004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6">
              <a:extLst>
                <a:ext uri="{FF2B5EF4-FFF2-40B4-BE49-F238E27FC236}">
                  <a16:creationId xmlns:a16="http://schemas.microsoft.com/office/drawing/2014/main" id="{CE64ED14-3182-4B57-A5E3-8DB62058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6" name="Freeform 247">
              <a:extLst>
                <a:ext uri="{FF2B5EF4-FFF2-40B4-BE49-F238E27FC236}">
                  <a16:creationId xmlns:a16="http://schemas.microsoft.com/office/drawing/2014/main" id="{33F4F704-55A8-4DBC-917D-8041907E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7" name="Freeform 248">
              <a:extLst>
                <a:ext uri="{FF2B5EF4-FFF2-40B4-BE49-F238E27FC236}">
                  <a16:creationId xmlns:a16="http://schemas.microsoft.com/office/drawing/2014/main" id="{2D18D1F4-358A-43FF-86A9-05CDEDB3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8" name="Freeform 249">
              <a:extLst>
                <a:ext uri="{FF2B5EF4-FFF2-40B4-BE49-F238E27FC236}">
                  <a16:creationId xmlns:a16="http://schemas.microsoft.com/office/drawing/2014/main" id="{D56B82C4-8BDF-4B71-B8C6-E95320637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5531B9EE-15F4-4673-8473-A3223E3619CE}"/>
              </a:ext>
            </a:extLst>
          </p:cNvPr>
          <p:cNvGrpSpPr/>
          <p:nvPr userDrawn="1"/>
        </p:nvGrpSpPr>
        <p:grpSpPr>
          <a:xfrm>
            <a:off x="545455" y="2202751"/>
            <a:ext cx="9988690" cy="9630496"/>
            <a:chOff x="1091052" y="2930223"/>
            <a:chExt cx="19979982" cy="19260992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096AE5C-1BDF-4BF6-8A2B-C3BA1199D963}"/>
                </a:ext>
              </a:extLst>
            </p:cNvPr>
            <p:cNvSpPr>
              <a:spLocks/>
            </p:cNvSpPr>
            <p:nvPr/>
          </p:nvSpPr>
          <p:spPr bwMode="auto">
            <a:xfrm rot="2954007">
              <a:off x="1410568" y="4479554"/>
              <a:ext cx="17392145" cy="18031177"/>
            </a:xfrm>
            <a:custGeom>
              <a:avLst/>
              <a:gdLst>
                <a:gd name="connsiteX0" fmla="*/ 7094879 w 17392145"/>
                <a:gd name="connsiteY0" fmla="*/ 0 h 18031177"/>
                <a:gd name="connsiteX1" fmla="*/ 8584079 w 17392145"/>
                <a:gd name="connsiteY1" fmla="*/ 0 h 18031177"/>
                <a:gd name="connsiteX2" fmla="*/ 8584081 w 17392145"/>
                <a:gd name="connsiteY2" fmla="*/ 4998229 h 18031177"/>
                <a:gd name="connsiteX3" fmla="*/ 8672055 w 17392145"/>
                <a:gd name="connsiteY3" fmla="*/ 5179145 h 18031177"/>
                <a:gd name="connsiteX4" fmla="*/ 9318064 w 17392145"/>
                <a:gd name="connsiteY4" fmla="*/ 5826762 h 18031177"/>
                <a:gd name="connsiteX5" fmla="*/ 10911917 w 17392145"/>
                <a:gd name="connsiteY5" fmla="*/ 3258850 h 18031177"/>
                <a:gd name="connsiteX6" fmla="*/ 12992993 w 17392145"/>
                <a:gd name="connsiteY6" fmla="*/ 2772057 h 18031177"/>
                <a:gd name="connsiteX7" fmla="*/ 13844570 w 17392145"/>
                <a:gd name="connsiteY7" fmla="*/ 2225371 h 18031177"/>
                <a:gd name="connsiteX8" fmla="*/ 14462629 w 17392145"/>
                <a:gd name="connsiteY8" fmla="*/ 1325295 h 18031177"/>
                <a:gd name="connsiteX9" fmla="*/ 17291948 w 17392145"/>
                <a:gd name="connsiteY9" fmla="*/ 497686 h 18031177"/>
                <a:gd name="connsiteX10" fmla="*/ 17392145 w 17392145"/>
                <a:gd name="connsiteY10" fmla="*/ 504017 h 18031177"/>
                <a:gd name="connsiteX11" fmla="*/ 2280953 w 17392145"/>
                <a:gd name="connsiteY11" fmla="*/ 18031177 h 18031177"/>
                <a:gd name="connsiteX12" fmla="*/ 0 w 17392145"/>
                <a:gd name="connsiteY12" fmla="*/ 16064634 h 18031177"/>
                <a:gd name="connsiteX13" fmla="*/ 1488390 w 17392145"/>
                <a:gd name="connsiteY13" fmla="*/ 14786105 h 18031177"/>
                <a:gd name="connsiteX14" fmla="*/ 2186735 w 17392145"/>
                <a:gd name="connsiteY14" fmla="*/ 13528285 h 18031177"/>
                <a:gd name="connsiteX15" fmla="*/ 2125568 w 17392145"/>
                <a:gd name="connsiteY15" fmla="*/ 12025058 h 18031177"/>
                <a:gd name="connsiteX16" fmla="*/ 3674011 w 17392145"/>
                <a:gd name="connsiteY16" fmla="*/ 10751514 h 18031177"/>
                <a:gd name="connsiteX17" fmla="*/ 4263822 w 17392145"/>
                <a:gd name="connsiteY17" fmla="*/ 9470304 h 18031177"/>
                <a:gd name="connsiteX18" fmla="*/ 4049832 w 17392145"/>
                <a:gd name="connsiteY18" fmla="*/ 8490380 h 18031177"/>
                <a:gd name="connsiteX19" fmla="*/ 5368944 w 17392145"/>
                <a:gd name="connsiteY19" fmla="*/ 7258919 h 18031177"/>
                <a:gd name="connsiteX20" fmla="*/ 6535802 w 17392145"/>
                <a:gd name="connsiteY20" fmla="*/ 6346544 h 18031177"/>
                <a:gd name="connsiteX21" fmla="*/ 7091020 w 17392145"/>
                <a:gd name="connsiteY21" fmla="*/ 5106518 h 18031177"/>
                <a:gd name="connsiteX22" fmla="*/ 7094879 w 17392145"/>
                <a:gd name="connsiteY22" fmla="*/ 5095750 h 1803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392145" h="18031177">
                  <a:moveTo>
                    <a:pt x="7094879" y="0"/>
                  </a:moveTo>
                  <a:lnTo>
                    <a:pt x="8584079" y="0"/>
                  </a:lnTo>
                  <a:lnTo>
                    <a:pt x="8584081" y="4998229"/>
                  </a:lnTo>
                  <a:lnTo>
                    <a:pt x="8672055" y="5179145"/>
                  </a:lnTo>
                  <a:cubicBezTo>
                    <a:pt x="8853660" y="5515565"/>
                    <a:pt x="9068366" y="5763550"/>
                    <a:pt x="9318064" y="5826762"/>
                  </a:cubicBezTo>
                  <a:cubicBezTo>
                    <a:pt x="10552417" y="5697825"/>
                    <a:pt x="10886817" y="3471165"/>
                    <a:pt x="10911917" y="3258850"/>
                  </a:cubicBezTo>
                  <a:cubicBezTo>
                    <a:pt x="11024334" y="2232810"/>
                    <a:pt x="11713741" y="2803797"/>
                    <a:pt x="12992993" y="2772057"/>
                  </a:cubicBezTo>
                  <a:cubicBezTo>
                    <a:pt x="13356774" y="2764014"/>
                    <a:pt x="13686529" y="2551168"/>
                    <a:pt x="13844570" y="2225371"/>
                  </a:cubicBezTo>
                  <a:cubicBezTo>
                    <a:pt x="13986644" y="1938448"/>
                    <a:pt x="14164932" y="1589166"/>
                    <a:pt x="14462629" y="1325295"/>
                  </a:cubicBezTo>
                  <a:cubicBezTo>
                    <a:pt x="14951095" y="891046"/>
                    <a:pt x="16028331" y="454750"/>
                    <a:pt x="17291948" y="497686"/>
                  </a:cubicBezTo>
                  <a:lnTo>
                    <a:pt x="17392145" y="504017"/>
                  </a:lnTo>
                  <a:lnTo>
                    <a:pt x="2280953" y="18031177"/>
                  </a:lnTo>
                  <a:lnTo>
                    <a:pt x="0" y="16064634"/>
                  </a:lnTo>
                  <a:cubicBezTo>
                    <a:pt x="0" y="16064634"/>
                    <a:pt x="782130" y="15089605"/>
                    <a:pt x="1488390" y="14786105"/>
                  </a:cubicBezTo>
                  <a:cubicBezTo>
                    <a:pt x="2194650" y="14482606"/>
                    <a:pt x="2267758" y="14112832"/>
                    <a:pt x="2186735" y="13528285"/>
                  </a:cubicBezTo>
                  <a:cubicBezTo>
                    <a:pt x="2105711" y="12943739"/>
                    <a:pt x="1943697" y="12453133"/>
                    <a:pt x="2125568" y="12025058"/>
                  </a:cubicBezTo>
                  <a:cubicBezTo>
                    <a:pt x="2269722" y="11681441"/>
                    <a:pt x="2925639" y="11164924"/>
                    <a:pt x="3674011" y="10751514"/>
                  </a:cubicBezTo>
                  <a:cubicBezTo>
                    <a:pt x="4129306" y="10494835"/>
                    <a:pt x="4370527" y="9977566"/>
                    <a:pt x="4263822" y="9470304"/>
                  </a:cubicBezTo>
                  <a:cubicBezTo>
                    <a:pt x="4208849" y="9194805"/>
                    <a:pt x="4123207" y="8887024"/>
                    <a:pt x="4049832" y="8490380"/>
                  </a:cubicBezTo>
                  <a:cubicBezTo>
                    <a:pt x="3923910" y="7808637"/>
                    <a:pt x="4722153" y="7432375"/>
                    <a:pt x="5368944" y="7258919"/>
                  </a:cubicBezTo>
                  <a:cubicBezTo>
                    <a:pt x="5864741" y="7124894"/>
                    <a:pt x="6289485" y="6795088"/>
                    <a:pt x="6535802" y="6346544"/>
                  </a:cubicBezTo>
                  <a:cubicBezTo>
                    <a:pt x="6740325" y="5980403"/>
                    <a:pt x="6926620" y="5548468"/>
                    <a:pt x="7091020" y="5106518"/>
                  </a:cubicBezTo>
                  <a:lnTo>
                    <a:pt x="7094879" y="5095750"/>
                  </a:lnTo>
                  <a:close/>
                </a:path>
              </a:pathLst>
            </a:custGeom>
            <a:gradFill>
              <a:gsLst>
                <a:gs pos="100000">
                  <a:srgbClr val="FCB736"/>
                </a:gs>
                <a:gs pos="3000">
                  <a:srgbClr val="F39D03"/>
                </a:gs>
              </a:gsLst>
              <a:path path="circle">
                <a:fillToRect l="100000" t="100000"/>
              </a:path>
            </a:gradFill>
            <a:ln>
              <a:noFill/>
            </a:ln>
            <a:effectLst>
              <a:outerShdw blurRad="596900" sx="102000" sy="102000" algn="ctr" rotWithShape="0">
                <a:srgbClr val="FCB736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>
                <a:solidFill>
                  <a:schemeClr val="lt1"/>
                </a:solidFill>
              </a:endParaRPr>
            </a:p>
          </p:txBody>
        </p: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C9DC3302-0000-4C2E-8081-CBA71F6B760A}"/>
                </a:ext>
              </a:extLst>
            </p:cNvPr>
            <p:cNvGrpSpPr/>
            <p:nvPr/>
          </p:nvGrpSpPr>
          <p:grpSpPr>
            <a:xfrm>
              <a:off x="16196886" y="2930223"/>
              <a:ext cx="4874148" cy="5859588"/>
              <a:chOff x="16196884" y="2930225"/>
              <a:chExt cx="4874148" cy="5859588"/>
            </a:xfrm>
          </p:grpSpPr>
          <p:sp>
            <p:nvSpPr>
              <p:cNvPr id="100" name="Freeform 60">
                <a:extLst>
                  <a:ext uri="{FF2B5EF4-FFF2-40B4-BE49-F238E27FC236}">
                    <a16:creationId xmlns:a16="http://schemas.microsoft.com/office/drawing/2014/main" id="{5B89CA7D-DEE0-4E52-995C-389415C25F38}"/>
                  </a:ext>
                </a:extLst>
              </p:cNvPr>
              <p:cNvSpPr>
                <a:spLocks/>
              </p:cNvSpPr>
              <p:nvPr/>
            </p:nvSpPr>
            <p:spPr bwMode="auto">
              <a:xfrm rot="2954007">
                <a:off x="16404958" y="3165665"/>
                <a:ext cx="4207459" cy="3981252"/>
              </a:xfrm>
              <a:custGeom>
                <a:avLst/>
                <a:gdLst>
                  <a:gd name="T0" fmla="*/ 1005 w 1383"/>
                  <a:gd name="T1" fmla="*/ 886 h 1317"/>
                  <a:gd name="T2" fmla="*/ 820 w 1383"/>
                  <a:gd name="T3" fmla="*/ 46 h 1317"/>
                  <a:gd name="T4" fmla="*/ 806 w 1383"/>
                  <a:gd name="T5" fmla="*/ 0 h 1317"/>
                  <a:gd name="T6" fmla="*/ 577 w 1383"/>
                  <a:gd name="T7" fmla="*/ 0 h 1317"/>
                  <a:gd name="T8" fmla="*/ 563 w 1383"/>
                  <a:gd name="T9" fmla="*/ 43 h 1317"/>
                  <a:gd name="T10" fmla="*/ 378 w 1383"/>
                  <a:gd name="T11" fmla="*/ 892 h 1317"/>
                  <a:gd name="T12" fmla="*/ 0 w 1383"/>
                  <a:gd name="T13" fmla="*/ 1317 h 1317"/>
                  <a:gd name="T14" fmla="*/ 1383 w 1383"/>
                  <a:gd name="T15" fmla="*/ 1317 h 1317"/>
                  <a:gd name="T16" fmla="*/ 1005 w 1383"/>
                  <a:gd name="T17" fmla="*/ 886 h 1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83" h="1317">
                    <a:moveTo>
                      <a:pt x="1005" y="886"/>
                    </a:moveTo>
                    <a:cubicBezTo>
                      <a:pt x="926" y="767"/>
                      <a:pt x="873" y="285"/>
                      <a:pt x="820" y="46"/>
                    </a:cubicBezTo>
                    <a:cubicBezTo>
                      <a:pt x="815" y="26"/>
                      <a:pt x="811" y="0"/>
                      <a:pt x="806" y="0"/>
                    </a:cubicBezTo>
                    <a:cubicBezTo>
                      <a:pt x="577" y="0"/>
                      <a:pt x="577" y="0"/>
                      <a:pt x="577" y="0"/>
                    </a:cubicBezTo>
                    <a:cubicBezTo>
                      <a:pt x="572" y="0"/>
                      <a:pt x="568" y="23"/>
                      <a:pt x="563" y="43"/>
                    </a:cubicBezTo>
                    <a:cubicBezTo>
                      <a:pt x="510" y="282"/>
                      <a:pt x="457" y="772"/>
                      <a:pt x="378" y="892"/>
                    </a:cubicBezTo>
                    <a:cubicBezTo>
                      <a:pt x="309" y="995"/>
                      <a:pt x="64" y="1167"/>
                      <a:pt x="0" y="1317"/>
                    </a:cubicBezTo>
                    <a:cubicBezTo>
                      <a:pt x="1383" y="1317"/>
                      <a:pt x="1383" y="1317"/>
                      <a:pt x="1383" y="1317"/>
                    </a:cubicBezTo>
                    <a:cubicBezTo>
                      <a:pt x="1319" y="1167"/>
                      <a:pt x="1074" y="989"/>
                      <a:pt x="1005" y="886"/>
                    </a:cubicBezTo>
                    <a:close/>
                  </a:path>
                </a:pathLst>
              </a:custGeom>
              <a:solidFill>
                <a:srgbClr val="E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C2A5A241-C021-44AF-BD35-3E274BBC51C7}"/>
                  </a:ext>
                </a:extLst>
              </p:cNvPr>
              <p:cNvGrpSpPr/>
              <p:nvPr/>
            </p:nvGrpSpPr>
            <p:grpSpPr>
              <a:xfrm>
                <a:off x="16196884" y="2930225"/>
                <a:ext cx="4874148" cy="5859588"/>
                <a:chOff x="16196884" y="2930225"/>
                <a:chExt cx="4874148" cy="5859588"/>
              </a:xfrm>
            </p:grpSpPr>
            <p:sp>
              <p:nvSpPr>
                <p:cNvPr id="102" name="Freeform 47">
                  <a:extLst>
                    <a:ext uri="{FF2B5EF4-FFF2-40B4-BE49-F238E27FC236}">
                      <a16:creationId xmlns:a16="http://schemas.microsoft.com/office/drawing/2014/main" id="{04D65DB1-4BCD-4117-9120-5928B34EDD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7642727" y="2521882"/>
                  <a:ext cx="693703" cy="3585390"/>
                </a:xfrm>
                <a:custGeom>
                  <a:avLst/>
                  <a:gdLst>
                    <a:gd name="T0" fmla="*/ 229 w 229"/>
                    <a:gd name="T1" fmla="*/ 168 h 1186"/>
                    <a:gd name="T2" fmla="*/ 229 w 229"/>
                    <a:gd name="T3" fmla="*/ 1179 h 1186"/>
                    <a:gd name="T4" fmla="*/ 222 w 229"/>
                    <a:gd name="T5" fmla="*/ 1186 h 1186"/>
                    <a:gd name="T6" fmla="*/ 7 w 229"/>
                    <a:gd name="T7" fmla="*/ 1186 h 1186"/>
                    <a:gd name="T8" fmla="*/ 0 w 229"/>
                    <a:gd name="T9" fmla="*/ 1179 h 1186"/>
                    <a:gd name="T10" fmla="*/ 0 w 229"/>
                    <a:gd name="T11" fmla="*/ 168 h 1186"/>
                    <a:gd name="T12" fmla="*/ 17 w 229"/>
                    <a:gd name="T13" fmla="*/ 89 h 1186"/>
                    <a:gd name="T14" fmla="*/ 71 w 229"/>
                    <a:gd name="T15" fmla="*/ 17 h 1186"/>
                    <a:gd name="T16" fmla="*/ 115 w 229"/>
                    <a:gd name="T17" fmla="*/ 0 h 1186"/>
                    <a:gd name="T18" fmla="*/ 144 w 229"/>
                    <a:gd name="T19" fmla="*/ 6 h 1186"/>
                    <a:gd name="T20" fmla="*/ 158 w 229"/>
                    <a:gd name="T21" fmla="*/ 17 h 1186"/>
                    <a:gd name="T22" fmla="*/ 211 w 229"/>
                    <a:gd name="T23" fmla="*/ 87 h 1186"/>
                    <a:gd name="T24" fmla="*/ 212 w 229"/>
                    <a:gd name="T25" fmla="*/ 89 h 1186"/>
                    <a:gd name="T26" fmla="*/ 229 w 229"/>
                    <a:gd name="T27" fmla="*/ 168 h 1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29" h="1186">
                      <a:moveTo>
                        <a:pt x="229" y="168"/>
                      </a:moveTo>
                      <a:cubicBezTo>
                        <a:pt x="229" y="1179"/>
                        <a:pt x="229" y="1179"/>
                        <a:pt x="229" y="1179"/>
                      </a:cubicBezTo>
                      <a:cubicBezTo>
                        <a:pt x="229" y="1183"/>
                        <a:pt x="226" y="1186"/>
                        <a:pt x="222" y="1186"/>
                      </a:cubicBezTo>
                      <a:cubicBezTo>
                        <a:pt x="7" y="1186"/>
                        <a:pt x="7" y="1186"/>
                        <a:pt x="7" y="1186"/>
                      </a:cubicBezTo>
                      <a:cubicBezTo>
                        <a:pt x="3" y="1186"/>
                        <a:pt x="0" y="1183"/>
                        <a:pt x="0" y="1179"/>
                      </a:cubicBezTo>
                      <a:cubicBezTo>
                        <a:pt x="0" y="168"/>
                        <a:pt x="0" y="168"/>
                        <a:pt x="0" y="168"/>
                      </a:cubicBezTo>
                      <a:cubicBezTo>
                        <a:pt x="0" y="141"/>
                        <a:pt x="6" y="114"/>
                        <a:pt x="17" y="89"/>
                      </a:cubicBezTo>
                      <a:cubicBezTo>
                        <a:pt x="29" y="63"/>
                        <a:pt x="47" y="38"/>
                        <a:pt x="71" y="17"/>
                      </a:cubicBezTo>
                      <a:cubicBezTo>
                        <a:pt x="83" y="5"/>
                        <a:pt x="99" y="0"/>
                        <a:pt x="115" y="0"/>
                      </a:cubicBezTo>
                      <a:cubicBezTo>
                        <a:pt x="125" y="0"/>
                        <a:pt x="135" y="2"/>
                        <a:pt x="144" y="6"/>
                      </a:cubicBezTo>
                      <a:cubicBezTo>
                        <a:pt x="149" y="9"/>
                        <a:pt x="154" y="12"/>
                        <a:pt x="158" y="17"/>
                      </a:cubicBezTo>
                      <a:cubicBezTo>
                        <a:pt x="181" y="38"/>
                        <a:pt x="199" y="62"/>
                        <a:pt x="211" y="87"/>
                      </a:cubicBezTo>
                      <a:cubicBezTo>
                        <a:pt x="211" y="88"/>
                        <a:pt x="212" y="89"/>
                        <a:pt x="212" y="89"/>
                      </a:cubicBezTo>
                      <a:cubicBezTo>
                        <a:pt x="223" y="114"/>
                        <a:pt x="229" y="141"/>
                        <a:pt x="229" y="168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3" name="Freeform 48">
                  <a:extLst>
                    <a:ext uri="{FF2B5EF4-FFF2-40B4-BE49-F238E27FC236}">
                      <a16:creationId xmlns:a16="http://schemas.microsoft.com/office/drawing/2014/main" id="{8AAA59D8-3DA6-418A-949C-0224A201C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8944998" y="3096111"/>
                  <a:ext cx="599451" cy="267680"/>
                </a:xfrm>
                <a:custGeom>
                  <a:avLst/>
                  <a:gdLst>
                    <a:gd name="T0" fmla="*/ 197 w 197"/>
                    <a:gd name="T1" fmla="*/ 89 h 89"/>
                    <a:gd name="T2" fmla="*/ 0 w 197"/>
                    <a:gd name="T3" fmla="*/ 89 h 89"/>
                    <a:gd name="T4" fmla="*/ 54 w 197"/>
                    <a:gd name="T5" fmla="*/ 16 h 89"/>
                    <a:gd name="T6" fmla="*/ 98 w 197"/>
                    <a:gd name="T7" fmla="*/ 0 h 89"/>
                    <a:gd name="T8" fmla="*/ 128 w 197"/>
                    <a:gd name="T9" fmla="*/ 6 h 89"/>
                    <a:gd name="T10" fmla="*/ 143 w 197"/>
                    <a:gd name="T11" fmla="*/ 16 h 89"/>
                    <a:gd name="T12" fmla="*/ 197 w 197"/>
                    <a:gd name="T13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7" h="89">
                      <a:moveTo>
                        <a:pt x="197" y="89"/>
                      </a:move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2" y="63"/>
                        <a:pt x="30" y="38"/>
                        <a:pt x="54" y="16"/>
                      </a:cubicBezTo>
                      <a:cubicBezTo>
                        <a:pt x="66" y="5"/>
                        <a:pt x="82" y="0"/>
                        <a:pt x="98" y="0"/>
                      </a:cubicBezTo>
                      <a:cubicBezTo>
                        <a:pt x="109" y="0"/>
                        <a:pt x="119" y="2"/>
                        <a:pt x="128" y="6"/>
                      </a:cubicBezTo>
                      <a:cubicBezTo>
                        <a:pt x="133" y="9"/>
                        <a:pt x="138" y="12"/>
                        <a:pt x="143" y="16"/>
                      </a:cubicBezTo>
                      <a:cubicBezTo>
                        <a:pt x="167" y="38"/>
                        <a:pt x="185" y="63"/>
                        <a:pt x="197" y="8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4" name="Freeform 49">
                  <a:extLst>
                    <a:ext uri="{FF2B5EF4-FFF2-40B4-BE49-F238E27FC236}">
                      <a16:creationId xmlns:a16="http://schemas.microsoft.com/office/drawing/2014/main" id="{87CA173E-70A2-416A-8F5D-C7B354A01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8922059" y="4016685"/>
                  <a:ext cx="712555" cy="3585390"/>
                </a:xfrm>
                <a:custGeom>
                  <a:avLst/>
                  <a:gdLst>
                    <a:gd name="T0" fmla="*/ 234 w 234"/>
                    <a:gd name="T1" fmla="*/ 168 h 1186"/>
                    <a:gd name="T2" fmla="*/ 234 w 234"/>
                    <a:gd name="T3" fmla="*/ 1179 h 1186"/>
                    <a:gd name="T4" fmla="*/ 227 w 234"/>
                    <a:gd name="T5" fmla="*/ 1186 h 1186"/>
                    <a:gd name="T6" fmla="*/ 7 w 234"/>
                    <a:gd name="T7" fmla="*/ 1186 h 1186"/>
                    <a:gd name="T8" fmla="*/ 0 w 234"/>
                    <a:gd name="T9" fmla="*/ 1179 h 1186"/>
                    <a:gd name="T10" fmla="*/ 0 w 234"/>
                    <a:gd name="T11" fmla="*/ 168 h 1186"/>
                    <a:gd name="T12" fmla="*/ 18 w 234"/>
                    <a:gd name="T13" fmla="*/ 89 h 1186"/>
                    <a:gd name="T14" fmla="*/ 72 w 234"/>
                    <a:gd name="T15" fmla="*/ 17 h 1186"/>
                    <a:gd name="T16" fmla="*/ 117 w 234"/>
                    <a:gd name="T17" fmla="*/ 0 h 1186"/>
                    <a:gd name="T18" fmla="*/ 147 w 234"/>
                    <a:gd name="T19" fmla="*/ 6 h 1186"/>
                    <a:gd name="T20" fmla="*/ 161 w 234"/>
                    <a:gd name="T21" fmla="*/ 17 h 1186"/>
                    <a:gd name="T22" fmla="*/ 215 w 234"/>
                    <a:gd name="T23" fmla="*/ 87 h 1186"/>
                    <a:gd name="T24" fmla="*/ 216 w 234"/>
                    <a:gd name="T25" fmla="*/ 89 h 1186"/>
                    <a:gd name="T26" fmla="*/ 234 w 234"/>
                    <a:gd name="T27" fmla="*/ 168 h 1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34" h="1186">
                      <a:moveTo>
                        <a:pt x="234" y="168"/>
                      </a:moveTo>
                      <a:cubicBezTo>
                        <a:pt x="234" y="1179"/>
                        <a:pt x="234" y="1179"/>
                        <a:pt x="234" y="1179"/>
                      </a:cubicBezTo>
                      <a:cubicBezTo>
                        <a:pt x="234" y="1183"/>
                        <a:pt x="230" y="1186"/>
                        <a:pt x="227" y="1186"/>
                      </a:cubicBezTo>
                      <a:cubicBezTo>
                        <a:pt x="7" y="1186"/>
                        <a:pt x="7" y="1186"/>
                        <a:pt x="7" y="1186"/>
                      </a:cubicBezTo>
                      <a:cubicBezTo>
                        <a:pt x="3" y="1186"/>
                        <a:pt x="0" y="1183"/>
                        <a:pt x="0" y="1179"/>
                      </a:cubicBezTo>
                      <a:cubicBezTo>
                        <a:pt x="0" y="168"/>
                        <a:pt x="0" y="168"/>
                        <a:pt x="0" y="168"/>
                      </a:cubicBezTo>
                      <a:cubicBezTo>
                        <a:pt x="0" y="141"/>
                        <a:pt x="6" y="114"/>
                        <a:pt x="18" y="89"/>
                      </a:cubicBezTo>
                      <a:cubicBezTo>
                        <a:pt x="30" y="63"/>
                        <a:pt x="49" y="38"/>
                        <a:pt x="72" y="17"/>
                      </a:cubicBezTo>
                      <a:cubicBezTo>
                        <a:pt x="85" y="5"/>
                        <a:pt x="101" y="0"/>
                        <a:pt x="117" y="0"/>
                      </a:cubicBezTo>
                      <a:cubicBezTo>
                        <a:pt x="127" y="0"/>
                        <a:pt x="137" y="2"/>
                        <a:pt x="147" y="6"/>
                      </a:cubicBezTo>
                      <a:cubicBezTo>
                        <a:pt x="152" y="9"/>
                        <a:pt x="157" y="12"/>
                        <a:pt x="161" y="17"/>
                      </a:cubicBezTo>
                      <a:cubicBezTo>
                        <a:pt x="185" y="38"/>
                        <a:pt x="203" y="62"/>
                        <a:pt x="215" y="87"/>
                      </a:cubicBezTo>
                      <a:cubicBezTo>
                        <a:pt x="215" y="88"/>
                        <a:pt x="216" y="89"/>
                        <a:pt x="216" y="89"/>
                      </a:cubicBezTo>
                      <a:cubicBezTo>
                        <a:pt x="227" y="114"/>
                        <a:pt x="234" y="141"/>
                        <a:pt x="234" y="168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5" name="Freeform 50">
                  <a:extLst>
                    <a:ext uri="{FF2B5EF4-FFF2-40B4-BE49-F238E27FC236}">
                      <a16:creationId xmlns:a16="http://schemas.microsoft.com/office/drawing/2014/main" id="{12D08C96-04F0-4EE7-9BC7-B34FB39F8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20234988" y="4592343"/>
                  <a:ext cx="599451" cy="267680"/>
                </a:xfrm>
                <a:custGeom>
                  <a:avLst/>
                  <a:gdLst>
                    <a:gd name="T0" fmla="*/ 197 w 197"/>
                    <a:gd name="T1" fmla="*/ 89 h 89"/>
                    <a:gd name="T2" fmla="*/ 0 w 197"/>
                    <a:gd name="T3" fmla="*/ 89 h 89"/>
                    <a:gd name="T4" fmla="*/ 54 w 197"/>
                    <a:gd name="T5" fmla="*/ 16 h 89"/>
                    <a:gd name="T6" fmla="*/ 99 w 197"/>
                    <a:gd name="T7" fmla="*/ 0 h 89"/>
                    <a:gd name="T8" fmla="*/ 128 w 197"/>
                    <a:gd name="T9" fmla="*/ 6 h 89"/>
                    <a:gd name="T10" fmla="*/ 143 w 197"/>
                    <a:gd name="T11" fmla="*/ 16 h 89"/>
                    <a:gd name="T12" fmla="*/ 197 w 197"/>
                    <a:gd name="T13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7" h="89">
                      <a:moveTo>
                        <a:pt x="197" y="89"/>
                      </a:move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2" y="63"/>
                        <a:pt x="31" y="38"/>
                        <a:pt x="54" y="16"/>
                      </a:cubicBezTo>
                      <a:cubicBezTo>
                        <a:pt x="67" y="5"/>
                        <a:pt x="83" y="0"/>
                        <a:pt x="99" y="0"/>
                      </a:cubicBezTo>
                      <a:cubicBezTo>
                        <a:pt x="109" y="0"/>
                        <a:pt x="119" y="2"/>
                        <a:pt x="128" y="6"/>
                      </a:cubicBezTo>
                      <a:cubicBezTo>
                        <a:pt x="134" y="9"/>
                        <a:pt x="139" y="12"/>
                        <a:pt x="143" y="16"/>
                      </a:cubicBezTo>
                      <a:cubicBezTo>
                        <a:pt x="167" y="38"/>
                        <a:pt x="185" y="63"/>
                        <a:pt x="197" y="8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6" name="Freeform 51">
                  <a:extLst>
                    <a:ext uri="{FF2B5EF4-FFF2-40B4-BE49-F238E27FC236}">
                      <a16:creationId xmlns:a16="http://schemas.microsoft.com/office/drawing/2014/main" id="{C2FC8364-CAC7-41F0-9DC7-FBAEEA24B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20782346" y="3829092"/>
                  <a:ext cx="3771" cy="0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7" name="Freeform 52">
                  <a:extLst>
                    <a:ext uri="{FF2B5EF4-FFF2-40B4-BE49-F238E27FC236}">
                      <a16:creationId xmlns:a16="http://schemas.microsoft.com/office/drawing/2014/main" id="{296C6B5D-BC1B-42BC-9B83-1CEF0ADBA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5659326" y="6672408"/>
                  <a:ext cx="1692787" cy="346851"/>
                </a:xfrm>
                <a:custGeom>
                  <a:avLst/>
                  <a:gdLst>
                    <a:gd name="T0" fmla="*/ 522 w 556"/>
                    <a:gd name="T1" fmla="*/ 114 h 114"/>
                    <a:gd name="T2" fmla="*/ 34 w 556"/>
                    <a:gd name="T3" fmla="*/ 114 h 114"/>
                    <a:gd name="T4" fmla="*/ 8 w 556"/>
                    <a:gd name="T5" fmla="*/ 87 h 114"/>
                    <a:gd name="T6" fmla="*/ 34 w 556"/>
                    <a:gd name="T7" fmla="*/ 47 h 114"/>
                    <a:gd name="T8" fmla="*/ 49 w 556"/>
                    <a:gd name="T9" fmla="*/ 22 h 114"/>
                    <a:gd name="T10" fmla="*/ 96 w 556"/>
                    <a:gd name="T11" fmla="*/ 0 h 114"/>
                    <a:gd name="T12" fmla="*/ 460 w 556"/>
                    <a:gd name="T13" fmla="*/ 0 h 114"/>
                    <a:gd name="T14" fmla="*/ 507 w 556"/>
                    <a:gd name="T15" fmla="*/ 22 h 114"/>
                    <a:gd name="T16" fmla="*/ 523 w 556"/>
                    <a:gd name="T17" fmla="*/ 47 h 114"/>
                    <a:gd name="T18" fmla="*/ 548 w 556"/>
                    <a:gd name="T19" fmla="*/ 87 h 114"/>
                    <a:gd name="T20" fmla="*/ 522 w 556"/>
                    <a:gd name="T21" fmla="*/ 114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6" h="114">
                      <a:moveTo>
                        <a:pt x="522" y="114"/>
                      </a:moveTo>
                      <a:cubicBezTo>
                        <a:pt x="34" y="114"/>
                        <a:pt x="34" y="114"/>
                        <a:pt x="34" y="114"/>
                      </a:cubicBezTo>
                      <a:cubicBezTo>
                        <a:pt x="14" y="114"/>
                        <a:pt x="0" y="100"/>
                        <a:pt x="8" y="87"/>
                      </a:cubicBezTo>
                      <a:cubicBezTo>
                        <a:pt x="34" y="47"/>
                        <a:pt x="34" y="47"/>
                        <a:pt x="34" y="47"/>
                      </a:cubicBezTo>
                      <a:cubicBezTo>
                        <a:pt x="49" y="22"/>
                        <a:pt x="49" y="22"/>
                        <a:pt x="49" y="22"/>
                      </a:cubicBezTo>
                      <a:cubicBezTo>
                        <a:pt x="57" y="9"/>
                        <a:pt x="76" y="0"/>
                        <a:pt x="96" y="0"/>
                      </a:cubicBezTo>
                      <a:cubicBezTo>
                        <a:pt x="460" y="0"/>
                        <a:pt x="460" y="0"/>
                        <a:pt x="460" y="0"/>
                      </a:cubicBezTo>
                      <a:cubicBezTo>
                        <a:pt x="480" y="0"/>
                        <a:pt x="499" y="9"/>
                        <a:pt x="507" y="22"/>
                      </a:cubicBezTo>
                      <a:cubicBezTo>
                        <a:pt x="523" y="47"/>
                        <a:pt x="523" y="47"/>
                        <a:pt x="523" y="47"/>
                      </a:cubicBezTo>
                      <a:cubicBezTo>
                        <a:pt x="548" y="87"/>
                        <a:pt x="548" y="87"/>
                        <a:pt x="548" y="87"/>
                      </a:cubicBezTo>
                      <a:cubicBezTo>
                        <a:pt x="556" y="100"/>
                        <a:pt x="542" y="114"/>
                        <a:pt x="522" y="114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8" name="Freeform 53">
                  <a:extLst>
                    <a:ext uri="{FF2B5EF4-FFF2-40B4-BE49-F238E27FC236}">
                      <a16:creationId xmlns:a16="http://schemas.microsoft.com/office/drawing/2014/main" id="{A51C8E4E-8E88-404C-8A2C-01DC6F60F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5839643" y="6708387"/>
                  <a:ext cx="1489200" cy="139496"/>
                </a:xfrm>
                <a:custGeom>
                  <a:avLst/>
                  <a:gdLst>
                    <a:gd name="T0" fmla="*/ 490 w 490"/>
                    <a:gd name="T1" fmla="*/ 45 h 45"/>
                    <a:gd name="T2" fmla="*/ 0 w 490"/>
                    <a:gd name="T3" fmla="*/ 45 h 45"/>
                    <a:gd name="T4" fmla="*/ 15 w 490"/>
                    <a:gd name="T5" fmla="*/ 21 h 45"/>
                    <a:gd name="T6" fmla="*/ 63 w 490"/>
                    <a:gd name="T7" fmla="*/ 0 h 45"/>
                    <a:gd name="T8" fmla="*/ 427 w 490"/>
                    <a:gd name="T9" fmla="*/ 0 h 45"/>
                    <a:gd name="T10" fmla="*/ 475 w 490"/>
                    <a:gd name="T11" fmla="*/ 21 h 45"/>
                    <a:gd name="T12" fmla="*/ 490 w 490"/>
                    <a:gd name="T13" fmla="*/ 45 h 45"/>
                    <a:gd name="T14" fmla="*/ 490 w 490"/>
                    <a:gd name="T15" fmla="*/ 4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90" h="45">
                      <a:moveTo>
                        <a:pt x="490" y="45"/>
                      </a:move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23" y="8"/>
                        <a:pt x="42" y="0"/>
                        <a:pt x="63" y="0"/>
                      </a:cubicBezTo>
                      <a:cubicBezTo>
                        <a:pt x="427" y="0"/>
                        <a:pt x="427" y="0"/>
                        <a:pt x="427" y="0"/>
                      </a:cubicBezTo>
                      <a:cubicBezTo>
                        <a:pt x="448" y="0"/>
                        <a:pt x="466" y="8"/>
                        <a:pt x="475" y="21"/>
                      </a:cubicBezTo>
                      <a:cubicBezTo>
                        <a:pt x="490" y="45"/>
                        <a:pt x="490" y="45"/>
                        <a:pt x="490" y="45"/>
                      </a:cubicBezTo>
                      <a:cubicBezTo>
                        <a:pt x="490" y="45"/>
                        <a:pt x="490" y="45"/>
                        <a:pt x="490" y="45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9" name="Rectangle 54">
                  <a:extLst>
                    <a:ext uri="{FF2B5EF4-FFF2-40B4-BE49-F238E27FC236}">
                      <a16:creationId xmlns:a16="http://schemas.microsoft.com/office/drawing/2014/main" id="{7A10F60E-D4FB-4DB1-85E3-665D0FB9B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360861" y="3676581"/>
                  <a:ext cx="693703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0" name="Rectangle 55">
                  <a:extLst>
                    <a:ext uri="{FF2B5EF4-FFF2-40B4-BE49-F238E27FC236}">
                      <a16:creationId xmlns:a16="http://schemas.microsoft.com/office/drawing/2014/main" id="{41A2A93D-1F18-494F-956B-19803E66A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7013110" y="4838556"/>
                  <a:ext cx="693703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1" name="Rectangle 56">
                  <a:extLst>
                    <a:ext uri="{FF2B5EF4-FFF2-40B4-BE49-F238E27FC236}">
                      <a16:creationId xmlns:a16="http://schemas.microsoft.com/office/drawing/2014/main" id="{4463AFB3-ED56-48D4-B85B-3E8A538242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9640192" y="5171384"/>
                  <a:ext cx="712555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2" name="Rectangle 57">
                  <a:extLst>
                    <a:ext uri="{FF2B5EF4-FFF2-40B4-BE49-F238E27FC236}">
                      <a16:creationId xmlns:a16="http://schemas.microsoft.com/office/drawing/2014/main" id="{F88945DD-4E9D-4ED6-B036-426E219E87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292442" y="6333359"/>
                  <a:ext cx="712555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3" name="Freeform 58">
                  <a:extLst>
                    <a:ext uri="{FF2B5EF4-FFF2-40B4-BE49-F238E27FC236}">
                      <a16:creationId xmlns:a16="http://schemas.microsoft.com/office/drawing/2014/main" id="{1F8C338E-A0F0-4C50-B29E-44AF57757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813917" y="6435194"/>
                  <a:ext cx="4282861" cy="120644"/>
                </a:xfrm>
                <a:custGeom>
                  <a:avLst/>
                  <a:gdLst>
                    <a:gd name="T0" fmla="*/ 10 w 1136"/>
                    <a:gd name="T1" fmla="*/ 0 h 32"/>
                    <a:gd name="T2" fmla="*/ 1126 w 1136"/>
                    <a:gd name="T3" fmla="*/ 0 h 32"/>
                    <a:gd name="T4" fmla="*/ 1136 w 1136"/>
                    <a:gd name="T5" fmla="*/ 32 h 32"/>
                    <a:gd name="T6" fmla="*/ 0 w 1136"/>
                    <a:gd name="T7" fmla="*/ 32 h 32"/>
                    <a:gd name="T8" fmla="*/ 10 w 1136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6" h="32">
                      <a:moveTo>
                        <a:pt x="10" y="0"/>
                      </a:moveTo>
                      <a:lnTo>
                        <a:pt x="1126" y="0"/>
                      </a:lnTo>
                      <a:lnTo>
                        <a:pt x="1136" y="32"/>
                      </a:lnTo>
                      <a:lnTo>
                        <a:pt x="0" y="3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A302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4" name="Freeform 59">
                  <a:extLst>
                    <a:ext uri="{FF2B5EF4-FFF2-40B4-BE49-F238E27FC236}">
                      <a16:creationId xmlns:a16="http://schemas.microsoft.com/office/drawing/2014/main" id="{BFA79315-7E5C-434E-8A40-E6C0E9136C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813917" y="6435194"/>
                  <a:ext cx="4282861" cy="120644"/>
                </a:xfrm>
                <a:custGeom>
                  <a:avLst/>
                  <a:gdLst>
                    <a:gd name="T0" fmla="*/ 10 w 1136"/>
                    <a:gd name="T1" fmla="*/ 0 h 32"/>
                    <a:gd name="T2" fmla="*/ 1126 w 1136"/>
                    <a:gd name="T3" fmla="*/ 0 h 32"/>
                    <a:gd name="T4" fmla="*/ 1136 w 1136"/>
                    <a:gd name="T5" fmla="*/ 32 h 32"/>
                    <a:gd name="T6" fmla="*/ 0 w 1136"/>
                    <a:gd name="T7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6" h="32">
                      <a:moveTo>
                        <a:pt x="10" y="0"/>
                      </a:moveTo>
                      <a:lnTo>
                        <a:pt x="1126" y="0"/>
                      </a:lnTo>
                      <a:lnTo>
                        <a:pt x="1136" y="32"/>
                      </a:lnTo>
                      <a:lnTo>
                        <a:pt x="0" y="32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5" name="Freeform 61">
                  <a:extLst>
                    <a:ext uri="{FF2B5EF4-FFF2-40B4-BE49-F238E27FC236}">
                      <a16:creationId xmlns:a16="http://schemas.microsoft.com/office/drawing/2014/main" id="{FD5D8CA0-88C0-4D4F-9060-516E6BAFB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930459" y="3286230"/>
                  <a:ext cx="693703" cy="689934"/>
                </a:xfrm>
                <a:custGeom>
                  <a:avLst/>
                  <a:gdLst>
                    <a:gd name="T0" fmla="*/ 115 w 229"/>
                    <a:gd name="T1" fmla="*/ 0 h 229"/>
                    <a:gd name="T2" fmla="*/ 0 w 229"/>
                    <a:gd name="T3" fmla="*/ 229 h 229"/>
                    <a:gd name="T4" fmla="*/ 229 w 229"/>
                    <a:gd name="T5" fmla="*/ 229 h 229"/>
                    <a:gd name="T6" fmla="*/ 115 w 229"/>
                    <a:gd name="T7" fmla="*/ 0 h 2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29" h="229">
                      <a:moveTo>
                        <a:pt x="115" y="0"/>
                      </a:moveTo>
                      <a:cubicBezTo>
                        <a:pt x="115" y="0"/>
                        <a:pt x="51" y="12"/>
                        <a:pt x="0" y="229"/>
                      </a:cubicBezTo>
                      <a:cubicBezTo>
                        <a:pt x="229" y="229"/>
                        <a:pt x="229" y="229"/>
                        <a:pt x="229" y="229"/>
                      </a:cubicBezTo>
                      <a:cubicBezTo>
                        <a:pt x="178" y="12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6" name="Freeform 62">
                  <a:extLst>
                    <a:ext uri="{FF2B5EF4-FFF2-40B4-BE49-F238E27FC236}">
                      <a16:creationId xmlns:a16="http://schemas.microsoft.com/office/drawing/2014/main" id="{3C0D95C3-9577-4961-B8DC-A35908F83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638421" y="6359967"/>
                  <a:ext cx="4305482" cy="554210"/>
                </a:xfrm>
                <a:custGeom>
                  <a:avLst/>
                  <a:gdLst>
                    <a:gd name="T0" fmla="*/ 16 w 1415"/>
                    <a:gd name="T1" fmla="*/ 0 h 183"/>
                    <a:gd name="T2" fmla="*/ 0 w 1415"/>
                    <a:gd name="T3" fmla="*/ 70 h 183"/>
                    <a:gd name="T4" fmla="*/ 491 w 1415"/>
                    <a:gd name="T5" fmla="*/ 183 h 183"/>
                    <a:gd name="T6" fmla="*/ 707 w 1415"/>
                    <a:gd name="T7" fmla="*/ 183 h 183"/>
                    <a:gd name="T8" fmla="*/ 924 w 1415"/>
                    <a:gd name="T9" fmla="*/ 183 h 183"/>
                    <a:gd name="T10" fmla="*/ 1415 w 1415"/>
                    <a:gd name="T11" fmla="*/ 70 h 183"/>
                    <a:gd name="T12" fmla="*/ 1399 w 1415"/>
                    <a:gd name="T13" fmla="*/ 0 h 183"/>
                    <a:gd name="T14" fmla="*/ 16 w 1415"/>
                    <a:gd name="T15" fmla="*/ 0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15" h="183">
                      <a:moveTo>
                        <a:pt x="16" y="0"/>
                      </a:moveTo>
                      <a:cubicBezTo>
                        <a:pt x="5" y="33"/>
                        <a:pt x="0" y="49"/>
                        <a:pt x="0" y="70"/>
                      </a:cubicBezTo>
                      <a:cubicBezTo>
                        <a:pt x="491" y="183"/>
                        <a:pt x="491" y="183"/>
                        <a:pt x="491" y="183"/>
                      </a:cubicBezTo>
                      <a:cubicBezTo>
                        <a:pt x="707" y="183"/>
                        <a:pt x="707" y="183"/>
                        <a:pt x="707" y="183"/>
                      </a:cubicBezTo>
                      <a:cubicBezTo>
                        <a:pt x="924" y="183"/>
                        <a:pt x="924" y="183"/>
                        <a:pt x="924" y="183"/>
                      </a:cubicBezTo>
                      <a:cubicBezTo>
                        <a:pt x="1415" y="70"/>
                        <a:pt x="1415" y="70"/>
                        <a:pt x="1415" y="70"/>
                      </a:cubicBezTo>
                      <a:cubicBezTo>
                        <a:pt x="1415" y="49"/>
                        <a:pt x="1410" y="33"/>
                        <a:pt x="1399" y="0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7" name="Rectangle 63">
                  <a:extLst>
                    <a:ext uri="{FF2B5EF4-FFF2-40B4-BE49-F238E27FC236}">
                      <a16:creationId xmlns:a16="http://schemas.microsoft.com/office/drawing/2014/main" id="{3467EC86-4D7D-4A94-878A-F58499D333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128088" y="3996326"/>
                  <a:ext cx="37701" cy="2993479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8" name="Freeform 64">
                  <a:extLst>
                    <a:ext uri="{FF2B5EF4-FFF2-40B4-BE49-F238E27FC236}">
                      <a16:creationId xmlns:a16="http://schemas.microsoft.com/office/drawing/2014/main" id="{0BD62685-C377-46FB-A6F5-79808B55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398268" y="4012737"/>
                  <a:ext cx="799266" cy="64093"/>
                </a:xfrm>
                <a:custGeom>
                  <a:avLst/>
                  <a:gdLst>
                    <a:gd name="T0" fmla="*/ 28 w 263"/>
                    <a:gd name="T1" fmla="*/ 0 h 21"/>
                    <a:gd name="T2" fmla="*/ 243 w 263"/>
                    <a:gd name="T3" fmla="*/ 0 h 21"/>
                    <a:gd name="T4" fmla="*/ 132 w 263"/>
                    <a:gd name="T5" fmla="*/ 21 h 21"/>
                    <a:gd name="T6" fmla="*/ 28 w 263"/>
                    <a:gd name="T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3" h="21">
                      <a:moveTo>
                        <a:pt x="28" y="0"/>
                      </a:moveTo>
                      <a:cubicBezTo>
                        <a:pt x="243" y="0"/>
                        <a:pt x="243" y="0"/>
                        <a:pt x="243" y="0"/>
                      </a:cubicBezTo>
                      <a:cubicBezTo>
                        <a:pt x="243" y="0"/>
                        <a:pt x="263" y="21"/>
                        <a:pt x="132" y="21"/>
                      </a:cubicBezTo>
                      <a:cubicBezTo>
                        <a:pt x="0" y="20"/>
                        <a:pt x="28" y="0"/>
                        <a:pt x="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9" name="Freeform 65">
                  <a:extLst>
                    <a:ext uri="{FF2B5EF4-FFF2-40B4-BE49-F238E27FC236}">
                      <a16:creationId xmlns:a16="http://schemas.microsoft.com/office/drawing/2014/main" id="{F97F4E6F-9404-45A7-B6FF-B95156CC09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767570" y="4168758"/>
                  <a:ext cx="316690" cy="49013"/>
                </a:xfrm>
                <a:custGeom>
                  <a:avLst/>
                  <a:gdLst>
                    <a:gd name="T0" fmla="*/ 88 w 104"/>
                    <a:gd name="T1" fmla="*/ 0 h 16"/>
                    <a:gd name="T2" fmla="*/ 0 w 104"/>
                    <a:gd name="T3" fmla="*/ 0 h 16"/>
                    <a:gd name="T4" fmla="*/ 0 w 104"/>
                    <a:gd name="T5" fmla="*/ 15 h 16"/>
                    <a:gd name="T6" fmla="*/ 88 w 104"/>
                    <a:gd name="T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4" h="16">
                      <a:moveTo>
                        <a:pt x="88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04" y="16"/>
                        <a:pt x="88" y="0"/>
                        <a:pt x="88" y="0"/>
                      </a:cubicBezTo>
                      <a:close/>
                    </a:path>
                  </a:pathLst>
                </a:custGeom>
                <a:solidFill>
                  <a:srgbClr val="EDED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20" name="Freeform 66">
                  <a:extLst>
                    <a:ext uri="{FF2B5EF4-FFF2-40B4-BE49-F238E27FC236}">
                      <a16:creationId xmlns:a16="http://schemas.microsoft.com/office/drawing/2014/main" id="{CAE30A22-DC3D-40DF-90D8-AE418B0EE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528241" y="3896723"/>
                  <a:ext cx="328002" cy="45241"/>
                </a:xfrm>
                <a:custGeom>
                  <a:avLst/>
                  <a:gdLst>
                    <a:gd name="T0" fmla="*/ 16 w 108"/>
                    <a:gd name="T1" fmla="*/ 0 h 15"/>
                    <a:gd name="T2" fmla="*/ 108 w 108"/>
                    <a:gd name="T3" fmla="*/ 0 h 15"/>
                    <a:gd name="T4" fmla="*/ 108 w 108"/>
                    <a:gd name="T5" fmla="*/ 15 h 15"/>
                    <a:gd name="T6" fmla="*/ 16 w 108"/>
                    <a:gd name="T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8" h="15">
                      <a:moveTo>
                        <a:pt x="16" y="0"/>
                      </a:moveTo>
                      <a:cubicBezTo>
                        <a:pt x="108" y="0"/>
                        <a:pt x="108" y="0"/>
                        <a:pt x="108" y="0"/>
                      </a:cubicBezTo>
                      <a:cubicBezTo>
                        <a:pt x="108" y="15"/>
                        <a:pt x="108" y="15"/>
                        <a:pt x="108" y="15"/>
                      </a:cubicBezTo>
                      <a:cubicBezTo>
                        <a:pt x="0" y="15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rgbClr val="EDED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</p:grp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E6AA58E3-3542-4766-974E-8A6CEE98C5CB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E8D37DAC-8827-4A06-8F97-34FBA144AD5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6E9802F8-A259-4CEC-B9BB-D698BDAD155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5E0DF451-EF6C-4965-907E-DC95464C15A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16FD0028-3470-4848-8F19-D2A52B7E8F33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B79D848-7B65-4A86-90AC-A8A6ADD5F1A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608773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" dur="3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6" presetClass="emph" presetSubtype="0" repeatCount="indefinite" accel="46000" decel="54000" autoRev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38" dur="2300" fill="hold"/>
                                        <p:tgtEl>
                                          <p:spTgt spid="47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1909E-7 3.51852E-6 L -1.36447 1.06875 " pathEditMode="relative" rAng="0" ptsTypes="AA">
                                      <p:cBhvr>
                                        <p:cTn id="40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8156E-6 -2.22222E-6 L -1.36447 1.06875 " pathEditMode="relative" rAng="0" ptsTypes="AA">
                                      <p:cBhvr>
                                        <p:cTn id="42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0" dur="12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8" dur="12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6" dur="12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" presetID="2" presetClass="entr" presetSubtype="1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1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1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47" grpId="0" animBg="1"/>
      <p:bldP spid="128" grpId="0"/>
    </p:bld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Oval 69">
            <a:extLst>
              <a:ext uri="{FF2B5EF4-FFF2-40B4-BE49-F238E27FC236}">
                <a16:creationId xmlns:a16="http://schemas.microsoft.com/office/drawing/2014/main" id="{9EF670F1-9845-41AD-A4A9-8CAFAADFEA4B}"/>
              </a:ext>
            </a:extLst>
          </p:cNvPr>
          <p:cNvSpPr/>
          <p:nvPr userDrawn="1"/>
        </p:nvSpPr>
        <p:spPr>
          <a:xfrm>
            <a:off x="1055250" y="-1516737"/>
            <a:ext cx="10078912" cy="10080225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7A9C55B-8396-456D-896B-0E270B3DFA10}"/>
              </a:ext>
            </a:extLst>
          </p:cNvPr>
          <p:cNvSpPr/>
          <p:nvPr userDrawn="1"/>
        </p:nvSpPr>
        <p:spPr>
          <a:xfrm>
            <a:off x="1670663" y="-909617"/>
            <a:ext cx="8864831" cy="8865986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68" name="Pink">
            <a:extLst>
              <a:ext uri="{FF2B5EF4-FFF2-40B4-BE49-F238E27FC236}">
                <a16:creationId xmlns:a16="http://schemas.microsoft.com/office/drawing/2014/main" id="{C72D8A61-A566-47D6-97E6-0C51DD43D365}"/>
              </a:ext>
            </a:extLst>
          </p:cNvPr>
          <p:cNvSpPr/>
          <p:nvPr userDrawn="1"/>
        </p:nvSpPr>
        <p:spPr>
          <a:xfrm rot="9000000">
            <a:off x="9673064" y="1221588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9" name="Light Blue">
            <a:extLst>
              <a:ext uri="{FF2B5EF4-FFF2-40B4-BE49-F238E27FC236}">
                <a16:creationId xmlns:a16="http://schemas.microsoft.com/office/drawing/2014/main" id="{F23BD88B-5F2A-4967-A12C-30F4F3432799}"/>
              </a:ext>
            </a:extLst>
          </p:cNvPr>
          <p:cNvSpPr/>
          <p:nvPr userDrawn="1"/>
        </p:nvSpPr>
        <p:spPr>
          <a:xfrm rot="19159880">
            <a:off x="10735403" y="282145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5174735A-AB63-4BAB-88E5-41630B08CDEE}"/>
              </a:ext>
            </a:extLst>
          </p:cNvPr>
          <p:cNvGrpSpPr/>
          <p:nvPr userDrawn="1"/>
        </p:nvGrpSpPr>
        <p:grpSpPr>
          <a:xfrm rot="20228232">
            <a:off x="11042277" y="-1057935"/>
            <a:ext cx="1468680" cy="190330"/>
            <a:chOff x="2764511" y="5842569"/>
            <a:chExt cx="8381724" cy="1086064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1BF6C06B-7CD9-4EA9-805F-8EE1EACBA7BE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38FB076D-FBFF-485C-AA03-3EDEBE5E59D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64A9F89F-EE47-434D-9B88-418DB43248B2}"/>
              </a:ext>
            </a:extLst>
          </p:cNvPr>
          <p:cNvSpPr/>
          <p:nvPr userDrawn="1"/>
        </p:nvSpPr>
        <p:spPr>
          <a:xfrm>
            <a:off x="2380112" y="-287372"/>
            <a:ext cx="7431776" cy="7432744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5EB8CE7F-FF7F-4551-9865-4B6E616C1795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EF14640-3241-4D5B-B5D8-C200920F48DD}"/>
              </a:ext>
            </a:extLst>
          </p:cNvPr>
          <p:cNvSpPr/>
          <p:nvPr userDrawn="1"/>
        </p:nvSpPr>
        <p:spPr>
          <a:xfrm flipV="1">
            <a:off x="4944979" y="500132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464AE9E6-0871-4E40-AF2A-189739DBCDD4}"/>
              </a:ext>
            </a:extLst>
          </p:cNvPr>
          <p:cNvSpPr/>
          <p:nvPr userDrawn="1"/>
        </p:nvSpPr>
        <p:spPr>
          <a:xfrm>
            <a:off x="2145506" y="197634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79664C6-C73C-4C5D-9D9E-CD4139181DB1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1CC806DA-2DF6-4F34-A6A8-89DD88A69FFE}"/>
              </a:ext>
            </a:extLst>
          </p:cNvPr>
          <p:cNvSpPr/>
          <p:nvPr userDrawn="1"/>
        </p:nvSpPr>
        <p:spPr>
          <a:xfrm flipH="1">
            <a:off x="944235" y="1812512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38EC9E9-9297-4073-A3EE-77D24300B04C}"/>
              </a:ext>
            </a:extLst>
          </p:cNvPr>
          <p:cNvSpPr/>
          <p:nvPr userDrawn="1"/>
        </p:nvSpPr>
        <p:spPr>
          <a:xfrm>
            <a:off x="5191589" y="311754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6DF730F6-6D7A-4C70-BB29-8533F0DE04FE}"/>
              </a:ext>
            </a:extLst>
          </p:cNvPr>
          <p:cNvSpPr/>
          <p:nvPr userDrawn="1"/>
        </p:nvSpPr>
        <p:spPr>
          <a:xfrm>
            <a:off x="9138190" y="155305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CB91C533-499C-448B-A4DF-40DF7996CDA3}"/>
              </a:ext>
            </a:extLst>
          </p:cNvPr>
          <p:cNvSpPr/>
          <p:nvPr userDrawn="1"/>
        </p:nvSpPr>
        <p:spPr>
          <a:xfrm flipV="1">
            <a:off x="6939393" y="3385862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C70E366-97D0-47DB-82DF-7CB58070C7B0}"/>
              </a:ext>
            </a:extLst>
          </p:cNvPr>
          <p:cNvSpPr/>
          <p:nvPr userDrawn="1"/>
        </p:nvSpPr>
        <p:spPr>
          <a:xfrm flipV="1">
            <a:off x="10691055" y="103294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2FA31DE5-B703-4102-AED0-616A9F356632}"/>
              </a:ext>
            </a:extLst>
          </p:cNvPr>
          <p:cNvSpPr/>
          <p:nvPr userDrawn="1"/>
        </p:nvSpPr>
        <p:spPr>
          <a:xfrm>
            <a:off x="9694817" y="323871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73C6EC8-5446-492D-ADE9-1A1FF48C02CE}"/>
              </a:ext>
            </a:extLst>
          </p:cNvPr>
          <p:cNvSpPr/>
          <p:nvPr userDrawn="1"/>
        </p:nvSpPr>
        <p:spPr>
          <a:xfrm>
            <a:off x="3238610" y="571239"/>
            <a:ext cx="5714779" cy="5715523"/>
          </a:xfrm>
          <a:prstGeom prst="ellipse">
            <a:avLst/>
          </a:prstGeom>
          <a:gradFill>
            <a:gsLst>
              <a:gs pos="100000">
                <a:srgbClr val="FCA508"/>
              </a:gs>
              <a:gs pos="3000">
                <a:srgbClr val="FF0000">
                  <a:alpha val="61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1193800" sx="105000" sy="105000" algn="ctr" rotWithShape="0">
              <a:srgbClr val="FCA508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3F1A48B-71FD-4890-A889-72C539592632}"/>
              </a:ext>
            </a:extLst>
          </p:cNvPr>
          <p:cNvGrpSpPr/>
          <p:nvPr userDrawn="1"/>
        </p:nvGrpSpPr>
        <p:grpSpPr>
          <a:xfrm>
            <a:off x="3786534" y="1125268"/>
            <a:ext cx="4618931" cy="4607466"/>
            <a:chOff x="3638130" y="1029624"/>
            <a:chExt cx="4829574" cy="4816959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9DEC55AD-D2D4-4120-939F-E232E577DA52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20" name="Oval 209">
              <a:extLst>
                <a:ext uri="{FF2B5EF4-FFF2-40B4-BE49-F238E27FC236}">
                  <a16:creationId xmlns:a16="http://schemas.microsoft.com/office/drawing/2014/main" id="{E0D3CCAA-72A8-41D4-813D-46471B9D1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F22CEB2-FAF4-4E77-BE2B-E3266F57C711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742C4244-C96E-4D7D-A12E-EE2627468BE5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3" name="Freeform 214">
              <a:extLst>
                <a:ext uri="{FF2B5EF4-FFF2-40B4-BE49-F238E27FC236}">
                  <a16:creationId xmlns:a16="http://schemas.microsoft.com/office/drawing/2014/main" id="{835E62F9-4454-4547-AB89-2BC158F60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215">
              <a:extLst>
                <a:ext uri="{FF2B5EF4-FFF2-40B4-BE49-F238E27FC236}">
                  <a16:creationId xmlns:a16="http://schemas.microsoft.com/office/drawing/2014/main" id="{B16A75B5-7AB9-4A7C-BB9E-B2880E08E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216">
              <a:extLst>
                <a:ext uri="{FF2B5EF4-FFF2-40B4-BE49-F238E27FC236}">
                  <a16:creationId xmlns:a16="http://schemas.microsoft.com/office/drawing/2014/main" id="{782E2058-7640-4ACC-80F9-FB654A15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217">
              <a:extLst>
                <a:ext uri="{FF2B5EF4-FFF2-40B4-BE49-F238E27FC236}">
                  <a16:creationId xmlns:a16="http://schemas.microsoft.com/office/drawing/2014/main" id="{6E424816-2302-40B6-A7B7-1B0981019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18">
              <a:extLst>
                <a:ext uri="{FF2B5EF4-FFF2-40B4-BE49-F238E27FC236}">
                  <a16:creationId xmlns:a16="http://schemas.microsoft.com/office/drawing/2014/main" id="{C172856A-8C6A-4BD8-B1C4-F119F681E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19">
              <a:extLst>
                <a:ext uri="{FF2B5EF4-FFF2-40B4-BE49-F238E27FC236}">
                  <a16:creationId xmlns:a16="http://schemas.microsoft.com/office/drawing/2014/main" id="{E6259379-1391-4597-8C73-0DF896BB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Freeform 220">
              <a:extLst>
                <a:ext uri="{FF2B5EF4-FFF2-40B4-BE49-F238E27FC236}">
                  <a16:creationId xmlns:a16="http://schemas.microsoft.com/office/drawing/2014/main" id="{7783064D-E47C-4B9E-B8B7-A88DDEA6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Freeform 221">
              <a:extLst>
                <a:ext uri="{FF2B5EF4-FFF2-40B4-BE49-F238E27FC236}">
                  <a16:creationId xmlns:a16="http://schemas.microsoft.com/office/drawing/2014/main" id="{605FEFB3-20A5-4CDC-9AB2-E3653A45E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Freeform 222">
              <a:extLst>
                <a:ext uri="{FF2B5EF4-FFF2-40B4-BE49-F238E27FC236}">
                  <a16:creationId xmlns:a16="http://schemas.microsoft.com/office/drawing/2014/main" id="{B6CC4C8D-3891-478B-BA73-49100F59C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Freeform 223">
              <a:extLst>
                <a:ext uri="{FF2B5EF4-FFF2-40B4-BE49-F238E27FC236}">
                  <a16:creationId xmlns:a16="http://schemas.microsoft.com/office/drawing/2014/main" id="{D5CA479A-C2AE-4340-A707-4437DB84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24">
              <a:extLst>
                <a:ext uri="{FF2B5EF4-FFF2-40B4-BE49-F238E27FC236}">
                  <a16:creationId xmlns:a16="http://schemas.microsoft.com/office/drawing/2014/main" id="{23A3BFAA-BFFB-4BD0-A85E-5CBB6D426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25">
              <a:extLst>
                <a:ext uri="{FF2B5EF4-FFF2-40B4-BE49-F238E27FC236}">
                  <a16:creationId xmlns:a16="http://schemas.microsoft.com/office/drawing/2014/main" id="{BA30CD01-1153-4B6B-B590-69DCEF2C0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26">
              <a:extLst>
                <a:ext uri="{FF2B5EF4-FFF2-40B4-BE49-F238E27FC236}">
                  <a16:creationId xmlns:a16="http://schemas.microsoft.com/office/drawing/2014/main" id="{48956CE1-E442-4165-81AC-2467E6A4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227">
              <a:extLst>
                <a:ext uri="{FF2B5EF4-FFF2-40B4-BE49-F238E27FC236}">
                  <a16:creationId xmlns:a16="http://schemas.microsoft.com/office/drawing/2014/main" id="{35BBC121-E581-4CF8-9EE4-8062616A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228">
              <a:extLst>
                <a:ext uri="{FF2B5EF4-FFF2-40B4-BE49-F238E27FC236}">
                  <a16:creationId xmlns:a16="http://schemas.microsoft.com/office/drawing/2014/main" id="{5C529E07-00C6-414D-92B4-BBB781BDE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Freeform 229">
              <a:extLst>
                <a:ext uri="{FF2B5EF4-FFF2-40B4-BE49-F238E27FC236}">
                  <a16:creationId xmlns:a16="http://schemas.microsoft.com/office/drawing/2014/main" id="{86CE79D3-5839-4E85-8125-EEA423D0E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230">
              <a:extLst>
                <a:ext uri="{FF2B5EF4-FFF2-40B4-BE49-F238E27FC236}">
                  <a16:creationId xmlns:a16="http://schemas.microsoft.com/office/drawing/2014/main" id="{5FD18DE0-296B-4D2F-BD86-31B37183C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231">
              <a:extLst>
                <a:ext uri="{FF2B5EF4-FFF2-40B4-BE49-F238E27FC236}">
                  <a16:creationId xmlns:a16="http://schemas.microsoft.com/office/drawing/2014/main" id="{0F9E9A5B-7948-4F38-9D17-DF0DE0BE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232">
              <a:extLst>
                <a:ext uri="{FF2B5EF4-FFF2-40B4-BE49-F238E27FC236}">
                  <a16:creationId xmlns:a16="http://schemas.microsoft.com/office/drawing/2014/main" id="{326E6A87-DC4B-49CB-AFD5-F5166B75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Freeform 233">
              <a:extLst>
                <a:ext uri="{FF2B5EF4-FFF2-40B4-BE49-F238E27FC236}">
                  <a16:creationId xmlns:a16="http://schemas.microsoft.com/office/drawing/2014/main" id="{8F209672-4BF9-4E87-B317-C62969600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Freeform 234">
              <a:extLst>
                <a:ext uri="{FF2B5EF4-FFF2-40B4-BE49-F238E27FC236}">
                  <a16:creationId xmlns:a16="http://schemas.microsoft.com/office/drawing/2014/main" id="{9D16374E-9E60-4C64-8CF3-100C63D8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Freeform 235">
              <a:extLst>
                <a:ext uri="{FF2B5EF4-FFF2-40B4-BE49-F238E27FC236}">
                  <a16:creationId xmlns:a16="http://schemas.microsoft.com/office/drawing/2014/main" id="{0405C330-D504-4B7A-BBAE-353B2357C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Freeform 236">
              <a:extLst>
                <a:ext uri="{FF2B5EF4-FFF2-40B4-BE49-F238E27FC236}">
                  <a16:creationId xmlns:a16="http://schemas.microsoft.com/office/drawing/2014/main" id="{96FBA12C-778B-4562-A177-81DA8531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6" name="Freeform 237">
              <a:extLst>
                <a:ext uri="{FF2B5EF4-FFF2-40B4-BE49-F238E27FC236}">
                  <a16:creationId xmlns:a16="http://schemas.microsoft.com/office/drawing/2014/main" id="{01D42231-BA36-41F2-8FED-1F637174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7" name="Freeform 238">
              <a:extLst>
                <a:ext uri="{FF2B5EF4-FFF2-40B4-BE49-F238E27FC236}">
                  <a16:creationId xmlns:a16="http://schemas.microsoft.com/office/drawing/2014/main" id="{2808A3C9-6D23-4F57-B7B4-3D0038FE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 239">
              <a:extLst>
                <a:ext uri="{FF2B5EF4-FFF2-40B4-BE49-F238E27FC236}">
                  <a16:creationId xmlns:a16="http://schemas.microsoft.com/office/drawing/2014/main" id="{D9D6823D-E5F1-46B8-8D67-791FE701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9" name="Freeform 240">
              <a:extLst>
                <a:ext uri="{FF2B5EF4-FFF2-40B4-BE49-F238E27FC236}">
                  <a16:creationId xmlns:a16="http://schemas.microsoft.com/office/drawing/2014/main" id="{C4C1527F-EA6B-47BB-8727-B2A70382B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0" name="Freeform 241">
              <a:extLst>
                <a:ext uri="{FF2B5EF4-FFF2-40B4-BE49-F238E27FC236}">
                  <a16:creationId xmlns:a16="http://schemas.microsoft.com/office/drawing/2014/main" id="{98919324-0653-4F3A-A2B5-45A2BD77D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 242">
              <a:extLst>
                <a:ext uri="{FF2B5EF4-FFF2-40B4-BE49-F238E27FC236}">
                  <a16:creationId xmlns:a16="http://schemas.microsoft.com/office/drawing/2014/main" id="{BFBB93E5-9BBF-4194-82EB-75E97329E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2" name="Freeform 243">
              <a:extLst>
                <a:ext uri="{FF2B5EF4-FFF2-40B4-BE49-F238E27FC236}">
                  <a16:creationId xmlns:a16="http://schemas.microsoft.com/office/drawing/2014/main" id="{B48AA37A-DB65-4293-B935-9AF46032A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44">
              <a:extLst>
                <a:ext uri="{FF2B5EF4-FFF2-40B4-BE49-F238E27FC236}">
                  <a16:creationId xmlns:a16="http://schemas.microsoft.com/office/drawing/2014/main" id="{8CDFEAD4-38CF-4C02-9C15-D60E6937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45">
              <a:extLst>
                <a:ext uri="{FF2B5EF4-FFF2-40B4-BE49-F238E27FC236}">
                  <a16:creationId xmlns:a16="http://schemas.microsoft.com/office/drawing/2014/main" id="{BDC12F87-C7F3-46B6-940D-F4D13579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46">
              <a:extLst>
                <a:ext uri="{FF2B5EF4-FFF2-40B4-BE49-F238E27FC236}">
                  <a16:creationId xmlns:a16="http://schemas.microsoft.com/office/drawing/2014/main" id="{31B1C4D1-3BB0-4739-A9DB-F31CF618B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47">
              <a:extLst>
                <a:ext uri="{FF2B5EF4-FFF2-40B4-BE49-F238E27FC236}">
                  <a16:creationId xmlns:a16="http://schemas.microsoft.com/office/drawing/2014/main" id="{83CAB252-14B2-492C-8D6A-DB642971C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48">
              <a:extLst>
                <a:ext uri="{FF2B5EF4-FFF2-40B4-BE49-F238E27FC236}">
                  <a16:creationId xmlns:a16="http://schemas.microsoft.com/office/drawing/2014/main" id="{840B3363-1A64-4A7E-B1E0-36FCDD1D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49">
              <a:extLst>
                <a:ext uri="{FF2B5EF4-FFF2-40B4-BE49-F238E27FC236}">
                  <a16:creationId xmlns:a16="http://schemas.microsoft.com/office/drawing/2014/main" id="{51E91DC2-8E60-4BA6-93AC-AC7926A5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D850424-F404-477C-80C4-51A7DBF4ADE4}"/>
              </a:ext>
            </a:extLst>
          </p:cNvPr>
          <p:cNvGrpSpPr/>
          <p:nvPr userDrawn="1"/>
        </p:nvGrpSpPr>
        <p:grpSpPr>
          <a:xfrm rot="20228232">
            <a:off x="13229346" y="2972257"/>
            <a:ext cx="1468680" cy="190330"/>
            <a:chOff x="2764511" y="5842569"/>
            <a:chExt cx="8381724" cy="1086064"/>
          </a:xfrm>
        </p:grpSpPr>
        <p:sp>
          <p:nvSpPr>
            <p:cNvPr id="63" name="Rectangle: Rounded Corners 62">
              <a:extLst>
                <a:ext uri="{FF2B5EF4-FFF2-40B4-BE49-F238E27FC236}">
                  <a16:creationId xmlns:a16="http://schemas.microsoft.com/office/drawing/2014/main" id="{166857FE-B548-4CDE-878E-E2D14CB8EC65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75440457-0F52-4E4D-86B1-31BF0B529CF1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</p:spTree>
    <p:extLst>
      <p:ext uri="{BB962C8B-B14F-4D97-AF65-F5344CB8AC3E}">
        <p14:creationId xmlns:p14="http://schemas.microsoft.com/office/powerpoint/2010/main" val="2059030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" dur="30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3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1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3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3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3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1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3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1909E-7 3.51852E-6 L -1.36447 1.06875 " pathEditMode="relative" rAng="0" ptsTypes="AA">
                                          <p:cBhvr>
                                            <p:cTn id="48" dur="1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8156E-6 -2.22222E-6 L -1.36447 1.06875 " pathEditMode="relative" rAng="0" ptsTypes="AA">
                                          <p:cBhvr>
                                            <p:cTn id="50" dur="1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8" dur="12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6" dur="12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3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23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15" grpId="0" animBg="1"/>
          <p:bldP spid="15" grpId="1" animBg="1"/>
          <p:bldP spid="68" grpId="0" animBg="1"/>
          <p:bldP spid="68" grpId="1" animBg="1"/>
          <p:bldP spid="69" grpId="0" animBg="1"/>
          <p:bldP spid="69" grpId="1" animBg="1"/>
          <p:bldP spid="4" grpId="0" animBg="1"/>
          <p:bldP spid="4" grpId="1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" dur="30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3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1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3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3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3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1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3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1909E-7 3.51852E-6 L -1.36447 1.06875 " pathEditMode="relative" rAng="0" ptsTypes="AA">
                                          <p:cBhvr>
                                            <p:cTn id="48" dur="1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8156E-6 -2.22222E-6 L -1.36447 1.06875 " pathEditMode="relative" rAng="0" ptsTypes="AA">
                                          <p:cBhvr>
                                            <p:cTn id="50" dur="1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8" dur="12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6" dur="12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3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23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15" grpId="0" animBg="1"/>
          <p:bldP spid="15" grpId="1" animBg="1"/>
          <p:bldP spid="68" grpId="0" animBg="1"/>
          <p:bldP spid="68" grpId="1" animBg="1"/>
          <p:bldP spid="69" grpId="0" animBg="1"/>
          <p:bldP spid="69" grpId="1" animBg="1"/>
          <p:bldP spid="4" grpId="0" animBg="1"/>
          <p:bldP spid="4" grpId="1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6" grpId="0" animBg="1"/>
        </p:bldLst>
      </p:timing>
    </mc:Fallback>
  </mc:AlternateConten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Oval 69">
            <a:extLst>
              <a:ext uri="{FF2B5EF4-FFF2-40B4-BE49-F238E27FC236}">
                <a16:creationId xmlns:a16="http://schemas.microsoft.com/office/drawing/2014/main" id="{9EF670F1-9845-41AD-A4A9-8CAFAADFEA4B}"/>
              </a:ext>
            </a:extLst>
          </p:cNvPr>
          <p:cNvSpPr/>
          <p:nvPr userDrawn="1"/>
        </p:nvSpPr>
        <p:spPr>
          <a:xfrm>
            <a:off x="1055250" y="-1516737"/>
            <a:ext cx="10078912" cy="10080225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7A9C55B-8396-456D-896B-0E270B3DFA10}"/>
              </a:ext>
            </a:extLst>
          </p:cNvPr>
          <p:cNvSpPr/>
          <p:nvPr userDrawn="1"/>
        </p:nvSpPr>
        <p:spPr>
          <a:xfrm>
            <a:off x="1670663" y="-909617"/>
            <a:ext cx="8864831" cy="8865986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68" name="Pink">
            <a:extLst>
              <a:ext uri="{FF2B5EF4-FFF2-40B4-BE49-F238E27FC236}">
                <a16:creationId xmlns:a16="http://schemas.microsoft.com/office/drawing/2014/main" id="{C72D8A61-A566-47D6-97E6-0C51DD43D365}"/>
              </a:ext>
            </a:extLst>
          </p:cNvPr>
          <p:cNvSpPr/>
          <p:nvPr userDrawn="1"/>
        </p:nvSpPr>
        <p:spPr>
          <a:xfrm rot="9000000">
            <a:off x="9673064" y="1221588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9" name="Light Blue">
            <a:extLst>
              <a:ext uri="{FF2B5EF4-FFF2-40B4-BE49-F238E27FC236}">
                <a16:creationId xmlns:a16="http://schemas.microsoft.com/office/drawing/2014/main" id="{F23BD88B-5F2A-4967-A12C-30F4F3432799}"/>
              </a:ext>
            </a:extLst>
          </p:cNvPr>
          <p:cNvSpPr/>
          <p:nvPr userDrawn="1"/>
        </p:nvSpPr>
        <p:spPr>
          <a:xfrm rot="19159880">
            <a:off x="10735403" y="282145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5174735A-AB63-4BAB-88E5-41630B08CDEE}"/>
              </a:ext>
            </a:extLst>
          </p:cNvPr>
          <p:cNvGrpSpPr/>
          <p:nvPr userDrawn="1"/>
        </p:nvGrpSpPr>
        <p:grpSpPr>
          <a:xfrm rot="20228232">
            <a:off x="11042277" y="-1057935"/>
            <a:ext cx="1468680" cy="190330"/>
            <a:chOff x="2764511" y="5842569"/>
            <a:chExt cx="8381724" cy="1086064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1BF6C06B-7CD9-4EA9-805F-8EE1EACBA7BE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38FB076D-FBFF-485C-AA03-3EDEBE5E59D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64A9F89F-EE47-434D-9B88-418DB43248B2}"/>
              </a:ext>
            </a:extLst>
          </p:cNvPr>
          <p:cNvSpPr/>
          <p:nvPr userDrawn="1"/>
        </p:nvSpPr>
        <p:spPr>
          <a:xfrm>
            <a:off x="2380112" y="-287372"/>
            <a:ext cx="7431776" cy="7432744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5EB8CE7F-FF7F-4551-9865-4B6E616C1795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EF14640-3241-4D5B-B5D8-C200920F48DD}"/>
              </a:ext>
            </a:extLst>
          </p:cNvPr>
          <p:cNvSpPr/>
          <p:nvPr userDrawn="1"/>
        </p:nvSpPr>
        <p:spPr>
          <a:xfrm flipV="1">
            <a:off x="4944979" y="500132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464AE9E6-0871-4E40-AF2A-189739DBCDD4}"/>
              </a:ext>
            </a:extLst>
          </p:cNvPr>
          <p:cNvSpPr/>
          <p:nvPr userDrawn="1"/>
        </p:nvSpPr>
        <p:spPr>
          <a:xfrm>
            <a:off x="2145506" y="197634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79664C6-C73C-4C5D-9D9E-CD4139181DB1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1CC806DA-2DF6-4F34-A6A8-89DD88A69FFE}"/>
              </a:ext>
            </a:extLst>
          </p:cNvPr>
          <p:cNvSpPr/>
          <p:nvPr userDrawn="1"/>
        </p:nvSpPr>
        <p:spPr>
          <a:xfrm flipH="1">
            <a:off x="944235" y="1812512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38EC9E9-9297-4073-A3EE-77D24300B04C}"/>
              </a:ext>
            </a:extLst>
          </p:cNvPr>
          <p:cNvSpPr/>
          <p:nvPr userDrawn="1"/>
        </p:nvSpPr>
        <p:spPr>
          <a:xfrm>
            <a:off x="5191589" y="311754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6DF730F6-6D7A-4C70-BB29-8533F0DE04FE}"/>
              </a:ext>
            </a:extLst>
          </p:cNvPr>
          <p:cNvSpPr/>
          <p:nvPr userDrawn="1"/>
        </p:nvSpPr>
        <p:spPr>
          <a:xfrm>
            <a:off x="9138190" y="155305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CB91C533-499C-448B-A4DF-40DF7996CDA3}"/>
              </a:ext>
            </a:extLst>
          </p:cNvPr>
          <p:cNvSpPr/>
          <p:nvPr userDrawn="1"/>
        </p:nvSpPr>
        <p:spPr>
          <a:xfrm flipV="1">
            <a:off x="6939393" y="3385862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C70E366-97D0-47DB-82DF-7CB58070C7B0}"/>
              </a:ext>
            </a:extLst>
          </p:cNvPr>
          <p:cNvSpPr/>
          <p:nvPr userDrawn="1"/>
        </p:nvSpPr>
        <p:spPr>
          <a:xfrm flipV="1">
            <a:off x="10691055" y="103294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2FA31DE5-B703-4102-AED0-616A9F356632}"/>
              </a:ext>
            </a:extLst>
          </p:cNvPr>
          <p:cNvSpPr/>
          <p:nvPr userDrawn="1"/>
        </p:nvSpPr>
        <p:spPr>
          <a:xfrm>
            <a:off x="9694817" y="323871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73C6EC8-5446-492D-ADE9-1A1FF48C02CE}"/>
              </a:ext>
            </a:extLst>
          </p:cNvPr>
          <p:cNvSpPr/>
          <p:nvPr userDrawn="1"/>
        </p:nvSpPr>
        <p:spPr>
          <a:xfrm>
            <a:off x="3238610" y="571239"/>
            <a:ext cx="5714779" cy="5715523"/>
          </a:xfrm>
          <a:prstGeom prst="ellipse">
            <a:avLst/>
          </a:prstGeom>
          <a:gradFill>
            <a:gsLst>
              <a:gs pos="100000">
                <a:srgbClr val="FCA508"/>
              </a:gs>
              <a:gs pos="3000">
                <a:srgbClr val="FF0000">
                  <a:alpha val="61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1193800" sx="105000" sy="105000" algn="ctr" rotWithShape="0">
              <a:srgbClr val="FCA508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3F1A48B-71FD-4890-A889-72C539592632}"/>
              </a:ext>
            </a:extLst>
          </p:cNvPr>
          <p:cNvGrpSpPr/>
          <p:nvPr userDrawn="1"/>
        </p:nvGrpSpPr>
        <p:grpSpPr>
          <a:xfrm>
            <a:off x="3786534" y="1125268"/>
            <a:ext cx="4618931" cy="4607466"/>
            <a:chOff x="3638130" y="1029624"/>
            <a:chExt cx="4829574" cy="4816959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9DEC55AD-D2D4-4120-939F-E232E577DA52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20" name="Oval 209">
              <a:extLst>
                <a:ext uri="{FF2B5EF4-FFF2-40B4-BE49-F238E27FC236}">
                  <a16:creationId xmlns:a16="http://schemas.microsoft.com/office/drawing/2014/main" id="{E0D3CCAA-72A8-41D4-813D-46471B9D1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F22CEB2-FAF4-4E77-BE2B-E3266F57C711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742C4244-C96E-4D7D-A12E-EE2627468BE5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3" name="Freeform 214">
              <a:extLst>
                <a:ext uri="{FF2B5EF4-FFF2-40B4-BE49-F238E27FC236}">
                  <a16:creationId xmlns:a16="http://schemas.microsoft.com/office/drawing/2014/main" id="{835E62F9-4454-4547-AB89-2BC158F60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215">
              <a:extLst>
                <a:ext uri="{FF2B5EF4-FFF2-40B4-BE49-F238E27FC236}">
                  <a16:creationId xmlns:a16="http://schemas.microsoft.com/office/drawing/2014/main" id="{B16A75B5-7AB9-4A7C-BB9E-B2880E08E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216">
              <a:extLst>
                <a:ext uri="{FF2B5EF4-FFF2-40B4-BE49-F238E27FC236}">
                  <a16:creationId xmlns:a16="http://schemas.microsoft.com/office/drawing/2014/main" id="{782E2058-7640-4ACC-80F9-FB654A15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217">
              <a:extLst>
                <a:ext uri="{FF2B5EF4-FFF2-40B4-BE49-F238E27FC236}">
                  <a16:creationId xmlns:a16="http://schemas.microsoft.com/office/drawing/2014/main" id="{6E424816-2302-40B6-A7B7-1B0981019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18">
              <a:extLst>
                <a:ext uri="{FF2B5EF4-FFF2-40B4-BE49-F238E27FC236}">
                  <a16:creationId xmlns:a16="http://schemas.microsoft.com/office/drawing/2014/main" id="{C172856A-8C6A-4BD8-B1C4-F119F681E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19">
              <a:extLst>
                <a:ext uri="{FF2B5EF4-FFF2-40B4-BE49-F238E27FC236}">
                  <a16:creationId xmlns:a16="http://schemas.microsoft.com/office/drawing/2014/main" id="{E6259379-1391-4597-8C73-0DF896BB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Freeform 220">
              <a:extLst>
                <a:ext uri="{FF2B5EF4-FFF2-40B4-BE49-F238E27FC236}">
                  <a16:creationId xmlns:a16="http://schemas.microsoft.com/office/drawing/2014/main" id="{7783064D-E47C-4B9E-B8B7-A88DDEA6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Freeform 221">
              <a:extLst>
                <a:ext uri="{FF2B5EF4-FFF2-40B4-BE49-F238E27FC236}">
                  <a16:creationId xmlns:a16="http://schemas.microsoft.com/office/drawing/2014/main" id="{605FEFB3-20A5-4CDC-9AB2-E3653A45E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Freeform 222">
              <a:extLst>
                <a:ext uri="{FF2B5EF4-FFF2-40B4-BE49-F238E27FC236}">
                  <a16:creationId xmlns:a16="http://schemas.microsoft.com/office/drawing/2014/main" id="{B6CC4C8D-3891-478B-BA73-49100F59C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Freeform 223">
              <a:extLst>
                <a:ext uri="{FF2B5EF4-FFF2-40B4-BE49-F238E27FC236}">
                  <a16:creationId xmlns:a16="http://schemas.microsoft.com/office/drawing/2014/main" id="{D5CA479A-C2AE-4340-A707-4437DB84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24">
              <a:extLst>
                <a:ext uri="{FF2B5EF4-FFF2-40B4-BE49-F238E27FC236}">
                  <a16:creationId xmlns:a16="http://schemas.microsoft.com/office/drawing/2014/main" id="{23A3BFAA-BFFB-4BD0-A85E-5CBB6D426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25">
              <a:extLst>
                <a:ext uri="{FF2B5EF4-FFF2-40B4-BE49-F238E27FC236}">
                  <a16:creationId xmlns:a16="http://schemas.microsoft.com/office/drawing/2014/main" id="{BA30CD01-1153-4B6B-B590-69DCEF2C0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26">
              <a:extLst>
                <a:ext uri="{FF2B5EF4-FFF2-40B4-BE49-F238E27FC236}">
                  <a16:creationId xmlns:a16="http://schemas.microsoft.com/office/drawing/2014/main" id="{48956CE1-E442-4165-81AC-2467E6A4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227">
              <a:extLst>
                <a:ext uri="{FF2B5EF4-FFF2-40B4-BE49-F238E27FC236}">
                  <a16:creationId xmlns:a16="http://schemas.microsoft.com/office/drawing/2014/main" id="{35BBC121-E581-4CF8-9EE4-8062616A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228">
              <a:extLst>
                <a:ext uri="{FF2B5EF4-FFF2-40B4-BE49-F238E27FC236}">
                  <a16:creationId xmlns:a16="http://schemas.microsoft.com/office/drawing/2014/main" id="{5C529E07-00C6-414D-92B4-BBB781BDE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Freeform 229">
              <a:extLst>
                <a:ext uri="{FF2B5EF4-FFF2-40B4-BE49-F238E27FC236}">
                  <a16:creationId xmlns:a16="http://schemas.microsoft.com/office/drawing/2014/main" id="{86CE79D3-5839-4E85-8125-EEA423D0E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230">
              <a:extLst>
                <a:ext uri="{FF2B5EF4-FFF2-40B4-BE49-F238E27FC236}">
                  <a16:creationId xmlns:a16="http://schemas.microsoft.com/office/drawing/2014/main" id="{5FD18DE0-296B-4D2F-BD86-31B37183C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231">
              <a:extLst>
                <a:ext uri="{FF2B5EF4-FFF2-40B4-BE49-F238E27FC236}">
                  <a16:creationId xmlns:a16="http://schemas.microsoft.com/office/drawing/2014/main" id="{0F9E9A5B-7948-4F38-9D17-DF0DE0BE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232">
              <a:extLst>
                <a:ext uri="{FF2B5EF4-FFF2-40B4-BE49-F238E27FC236}">
                  <a16:creationId xmlns:a16="http://schemas.microsoft.com/office/drawing/2014/main" id="{326E6A87-DC4B-49CB-AFD5-F5166B75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Freeform 233">
              <a:extLst>
                <a:ext uri="{FF2B5EF4-FFF2-40B4-BE49-F238E27FC236}">
                  <a16:creationId xmlns:a16="http://schemas.microsoft.com/office/drawing/2014/main" id="{8F209672-4BF9-4E87-B317-C62969600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Freeform 234">
              <a:extLst>
                <a:ext uri="{FF2B5EF4-FFF2-40B4-BE49-F238E27FC236}">
                  <a16:creationId xmlns:a16="http://schemas.microsoft.com/office/drawing/2014/main" id="{9D16374E-9E60-4C64-8CF3-100C63D8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Freeform 235">
              <a:extLst>
                <a:ext uri="{FF2B5EF4-FFF2-40B4-BE49-F238E27FC236}">
                  <a16:creationId xmlns:a16="http://schemas.microsoft.com/office/drawing/2014/main" id="{0405C330-D504-4B7A-BBAE-353B2357C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Freeform 236">
              <a:extLst>
                <a:ext uri="{FF2B5EF4-FFF2-40B4-BE49-F238E27FC236}">
                  <a16:creationId xmlns:a16="http://schemas.microsoft.com/office/drawing/2014/main" id="{96FBA12C-778B-4562-A177-81DA8531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6" name="Freeform 237">
              <a:extLst>
                <a:ext uri="{FF2B5EF4-FFF2-40B4-BE49-F238E27FC236}">
                  <a16:creationId xmlns:a16="http://schemas.microsoft.com/office/drawing/2014/main" id="{01D42231-BA36-41F2-8FED-1F637174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7" name="Freeform 238">
              <a:extLst>
                <a:ext uri="{FF2B5EF4-FFF2-40B4-BE49-F238E27FC236}">
                  <a16:creationId xmlns:a16="http://schemas.microsoft.com/office/drawing/2014/main" id="{2808A3C9-6D23-4F57-B7B4-3D0038FE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 239">
              <a:extLst>
                <a:ext uri="{FF2B5EF4-FFF2-40B4-BE49-F238E27FC236}">
                  <a16:creationId xmlns:a16="http://schemas.microsoft.com/office/drawing/2014/main" id="{D9D6823D-E5F1-46B8-8D67-791FE701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9" name="Freeform 240">
              <a:extLst>
                <a:ext uri="{FF2B5EF4-FFF2-40B4-BE49-F238E27FC236}">
                  <a16:creationId xmlns:a16="http://schemas.microsoft.com/office/drawing/2014/main" id="{C4C1527F-EA6B-47BB-8727-B2A70382B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0" name="Freeform 241">
              <a:extLst>
                <a:ext uri="{FF2B5EF4-FFF2-40B4-BE49-F238E27FC236}">
                  <a16:creationId xmlns:a16="http://schemas.microsoft.com/office/drawing/2014/main" id="{98919324-0653-4F3A-A2B5-45A2BD77D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 242">
              <a:extLst>
                <a:ext uri="{FF2B5EF4-FFF2-40B4-BE49-F238E27FC236}">
                  <a16:creationId xmlns:a16="http://schemas.microsoft.com/office/drawing/2014/main" id="{BFBB93E5-9BBF-4194-82EB-75E97329E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2" name="Freeform 243">
              <a:extLst>
                <a:ext uri="{FF2B5EF4-FFF2-40B4-BE49-F238E27FC236}">
                  <a16:creationId xmlns:a16="http://schemas.microsoft.com/office/drawing/2014/main" id="{B48AA37A-DB65-4293-B935-9AF46032A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44">
              <a:extLst>
                <a:ext uri="{FF2B5EF4-FFF2-40B4-BE49-F238E27FC236}">
                  <a16:creationId xmlns:a16="http://schemas.microsoft.com/office/drawing/2014/main" id="{8CDFEAD4-38CF-4C02-9C15-D60E6937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45">
              <a:extLst>
                <a:ext uri="{FF2B5EF4-FFF2-40B4-BE49-F238E27FC236}">
                  <a16:creationId xmlns:a16="http://schemas.microsoft.com/office/drawing/2014/main" id="{BDC12F87-C7F3-46B6-940D-F4D13579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46">
              <a:extLst>
                <a:ext uri="{FF2B5EF4-FFF2-40B4-BE49-F238E27FC236}">
                  <a16:creationId xmlns:a16="http://schemas.microsoft.com/office/drawing/2014/main" id="{31B1C4D1-3BB0-4739-A9DB-F31CF618B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47">
              <a:extLst>
                <a:ext uri="{FF2B5EF4-FFF2-40B4-BE49-F238E27FC236}">
                  <a16:creationId xmlns:a16="http://schemas.microsoft.com/office/drawing/2014/main" id="{83CAB252-14B2-492C-8D6A-DB642971C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48">
              <a:extLst>
                <a:ext uri="{FF2B5EF4-FFF2-40B4-BE49-F238E27FC236}">
                  <a16:creationId xmlns:a16="http://schemas.microsoft.com/office/drawing/2014/main" id="{840B3363-1A64-4A7E-B1E0-36FCDD1D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49">
              <a:extLst>
                <a:ext uri="{FF2B5EF4-FFF2-40B4-BE49-F238E27FC236}">
                  <a16:creationId xmlns:a16="http://schemas.microsoft.com/office/drawing/2014/main" id="{51E91DC2-8E60-4BA6-93AC-AC7926A5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D850424-F404-477C-80C4-51A7DBF4ADE4}"/>
              </a:ext>
            </a:extLst>
          </p:cNvPr>
          <p:cNvGrpSpPr/>
          <p:nvPr userDrawn="1"/>
        </p:nvGrpSpPr>
        <p:grpSpPr>
          <a:xfrm rot="20228232">
            <a:off x="13229346" y="2972257"/>
            <a:ext cx="1468680" cy="190330"/>
            <a:chOff x="2764511" y="5842569"/>
            <a:chExt cx="8381724" cy="1086064"/>
          </a:xfrm>
        </p:grpSpPr>
        <p:sp>
          <p:nvSpPr>
            <p:cNvPr id="63" name="Rectangle: Rounded Corners 62">
              <a:extLst>
                <a:ext uri="{FF2B5EF4-FFF2-40B4-BE49-F238E27FC236}">
                  <a16:creationId xmlns:a16="http://schemas.microsoft.com/office/drawing/2014/main" id="{166857FE-B548-4CDE-878E-E2D14CB8EC65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75440457-0F52-4E4D-86B1-31BF0B529CF1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62A301F6-2421-4687-9014-958D73685BF4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212442D-685D-48A9-A8B0-5085268DEA2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42056D4A-1F30-449D-AB7C-67589CACE33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9F4D260A-1375-4E12-A51E-5ED2357A7CC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Slide Number Placeholder 5">
            <a:extLst>
              <a:ext uri="{FF2B5EF4-FFF2-40B4-BE49-F238E27FC236}">
                <a16:creationId xmlns:a16="http://schemas.microsoft.com/office/drawing/2014/main" id="{60B2F8AD-6E47-4109-A719-970486D8D736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CB527591-97C1-4C64-8C03-F4CADD9C475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431067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" dur="30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3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1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3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3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3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1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3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1909E-7 3.51852E-6 L -1.36447 1.06875 " pathEditMode="relative" rAng="0" ptsTypes="AA">
                                          <p:cBhvr>
                                            <p:cTn id="48" dur="1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8156E-6 -2.22222E-6 L -1.36447 1.06875 " pathEditMode="relative" rAng="0" ptsTypes="AA">
                                          <p:cBhvr>
                                            <p:cTn id="50" dur="1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8" dur="12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6" dur="12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3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23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2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15" grpId="0" animBg="1"/>
          <p:bldP spid="15" grpId="1" animBg="1"/>
          <p:bldP spid="68" grpId="0" animBg="1"/>
          <p:bldP spid="68" grpId="1" animBg="1"/>
          <p:bldP spid="69" grpId="0" animBg="1"/>
          <p:bldP spid="69" grpId="1" animBg="1"/>
          <p:bldP spid="4" grpId="0" animBg="1"/>
          <p:bldP spid="4" grpId="1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6" grpId="0" animBg="1"/>
          <p:bldP spid="7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" dur="30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3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1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3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3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3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1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3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1909E-7 3.51852E-6 L -1.36447 1.06875 " pathEditMode="relative" rAng="0" ptsTypes="AA">
                                          <p:cBhvr>
                                            <p:cTn id="48" dur="1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8156E-6 -2.22222E-6 L -1.36447 1.06875 " pathEditMode="relative" rAng="0" ptsTypes="AA">
                                          <p:cBhvr>
                                            <p:cTn id="50" dur="1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8" dur="12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6" dur="12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3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23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2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15" grpId="0" animBg="1"/>
          <p:bldP spid="15" grpId="1" animBg="1"/>
          <p:bldP spid="68" grpId="0" animBg="1"/>
          <p:bldP spid="68" grpId="1" animBg="1"/>
          <p:bldP spid="69" grpId="0" animBg="1"/>
          <p:bldP spid="69" grpId="1" animBg="1"/>
          <p:bldP spid="4" grpId="0" animBg="1"/>
          <p:bldP spid="4" grpId="1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6" grpId="0" animBg="1"/>
          <p:bldP spid="74" grpId="0"/>
        </p:bldLst>
      </p:timing>
    </mc:Fallback>
  </mc:AlternateConten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nk">
            <a:extLst>
              <a:ext uri="{FF2B5EF4-FFF2-40B4-BE49-F238E27FC236}">
                <a16:creationId xmlns:a16="http://schemas.microsoft.com/office/drawing/2014/main" id="{9B049D8E-03E6-4D14-B308-2F464CD037D5}"/>
              </a:ext>
            </a:extLst>
          </p:cNvPr>
          <p:cNvSpPr/>
          <p:nvPr userDrawn="1"/>
        </p:nvSpPr>
        <p:spPr>
          <a:xfrm rot="9000000">
            <a:off x="4221844" y="-11010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066C5093-E431-404B-B22F-F03F1F0EFE26}"/>
              </a:ext>
            </a:extLst>
          </p:cNvPr>
          <p:cNvSpPr/>
          <p:nvPr userDrawn="1"/>
        </p:nvSpPr>
        <p:spPr>
          <a:xfrm rot="15300000">
            <a:off x="6176808" y="12252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Light Blue">
            <a:extLst>
              <a:ext uri="{FF2B5EF4-FFF2-40B4-BE49-F238E27FC236}">
                <a16:creationId xmlns:a16="http://schemas.microsoft.com/office/drawing/2014/main" id="{7E40ECA7-A3BD-4656-B060-6E1BE0FA2A00}"/>
              </a:ext>
            </a:extLst>
          </p:cNvPr>
          <p:cNvSpPr/>
          <p:nvPr userDrawn="1"/>
        </p:nvSpPr>
        <p:spPr>
          <a:xfrm rot="19159880">
            <a:off x="8627739" y="2614796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D8AC8785-61DF-4732-A94C-A9E9437113E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71856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54CD084C-9952-475B-913E-0B795903874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163130" y="2699839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9EDC031F-8A8B-46CF-96F0-9529E4A7AA2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620779" y="2699838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4F4F30BE-21B3-4C70-80F6-151E2A3DC11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94793" y="2699838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AB79EB42-17B3-4736-BA4F-E22D09A8389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89117" y="2709007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0055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6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4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2" dur="1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14" grpId="0" animBg="1"/>
      <p:bldP spid="14" grpId="1" animBg="1"/>
      <p:bldP spid="9" grpId="0" animBg="1"/>
      <p:bldP spid="11" grpId="0" animBg="1"/>
      <p:bldP spid="12" grpId="0" animBg="1"/>
      <p:bldP spid="13" grpId="0" animBg="1"/>
      <p:bldP spid="10" grpId="0" animBg="1"/>
    </p:bldLst>
  </p:timing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nk">
            <a:extLst>
              <a:ext uri="{FF2B5EF4-FFF2-40B4-BE49-F238E27FC236}">
                <a16:creationId xmlns:a16="http://schemas.microsoft.com/office/drawing/2014/main" id="{9B049D8E-03E6-4D14-B308-2F464CD037D5}"/>
              </a:ext>
            </a:extLst>
          </p:cNvPr>
          <p:cNvSpPr/>
          <p:nvPr userDrawn="1"/>
        </p:nvSpPr>
        <p:spPr>
          <a:xfrm rot="9000000">
            <a:off x="4221844" y="-11010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066C5093-E431-404B-B22F-F03F1F0EFE26}"/>
              </a:ext>
            </a:extLst>
          </p:cNvPr>
          <p:cNvSpPr/>
          <p:nvPr userDrawn="1"/>
        </p:nvSpPr>
        <p:spPr>
          <a:xfrm rot="15300000">
            <a:off x="6176808" y="12252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Light Blue">
            <a:extLst>
              <a:ext uri="{FF2B5EF4-FFF2-40B4-BE49-F238E27FC236}">
                <a16:creationId xmlns:a16="http://schemas.microsoft.com/office/drawing/2014/main" id="{7E40ECA7-A3BD-4656-B060-6E1BE0FA2A00}"/>
              </a:ext>
            </a:extLst>
          </p:cNvPr>
          <p:cNvSpPr/>
          <p:nvPr userDrawn="1"/>
        </p:nvSpPr>
        <p:spPr>
          <a:xfrm rot="19159880">
            <a:off x="8627739" y="2614796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D8AC8785-61DF-4732-A94C-A9E9437113E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71856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54CD084C-9952-475B-913E-0B795903874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163130" y="2699839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9EDC031F-8A8B-46CF-96F0-9529E4A7AA2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620779" y="2699838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4F4F30BE-21B3-4C70-80F6-151E2A3DC11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94793" y="2699838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AB79EB42-17B3-4736-BA4F-E22D09A8389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89117" y="2709007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D998CAC0-3260-4274-A592-4589DD4135F9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964899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6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4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2" dur="1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14" grpId="0" animBg="1"/>
      <p:bldP spid="14" grpId="1" animBg="1"/>
      <p:bldP spid="9" grpId="0" animBg="1"/>
      <p:bldP spid="11" grpId="0" animBg="1"/>
      <p:bldP spid="12" grpId="0" animBg="1"/>
      <p:bldP spid="13" grpId="0" animBg="1"/>
      <p:bldP spid="10" grpId="0" animBg="1"/>
    </p:bldLst>
  </p:timing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>
            <a:extLst>
              <a:ext uri="{FF2B5EF4-FFF2-40B4-BE49-F238E27FC236}">
                <a16:creationId xmlns:a16="http://schemas.microsoft.com/office/drawing/2014/main" id="{1A1DE9D8-32C6-403A-B2FF-5D6F05E8247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005334" y="953466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124A82EF-D9B1-48CE-8CA1-849A1550494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005334" y="2768157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278F9F1F-38DA-40A4-85DA-BFCE52ABFA0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005333" y="4606871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E029F395-ADB1-4729-8454-A33B262E283D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FCFDFEDA-AA2B-4974-B816-6453F481C8B6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Light Blue">
            <a:extLst>
              <a:ext uri="{FF2B5EF4-FFF2-40B4-BE49-F238E27FC236}">
                <a16:creationId xmlns:a16="http://schemas.microsoft.com/office/drawing/2014/main" id="{586809F3-AEB3-4053-9689-0ED83ADA39B1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411310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8" grpId="0" animBg="1"/>
      <p:bldP spid="8" grpId="1" animBg="1"/>
      <p:bldP spid="12" grpId="0" animBg="1"/>
      <p:bldP spid="12" grpId="1" animBg="1"/>
      <p:bldP spid="13" grpId="0" animBg="1"/>
      <p:bldP spid="13" grpId="1" animBg="1"/>
    </p:bldLst>
  </p:timing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>
            <a:extLst>
              <a:ext uri="{FF2B5EF4-FFF2-40B4-BE49-F238E27FC236}">
                <a16:creationId xmlns:a16="http://schemas.microsoft.com/office/drawing/2014/main" id="{1A1DE9D8-32C6-403A-B2FF-5D6F05E8247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005334" y="953466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124A82EF-D9B1-48CE-8CA1-849A1550494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005334" y="2768157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278F9F1F-38DA-40A4-85DA-BFCE52ABFA0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005333" y="4606871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E029F395-ADB1-4729-8454-A33B262E283D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FCFDFEDA-AA2B-4974-B816-6453F481C8B6}"/>
              </a:ext>
            </a:extLst>
          </p:cNvPr>
          <p:cNvSpPr/>
          <p:nvPr userDrawn="1"/>
        </p:nvSpPr>
        <p:spPr>
          <a:xfrm rot="15300000">
            <a:off x="8831828" y="150241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Light Blue">
            <a:extLst>
              <a:ext uri="{FF2B5EF4-FFF2-40B4-BE49-F238E27FC236}">
                <a16:creationId xmlns:a16="http://schemas.microsoft.com/office/drawing/2014/main" id="{586809F3-AEB3-4053-9689-0ED83ADA39B1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DB83FD3-91E8-48B7-BBF3-A45ABFFBF1F9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80FD3F7C-53C8-49A5-B5B6-B7C1E6B62A7A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</p:spTree>
    <p:extLst>
      <p:ext uri="{BB962C8B-B14F-4D97-AF65-F5344CB8AC3E}">
        <p14:creationId xmlns:p14="http://schemas.microsoft.com/office/powerpoint/2010/main" val="219667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8" grpId="0" animBg="1"/>
      <p:bldP spid="8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5" grpId="0" animBg="1"/>
    </p:bldLst>
  </p:timing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0A81400-B536-4850-96BB-AD68CB438BC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88394" y="1801640"/>
            <a:ext cx="4815213" cy="3254720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5996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0A81400-B536-4850-96BB-AD68CB438BC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88394" y="1801640"/>
            <a:ext cx="4815213" cy="3254720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7043C33-1360-409F-8298-6752F096CC5D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724C22FD-0A11-41CE-99F7-944D1EF29F9F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93658D1-F91F-467C-AFF9-79A21CF94E73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A9B1B54-3A53-4204-830A-089EA84894A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177A7F3-90BE-401A-ABDE-14EF313C2A3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0971DDC-8B5C-419B-A145-789F86E3DF3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B30043C-EA26-4AB1-8E03-186338D95C96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684E694-7DA5-406D-8942-8DBA616A59C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5871109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  <p:bldP spid="5" grpId="0" animBg="1"/>
      <p:bldP spid="11" grpId="0"/>
    </p:bldLst>
  </p:timing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44A87AF-A51E-4B47-B12D-85CD1EBD60D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425651" y="1578932"/>
            <a:ext cx="4815213" cy="3254720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849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9408A6E1-9CDD-484B-84A7-3D84F448EEE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44A87AF-A51E-4B47-B12D-85CD1EBD60D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425651" y="1578932"/>
            <a:ext cx="4815213" cy="3254720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420620A4-EE8A-4F98-85B6-B7887EEC973E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F0A15D30-56A5-46C5-846F-80F4B415FAE9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E5CC976-BAD0-46C6-B9F5-CE6629B0B2E5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900FEFB4-ACB3-4471-AB4E-6FC91B5F0EF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2592AA73-0900-40DD-A4E7-7BE33120467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A8AAD979-7C64-43D8-B550-2F4DAC32E46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734EE6B1-A64A-47B6-977E-4AF4C38F5937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9BAA3FC-FDC0-4B8B-B370-B55BC647E58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860582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 animBg="1"/>
      <p:bldP spid="4" grpId="0" animBg="1"/>
      <p:bldP spid="11" grpId="0"/>
    </p:bldLst>
  </p:timing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Light Blue">
            <a:extLst>
              <a:ext uri="{FF2B5EF4-FFF2-40B4-BE49-F238E27FC236}">
                <a16:creationId xmlns:a16="http://schemas.microsoft.com/office/drawing/2014/main" id="{AB63C018-D25A-4BA4-97CF-632433722B73}"/>
              </a:ext>
            </a:extLst>
          </p:cNvPr>
          <p:cNvSpPr/>
          <p:nvPr userDrawn="1"/>
        </p:nvSpPr>
        <p:spPr>
          <a:xfrm rot="15300000">
            <a:off x="3216160" y="-1999437"/>
            <a:ext cx="9809468" cy="8770897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4946CB31-9EBF-4B2A-96C0-DD5F21B452FC}"/>
              </a:ext>
            </a:extLst>
          </p:cNvPr>
          <p:cNvSpPr/>
          <p:nvPr userDrawn="1"/>
        </p:nvSpPr>
        <p:spPr>
          <a:xfrm rot="9000000">
            <a:off x="4308179" y="-1613106"/>
            <a:ext cx="8215152" cy="7347291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29895B8E-DFE0-46FA-9E3C-7CEE04EEAACB}"/>
              </a:ext>
            </a:extLst>
          </p:cNvPr>
          <p:cNvSpPr/>
          <p:nvPr userDrawn="1"/>
        </p:nvSpPr>
        <p:spPr>
          <a:xfrm rot="19159880">
            <a:off x="6125317" y="531960"/>
            <a:ext cx="7258751" cy="6491927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5BF6A9E-73A8-4C76-B2F3-6B027ECFF0A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059680" y="2620312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0CD651C0-564A-432F-BD3C-F809C975185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379376" y="2559353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14FCE202-DAB7-47ED-8B5D-3F53054EAAE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10221" y="2550503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1830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6" grpId="0" animBg="1"/>
      <p:bldP spid="21" grpId="0" animBg="1"/>
      <p:bldP spid="25" grpId="0" animBg="1"/>
    </p:bld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BC3D104D-7D09-4131-A9F8-3B68BAF81765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AB63C018-D25A-4BA4-97CF-632433722B73}"/>
              </a:ext>
            </a:extLst>
          </p:cNvPr>
          <p:cNvSpPr/>
          <p:nvPr userDrawn="1"/>
        </p:nvSpPr>
        <p:spPr>
          <a:xfrm rot="15300000">
            <a:off x="3216160" y="-1999437"/>
            <a:ext cx="9809468" cy="8770897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4946CB31-9EBF-4B2A-96C0-DD5F21B452FC}"/>
              </a:ext>
            </a:extLst>
          </p:cNvPr>
          <p:cNvSpPr/>
          <p:nvPr userDrawn="1"/>
        </p:nvSpPr>
        <p:spPr>
          <a:xfrm rot="9000000">
            <a:off x="4308179" y="-1613106"/>
            <a:ext cx="8215152" cy="7347291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29895B8E-DFE0-46FA-9E3C-7CEE04EEAACB}"/>
              </a:ext>
            </a:extLst>
          </p:cNvPr>
          <p:cNvSpPr/>
          <p:nvPr userDrawn="1"/>
        </p:nvSpPr>
        <p:spPr>
          <a:xfrm rot="19159880">
            <a:off x="6125317" y="531960"/>
            <a:ext cx="7258751" cy="6491927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5BF6A9E-73A8-4C76-B2F3-6B027ECFF0A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059680" y="2620312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0CD651C0-564A-432F-BD3C-F809C975185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379376" y="2559353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14FCE202-DAB7-47ED-8B5D-3F53054EAAE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10221" y="2550503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9AC4B8B-685F-49CB-B2C4-5542FB7D5C58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4C0B9D39-D3DF-4FF4-A3E0-A64FD310E84B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531BB91-3675-4C77-AA1E-916DA711E557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3287058E-BB87-46B4-A3C9-B8205DB432D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F887261-BB09-4E9B-B1EC-5C58617887C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CB3EE2EB-0770-4602-954B-2F42C2792C8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AEAA0F74-609E-4E62-9A93-4913B74B407F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BF23998-EC0A-4A35-92A6-067C17C1FC0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4226404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6" grpId="0" animBg="1"/>
      <p:bldP spid="21" grpId="0" animBg="1"/>
      <p:bldP spid="25" grpId="0" animBg="1"/>
      <p:bldP spid="10" grpId="0" animBg="1"/>
      <p:bldP spid="11" grpId="0" animBg="1"/>
      <p:bldP spid="18" grpId="0"/>
    </p:bld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3C6B8FAA-D463-44B5-9850-640FE077919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-145533"/>
            <a:ext cx="6713564" cy="7149065"/>
          </a:xfrm>
          <a:custGeom>
            <a:avLst/>
            <a:gdLst>
              <a:gd name="connsiteX0" fmla="*/ 10082437 w 13428877"/>
              <a:gd name="connsiteY0" fmla="*/ 10210807 h 14298130"/>
              <a:gd name="connsiteX1" fmla="*/ 10261862 w 13428877"/>
              <a:gd name="connsiteY1" fmla="*/ 10259967 h 14298130"/>
              <a:gd name="connsiteX2" fmla="*/ 11692583 w 13428877"/>
              <a:gd name="connsiteY2" fmla="*/ 11100374 h 14298130"/>
              <a:gd name="connsiteX3" fmla="*/ 11868205 w 13428877"/>
              <a:gd name="connsiteY3" fmla="*/ 11407040 h 14298130"/>
              <a:gd name="connsiteX4" fmla="*/ 11868205 w 13428877"/>
              <a:gd name="connsiteY4" fmla="*/ 13101898 h 14298130"/>
              <a:gd name="connsiteX5" fmla="*/ 11692583 w 13428877"/>
              <a:gd name="connsiteY5" fmla="*/ 13408564 h 14298130"/>
              <a:gd name="connsiteX6" fmla="*/ 10261862 w 13428877"/>
              <a:gd name="connsiteY6" fmla="*/ 14248970 h 14298130"/>
              <a:gd name="connsiteX7" fmla="*/ 9901257 w 13428877"/>
              <a:gd name="connsiteY7" fmla="*/ 14248970 h 14298130"/>
              <a:gd name="connsiteX8" fmla="*/ 8472876 w 13428877"/>
              <a:gd name="connsiteY8" fmla="*/ 13408564 h 14298130"/>
              <a:gd name="connsiteX9" fmla="*/ 8297257 w 13428877"/>
              <a:gd name="connsiteY9" fmla="*/ 13101898 h 14298130"/>
              <a:gd name="connsiteX10" fmla="*/ 8297257 w 13428877"/>
              <a:gd name="connsiteY10" fmla="*/ 11407040 h 14298130"/>
              <a:gd name="connsiteX11" fmla="*/ 8472876 w 13428877"/>
              <a:gd name="connsiteY11" fmla="*/ 11100374 h 14298130"/>
              <a:gd name="connsiteX12" fmla="*/ 9901257 w 13428877"/>
              <a:gd name="connsiteY12" fmla="*/ 10259967 h 14298130"/>
              <a:gd name="connsiteX13" fmla="*/ 10082437 w 13428877"/>
              <a:gd name="connsiteY13" fmla="*/ 10210807 h 14298130"/>
              <a:gd name="connsiteX14" fmla="*/ 2138530 w 13428877"/>
              <a:gd name="connsiteY14" fmla="*/ 9903877 h 14298130"/>
              <a:gd name="connsiteX15" fmla="*/ 2304025 w 13428877"/>
              <a:gd name="connsiteY15" fmla="*/ 9949221 h 14298130"/>
              <a:gd name="connsiteX16" fmla="*/ 3623670 w 13428877"/>
              <a:gd name="connsiteY16" fmla="*/ 10724381 h 14298130"/>
              <a:gd name="connsiteX17" fmla="*/ 3785656 w 13428877"/>
              <a:gd name="connsiteY17" fmla="*/ 11007239 h 14298130"/>
              <a:gd name="connsiteX18" fmla="*/ 3785656 w 13428877"/>
              <a:gd name="connsiteY18" fmla="*/ 12570514 h 14298130"/>
              <a:gd name="connsiteX19" fmla="*/ 3623670 w 13428877"/>
              <a:gd name="connsiteY19" fmla="*/ 12853371 h 14298130"/>
              <a:gd name="connsiteX20" fmla="*/ 2304025 w 13428877"/>
              <a:gd name="connsiteY20" fmla="*/ 13628531 h 14298130"/>
              <a:gd name="connsiteX21" fmla="*/ 1971415 w 13428877"/>
              <a:gd name="connsiteY21" fmla="*/ 13628531 h 14298130"/>
              <a:gd name="connsiteX22" fmla="*/ 653931 w 13428877"/>
              <a:gd name="connsiteY22" fmla="*/ 12853371 h 14298130"/>
              <a:gd name="connsiteX23" fmla="*/ 491944 w 13428877"/>
              <a:gd name="connsiteY23" fmla="*/ 12570514 h 14298130"/>
              <a:gd name="connsiteX24" fmla="*/ 491944 w 13428877"/>
              <a:gd name="connsiteY24" fmla="*/ 11007239 h 14298130"/>
              <a:gd name="connsiteX25" fmla="*/ 653931 w 13428877"/>
              <a:gd name="connsiteY25" fmla="*/ 10724381 h 14298130"/>
              <a:gd name="connsiteX26" fmla="*/ 1971415 w 13428877"/>
              <a:gd name="connsiteY26" fmla="*/ 9949221 h 14298130"/>
              <a:gd name="connsiteX27" fmla="*/ 2138530 w 13428877"/>
              <a:gd name="connsiteY27" fmla="*/ 9903877 h 14298130"/>
              <a:gd name="connsiteX28" fmla="*/ 11848413 w 13428877"/>
              <a:gd name="connsiteY28" fmla="*/ 6789961 h 14298130"/>
              <a:gd name="connsiteX29" fmla="*/ 12007211 w 13428877"/>
              <a:gd name="connsiteY29" fmla="*/ 6833470 h 14298130"/>
              <a:gd name="connsiteX30" fmla="*/ 13273447 w 13428877"/>
              <a:gd name="connsiteY30" fmla="*/ 7577256 h 14298130"/>
              <a:gd name="connsiteX31" fmla="*/ 13428877 w 13428877"/>
              <a:gd name="connsiteY31" fmla="*/ 7848667 h 14298130"/>
              <a:gd name="connsiteX32" fmla="*/ 13428877 w 13428877"/>
              <a:gd name="connsiteY32" fmla="*/ 9348673 h 14298130"/>
              <a:gd name="connsiteX33" fmla="*/ 13273447 w 13428877"/>
              <a:gd name="connsiteY33" fmla="*/ 9620083 h 14298130"/>
              <a:gd name="connsiteX34" fmla="*/ 12007211 w 13428877"/>
              <a:gd name="connsiteY34" fmla="*/ 10363871 h 14298130"/>
              <a:gd name="connsiteX35" fmla="*/ 11688062 w 13428877"/>
              <a:gd name="connsiteY35" fmla="*/ 10363871 h 14298130"/>
              <a:gd name="connsiteX36" fmla="*/ 10423897 w 13428877"/>
              <a:gd name="connsiteY36" fmla="*/ 9620083 h 14298130"/>
              <a:gd name="connsiteX37" fmla="*/ 10268469 w 13428877"/>
              <a:gd name="connsiteY37" fmla="*/ 9348673 h 14298130"/>
              <a:gd name="connsiteX38" fmla="*/ 10268469 w 13428877"/>
              <a:gd name="connsiteY38" fmla="*/ 7848667 h 14298130"/>
              <a:gd name="connsiteX39" fmla="*/ 10423897 w 13428877"/>
              <a:gd name="connsiteY39" fmla="*/ 7577256 h 14298130"/>
              <a:gd name="connsiteX40" fmla="*/ 11688062 w 13428877"/>
              <a:gd name="connsiteY40" fmla="*/ 6833470 h 14298130"/>
              <a:gd name="connsiteX41" fmla="*/ 11848413 w 13428877"/>
              <a:gd name="connsiteY41" fmla="*/ 6789961 h 14298130"/>
              <a:gd name="connsiteX42" fmla="*/ 7957788 w 13428877"/>
              <a:gd name="connsiteY42" fmla="*/ 6727501 h 14298130"/>
              <a:gd name="connsiteX43" fmla="*/ 8137214 w 13428877"/>
              <a:gd name="connsiteY43" fmla="*/ 6776661 h 14298130"/>
              <a:gd name="connsiteX44" fmla="*/ 9567933 w 13428877"/>
              <a:gd name="connsiteY44" fmla="*/ 7617067 h 14298130"/>
              <a:gd name="connsiteX45" fmla="*/ 9743553 w 13428877"/>
              <a:gd name="connsiteY45" fmla="*/ 7923733 h 14298130"/>
              <a:gd name="connsiteX46" fmla="*/ 9743553 w 13428877"/>
              <a:gd name="connsiteY46" fmla="*/ 9618591 h 14298130"/>
              <a:gd name="connsiteX47" fmla="*/ 9567933 w 13428877"/>
              <a:gd name="connsiteY47" fmla="*/ 9925257 h 14298130"/>
              <a:gd name="connsiteX48" fmla="*/ 8137214 w 13428877"/>
              <a:gd name="connsiteY48" fmla="*/ 10765663 h 14298130"/>
              <a:gd name="connsiteX49" fmla="*/ 7776606 w 13428877"/>
              <a:gd name="connsiteY49" fmla="*/ 10765663 h 14298130"/>
              <a:gd name="connsiteX50" fmla="*/ 6348227 w 13428877"/>
              <a:gd name="connsiteY50" fmla="*/ 9925257 h 14298130"/>
              <a:gd name="connsiteX51" fmla="*/ 6172606 w 13428877"/>
              <a:gd name="connsiteY51" fmla="*/ 9618591 h 14298130"/>
              <a:gd name="connsiteX52" fmla="*/ 6172606 w 13428877"/>
              <a:gd name="connsiteY52" fmla="*/ 7923733 h 14298130"/>
              <a:gd name="connsiteX53" fmla="*/ 6348227 w 13428877"/>
              <a:gd name="connsiteY53" fmla="*/ 7617067 h 14298130"/>
              <a:gd name="connsiteX54" fmla="*/ 7776606 w 13428877"/>
              <a:gd name="connsiteY54" fmla="*/ 6776661 h 14298130"/>
              <a:gd name="connsiteX55" fmla="*/ 7957788 w 13428877"/>
              <a:gd name="connsiteY55" fmla="*/ 6727501 h 14298130"/>
              <a:gd name="connsiteX56" fmla="*/ 4015389 w 13428877"/>
              <a:gd name="connsiteY56" fmla="*/ 6670834 h 14298130"/>
              <a:gd name="connsiteX57" fmla="*/ 4179396 w 13428877"/>
              <a:gd name="connsiteY57" fmla="*/ 6715771 h 14298130"/>
              <a:gd name="connsiteX58" fmla="*/ 5487164 w 13428877"/>
              <a:gd name="connsiteY58" fmla="*/ 7483953 h 14298130"/>
              <a:gd name="connsiteX59" fmla="*/ 5647692 w 13428877"/>
              <a:gd name="connsiteY59" fmla="*/ 7764265 h 14298130"/>
              <a:gd name="connsiteX60" fmla="*/ 5647692 w 13428877"/>
              <a:gd name="connsiteY60" fmla="*/ 9313471 h 14298130"/>
              <a:gd name="connsiteX61" fmla="*/ 5487164 w 13428877"/>
              <a:gd name="connsiteY61" fmla="*/ 9593784 h 14298130"/>
              <a:gd name="connsiteX62" fmla="*/ 4179396 w 13428877"/>
              <a:gd name="connsiteY62" fmla="*/ 10361968 h 14298130"/>
              <a:gd name="connsiteX63" fmla="*/ 3849779 w 13428877"/>
              <a:gd name="connsiteY63" fmla="*/ 10361968 h 14298130"/>
              <a:gd name="connsiteX64" fmla="*/ 2544150 w 13428877"/>
              <a:gd name="connsiteY64" fmla="*/ 9593784 h 14298130"/>
              <a:gd name="connsiteX65" fmla="*/ 2383622 w 13428877"/>
              <a:gd name="connsiteY65" fmla="*/ 9313471 h 14298130"/>
              <a:gd name="connsiteX66" fmla="*/ 2383622 w 13428877"/>
              <a:gd name="connsiteY66" fmla="*/ 7764265 h 14298130"/>
              <a:gd name="connsiteX67" fmla="*/ 2544150 w 13428877"/>
              <a:gd name="connsiteY67" fmla="*/ 7483953 h 14298130"/>
              <a:gd name="connsiteX68" fmla="*/ 3849779 w 13428877"/>
              <a:gd name="connsiteY68" fmla="*/ 6715771 h 14298130"/>
              <a:gd name="connsiteX69" fmla="*/ 4015389 w 13428877"/>
              <a:gd name="connsiteY69" fmla="*/ 6670834 h 14298130"/>
              <a:gd name="connsiteX70" fmla="*/ 5986575 w 13428877"/>
              <a:gd name="connsiteY70" fmla="*/ 3147630 h 14298130"/>
              <a:gd name="connsiteX71" fmla="*/ 6166001 w 13428877"/>
              <a:gd name="connsiteY71" fmla="*/ 3196790 h 14298130"/>
              <a:gd name="connsiteX72" fmla="*/ 7596722 w 13428877"/>
              <a:gd name="connsiteY72" fmla="*/ 4037196 h 14298130"/>
              <a:gd name="connsiteX73" fmla="*/ 7772342 w 13428877"/>
              <a:gd name="connsiteY73" fmla="*/ 4343862 h 14298130"/>
              <a:gd name="connsiteX74" fmla="*/ 7772342 w 13428877"/>
              <a:gd name="connsiteY74" fmla="*/ 6038720 h 14298130"/>
              <a:gd name="connsiteX75" fmla="*/ 7596722 w 13428877"/>
              <a:gd name="connsiteY75" fmla="*/ 6345386 h 14298130"/>
              <a:gd name="connsiteX76" fmla="*/ 6166001 w 13428877"/>
              <a:gd name="connsiteY76" fmla="*/ 7185791 h 14298130"/>
              <a:gd name="connsiteX77" fmla="*/ 5805393 w 13428877"/>
              <a:gd name="connsiteY77" fmla="*/ 7185791 h 14298130"/>
              <a:gd name="connsiteX78" fmla="*/ 4377014 w 13428877"/>
              <a:gd name="connsiteY78" fmla="*/ 6345386 h 14298130"/>
              <a:gd name="connsiteX79" fmla="*/ 4201395 w 13428877"/>
              <a:gd name="connsiteY79" fmla="*/ 6038720 h 14298130"/>
              <a:gd name="connsiteX80" fmla="*/ 4201395 w 13428877"/>
              <a:gd name="connsiteY80" fmla="*/ 4343862 h 14298130"/>
              <a:gd name="connsiteX81" fmla="*/ 4377014 w 13428877"/>
              <a:gd name="connsiteY81" fmla="*/ 4037196 h 14298130"/>
              <a:gd name="connsiteX82" fmla="*/ 5805393 w 13428877"/>
              <a:gd name="connsiteY82" fmla="*/ 3196790 h 14298130"/>
              <a:gd name="connsiteX83" fmla="*/ 5986575 w 13428877"/>
              <a:gd name="connsiteY83" fmla="*/ 3147630 h 14298130"/>
              <a:gd name="connsiteX84" fmla="*/ 9928999 w 13428877"/>
              <a:gd name="connsiteY84" fmla="*/ 3147629 h 14298130"/>
              <a:gd name="connsiteX85" fmla="*/ 10108423 w 13428877"/>
              <a:gd name="connsiteY85" fmla="*/ 3196789 h 14298130"/>
              <a:gd name="connsiteX86" fmla="*/ 11539144 w 13428877"/>
              <a:gd name="connsiteY86" fmla="*/ 4037196 h 14298130"/>
              <a:gd name="connsiteX87" fmla="*/ 11714765 w 13428877"/>
              <a:gd name="connsiteY87" fmla="*/ 4343862 h 14298130"/>
              <a:gd name="connsiteX88" fmla="*/ 11714765 w 13428877"/>
              <a:gd name="connsiteY88" fmla="*/ 6038720 h 14298130"/>
              <a:gd name="connsiteX89" fmla="*/ 11539144 w 13428877"/>
              <a:gd name="connsiteY89" fmla="*/ 6345385 h 14298130"/>
              <a:gd name="connsiteX90" fmla="*/ 10108423 w 13428877"/>
              <a:gd name="connsiteY90" fmla="*/ 7185791 h 14298130"/>
              <a:gd name="connsiteX91" fmla="*/ 9747817 w 13428877"/>
              <a:gd name="connsiteY91" fmla="*/ 7185791 h 14298130"/>
              <a:gd name="connsiteX92" fmla="*/ 8319438 w 13428877"/>
              <a:gd name="connsiteY92" fmla="*/ 6345385 h 14298130"/>
              <a:gd name="connsiteX93" fmla="*/ 8143818 w 13428877"/>
              <a:gd name="connsiteY93" fmla="*/ 6038720 h 14298130"/>
              <a:gd name="connsiteX94" fmla="*/ 8143818 w 13428877"/>
              <a:gd name="connsiteY94" fmla="*/ 4343862 h 14298130"/>
              <a:gd name="connsiteX95" fmla="*/ 8319438 w 13428877"/>
              <a:gd name="connsiteY95" fmla="*/ 4037196 h 14298130"/>
              <a:gd name="connsiteX96" fmla="*/ 9747817 w 13428877"/>
              <a:gd name="connsiteY96" fmla="*/ 3196789 h 14298130"/>
              <a:gd name="connsiteX97" fmla="*/ 9928999 w 13428877"/>
              <a:gd name="connsiteY97" fmla="*/ 3147629 h 14298130"/>
              <a:gd name="connsiteX98" fmla="*/ 277397 w 13428877"/>
              <a:gd name="connsiteY98" fmla="*/ 0 h 14298130"/>
              <a:gd name="connsiteX99" fmla="*/ 629891 w 13428877"/>
              <a:gd name="connsiteY99" fmla="*/ 96578 h 14298130"/>
              <a:gd name="connsiteX100" fmla="*/ 3440637 w 13428877"/>
              <a:gd name="connsiteY100" fmla="*/ 1747614 h 14298130"/>
              <a:gd name="connsiteX101" fmla="*/ 3785656 w 13428877"/>
              <a:gd name="connsiteY101" fmla="*/ 2350080 h 14298130"/>
              <a:gd name="connsiteX102" fmla="*/ 3785656 w 13428877"/>
              <a:gd name="connsiteY102" fmla="*/ 5679743 h 14298130"/>
              <a:gd name="connsiteX103" fmla="*/ 3440637 w 13428877"/>
              <a:gd name="connsiteY103" fmla="*/ 6282209 h 14298130"/>
              <a:gd name="connsiteX104" fmla="*/ 629891 w 13428877"/>
              <a:gd name="connsiteY104" fmla="*/ 7933242 h 14298130"/>
              <a:gd name="connsiteX105" fmla="*/ 6423 w 13428877"/>
              <a:gd name="connsiteY105" fmla="*/ 7975495 h 14298130"/>
              <a:gd name="connsiteX106" fmla="*/ 0 w 13428877"/>
              <a:gd name="connsiteY106" fmla="*/ 7972301 h 14298130"/>
              <a:gd name="connsiteX107" fmla="*/ 0 w 13428877"/>
              <a:gd name="connsiteY107" fmla="*/ 57520 h 14298130"/>
              <a:gd name="connsiteX108" fmla="*/ 6423 w 13428877"/>
              <a:gd name="connsiteY108" fmla="*/ 54326 h 14298130"/>
              <a:gd name="connsiteX109" fmla="*/ 277397 w 13428877"/>
              <a:gd name="connsiteY109" fmla="*/ 0 h 14298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3428877" h="14298130">
                <a:moveTo>
                  <a:pt x="10082437" y="10210807"/>
                </a:moveTo>
                <a:cubicBezTo>
                  <a:pt x="10144782" y="10210807"/>
                  <a:pt x="10206834" y="10227194"/>
                  <a:pt x="10261862" y="10259967"/>
                </a:cubicBezTo>
                <a:cubicBezTo>
                  <a:pt x="11692583" y="11100374"/>
                  <a:pt x="11692583" y="11100374"/>
                  <a:pt x="11692583" y="11100374"/>
                </a:cubicBezTo>
                <a:cubicBezTo>
                  <a:pt x="11800297" y="11165921"/>
                  <a:pt x="11868205" y="11282969"/>
                  <a:pt x="11868205" y="11407040"/>
                </a:cubicBezTo>
                <a:cubicBezTo>
                  <a:pt x="11868205" y="13101898"/>
                  <a:pt x="11868205" y="13101898"/>
                  <a:pt x="11868205" y="13101898"/>
                </a:cubicBezTo>
                <a:cubicBezTo>
                  <a:pt x="11868205" y="13225969"/>
                  <a:pt x="11800297" y="13343017"/>
                  <a:pt x="11692583" y="13408564"/>
                </a:cubicBezTo>
                <a:cubicBezTo>
                  <a:pt x="10261862" y="14248970"/>
                  <a:pt x="10261862" y="14248970"/>
                  <a:pt x="10261862" y="14248970"/>
                </a:cubicBezTo>
                <a:cubicBezTo>
                  <a:pt x="10151807" y="14314517"/>
                  <a:pt x="10013654" y="14314517"/>
                  <a:pt x="9901257" y="14248970"/>
                </a:cubicBezTo>
                <a:cubicBezTo>
                  <a:pt x="8472876" y="13408564"/>
                  <a:pt x="8472876" y="13408564"/>
                  <a:pt x="8472876" y="13408564"/>
                </a:cubicBezTo>
                <a:cubicBezTo>
                  <a:pt x="8362822" y="13343017"/>
                  <a:pt x="8297257" y="13225969"/>
                  <a:pt x="8297257" y="13101898"/>
                </a:cubicBezTo>
                <a:cubicBezTo>
                  <a:pt x="8297257" y="11407040"/>
                  <a:pt x="8297257" y="11407040"/>
                  <a:pt x="8297257" y="11407040"/>
                </a:cubicBezTo>
                <a:cubicBezTo>
                  <a:pt x="8297257" y="11282969"/>
                  <a:pt x="8362822" y="11165921"/>
                  <a:pt x="8472876" y="11100374"/>
                </a:cubicBezTo>
                <a:cubicBezTo>
                  <a:pt x="9901257" y="10259967"/>
                  <a:pt x="9901257" y="10259967"/>
                  <a:pt x="9901257" y="10259967"/>
                </a:cubicBezTo>
                <a:cubicBezTo>
                  <a:pt x="9957455" y="10227194"/>
                  <a:pt x="10020092" y="10210807"/>
                  <a:pt x="10082437" y="10210807"/>
                </a:cubicBezTo>
                <a:close/>
                <a:moveTo>
                  <a:pt x="2138530" y="9903877"/>
                </a:moveTo>
                <a:cubicBezTo>
                  <a:pt x="2196035" y="9903877"/>
                  <a:pt x="2253271" y="9918992"/>
                  <a:pt x="2304025" y="9949221"/>
                </a:cubicBezTo>
                <a:cubicBezTo>
                  <a:pt x="3623670" y="10724381"/>
                  <a:pt x="3623670" y="10724381"/>
                  <a:pt x="3623670" y="10724381"/>
                </a:cubicBezTo>
                <a:cubicBezTo>
                  <a:pt x="3723022" y="10784839"/>
                  <a:pt x="3785656" y="10892800"/>
                  <a:pt x="3785656" y="11007239"/>
                </a:cubicBezTo>
                <a:cubicBezTo>
                  <a:pt x="3785656" y="12570514"/>
                  <a:pt x="3785656" y="12570514"/>
                  <a:pt x="3785656" y="12570514"/>
                </a:cubicBezTo>
                <a:cubicBezTo>
                  <a:pt x="3785656" y="12684952"/>
                  <a:pt x="3723022" y="12792913"/>
                  <a:pt x="3623670" y="12853371"/>
                </a:cubicBezTo>
                <a:cubicBezTo>
                  <a:pt x="2304025" y="13628531"/>
                  <a:pt x="2304025" y="13628531"/>
                  <a:pt x="2304025" y="13628531"/>
                </a:cubicBezTo>
                <a:cubicBezTo>
                  <a:pt x="2202514" y="13688989"/>
                  <a:pt x="2075086" y="13688989"/>
                  <a:pt x="1971415" y="13628531"/>
                </a:cubicBezTo>
                <a:cubicBezTo>
                  <a:pt x="653931" y="12853371"/>
                  <a:pt x="653931" y="12853371"/>
                  <a:pt x="653931" y="12853371"/>
                </a:cubicBezTo>
                <a:cubicBezTo>
                  <a:pt x="552419" y="12792913"/>
                  <a:pt x="491944" y="12684952"/>
                  <a:pt x="491944" y="12570514"/>
                </a:cubicBezTo>
                <a:cubicBezTo>
                  <a:pt x="491944" y="11007239"/>
                  <a:pt x="491944" y="11007239"/>
                  <a:pt x="491944" y="11007239"/>
                </a:cubicBezTo>
                <a:cubicBezTo>
                  <a:pt x="491944" y="10892800"/>
                  <a:pt x="552419" y="10784839"/>
                  <a:pt x="653931" y="10724381"/>
                </a:cubicBezTo>
                <a:cubicBezTo>
                  <a:pt x="1971415" y="9949221"/>
                  <a:pt x="1971415" y="9949221"/>
                  <a:pt x="1971415" y="9949221"/>
                </a:cubicBezTo>
                <a:cubicBezTo>
                  <a:pt x="2023251" y="9918992"/>
                  <a:pt x="2081025" y="9903877"/>
                  <a:pt x="2138530" y="9903877"/>
                </a:cubicBezTo>
                <a:close/>
                <a:moveTo>
                  <a:pt x="11848413" y="6789961"/>
                </a:moveTo>
                <a:cubicBezTo>
                  <a:pt x="11903590" y="6789961"/>
                  <a:pt x="11958509" y="6804464"/>
                  <a:pt x="12007211" y="6833470"/>
                </a:cubicBezTo>
                <a:cubicBezTo>
                  <a:pt x="13273447" y="7577256"/>
                  <a:pt x="13273447" y="7577256"/>
                  <a:pt x="13273447" y="7577256"/>
                </a:cubicBezTo>
                <a:cubicBezTo>
                  <a:pt x="13368777" y="7635268"/>
                  <a:pt x="13428877" y="7738860"/>
                  <a:pt x="13428877" y="7848667"/>
                </a:cubicBezTo>
                <a:cubicBezTo>
                  <a:pt x="13428877" y="9348673"/>
                  <a:pt x="13428877" y="9348673"/>
                  <a:pt x="13428877" y="9348673"/>
                </a:cubicBezTo>
                <a:cubicBezTo>
                  <a:pt x="13428877" y="9458480"/>
                  <a:pt x="13368777" y="9562072"/>
                  <a:pt x="13273447" y="9620083"/>
                </a:cubicBezTo>
                <a:cubicBezTo>
                  <a:pt x="12007211" y="10363871"/>
                  <a:pt x="12007211" y="10363871"/>
                  <a:pt x="12007211" y="10363871"/>
                </a:cubicBezTo>
                <a:cubicBezTo>
                  <a:pt x="11909808" y="10421882"/>
                  <a:pt x="11787536" y="10421882"/>
                  <a:pt x="11688062" y="10363871"/>
                </a:cubicBezTo>
                <a:cubicBezTo>
                  <a:pt x="10423897" y="9620083"/>
                  <a:pt x="10423897" y="9620083"/>
                  <a:pt x="10423897" y="9620083"/>
                </a:cubicBezTo>
                <a:cubicBezTo>
                  <a:pt x="10326495" y="9562072"/>
                  <a:pt x="10268469" y="9458480"/>
                  <a:pt x="10268469" y="9348673"/>
                </a:cubicBezTo>
                <a:cubicBezTo>
                  <a:pt x="10268469" y="7848667"/>
                  <a:pt x="10268469" y="7848667"/>
                  <a:pt x="10268469" y="7848667"/>
                </a:cubicBezTo>
                <a:cubicBezTo>
                  <a:pt x="10268469" y="7738860"/>
                  <a:pt x="10326495" y="7635268"/>
                  <a:pt x="10423897" y="7577256"/>
                </a:cubicBezTo>
                <a:cubicBezTo>
                  <a:pt x="11688062" y="6833470"/>
                  <a:pt x="11688062" y="6833470"/>
                  <a:pt x="11688062" y="6833470"/>
                </a:cubicBezTo>
                <a:cubicBezTo>
                  <a:pt x="11737799" y="6804464"/>
                  <a:pt x="11793236" y="6789961"/>
                  <a:pt x="11848413" y="6789961"/>
                </a:cubicBezTo>
                <a:close/>
                <a:moveTo>
                  <a:pt x="7957788" y="6727501"/>
                </a:moveTo>
                <a:cubicBezTo>
                  <a:pt x="8020133" y="6727501"/>
                  <a:pt x="8082186" y="6743887"/>
                  <a:pt x="8137214" y="6776661"/>
                </a:cubicBezTo>
                <a:cubicBezTo>
                  <a:pt x="9567933" y="7617067"/>
                  <a:pt x="9567933" y="7617067"/>
                  <a:pt x="9567933" y="7617067"/>
                </a:cubicBezTo>
                <a:cubicBezTo>
                  <a:pt x="9675647" y="7682613"/>
                  <a:pt x="9743553" y="7799662"/>
                  <a:pt x="9743553" y="7923733"/>
                </a:cubicBezTo>
                <a:cubicBezTo>
                  <a:pt x="9743553" y="9618591"/>
                  <a:pt x="9743553" y="9618591"/>
                  <a:pt x="9743553" y="9618591"/>
                </a:cubicBezTo>
                <a:cubicBezTo>
                  <a:pt x="9743553" y="9742661"/>
                  <a:pt x="9675647" y="9859710"/>
                  <a:pt x="9567933" y="9925257"/>
                </a:cubicBezTo>
                <a:cubicBezTo>
                  <a:pt x="8137214" y="10765663"/>
                  <a:pt x="8137214" y="10765663"/>
                  <a:pt x="8137214" y="10765663"/>
                </a:cubicBezTo>
                <a:cubicBezTo>
                  <a:pt x="8027158" y="10831210"/>
                  <a:pt x="7889003" y="10831210"/>
                  <a:pt x="7776606" y="10765663"/>
                </a:cubicBezTo>
                <a:cubicBezTo>
                  <a:pt x="6348227" y="9925257"/>
                  <a:pt x="6348227" y="9925257"/>
                  <a:pt x="6348227" y="9925257"/>
                </a:cubicBezTo>
                <a:cubicBezTo>
                  <a:pt x="6238171" y="9859710"/>
                  <a:pt x="6172606" y="9742661"/>
                  <a:pt x="6172606" y="9618591"/>
                </a:cubicBezTo>
                <a:cubicBezTo>
                  <a:pt x="6172606" y="7923733"/>
                  <a:pt x="6172606" y="7923733"/>
                  <a:pt x="6172606" y="7923733"/>
                </a:cubicBezTo>
                <a:cubicBezTo>
                  <a:pt x="6172606" y="7799662"/>
                  <a:pt x="6238171" y="7682613"/>
                  <a:pt x="6348227" y="7617067"/>
                </a:cubicBezTo>
                <a:cubicBezTo>
                  <a:pt x="7776606" y="6776661"/>
                  <a:pt x="7776606" y="6776661"/>
                  <a:pt x="7776606" y="6776661"/>
                </a:cubicBezTo>
                <a:cubicBezTo>
                  <a:pt x="7832804" y="6743887"/>
                  <a:pt x="7895443" y="6727501"/>
                  <a:pt x="7957788" y="6727501"/>
                </a:cubicBezTo>
                <a:close/>
                <a:moveTo>
                  <a:pt x="4015389" y="6670834"/>
                </a:moveTo>
                <a:cubicBezTo>
                  <a:pt x="4072377" y="6670834"/>
                  <a:pt x="4129097" y="6685813"/>
                  <a:pt x="4179396" y="6715771"/>
                </a:cubicBezTo>
                <a:cubicBezTo>
                  <a:pt x="5487164" y="7483953"/>
                  <a:pt x="5487164" y="7483953"/>
                  <a:pt x="5487164" y="7483953"/>
                </a:cubicBezTo>
                <a:cubicBezTo>
                  <a:pt x="5585620" y="7543867"/>
                  <a:pt x="5647692" y="7650857"/>
                  <a:pt x="5647692" y="7764265"/>
                </a:cubicBezTo>
                <a:cubicBezTo>
                  <a:pt x="5647692" y="9313471"/>
                  <a:pt x="5647692" y="9313471"/>
                  <a:pt x="5647692" y="9313471"/>
                </a:cubicBezTo>
                <a:cubicBezTo>
                  <a:pt x="5647692" y="9426880"/>
                  <a:pt x="5585620" y="9533870"/>
                  <a:pt x="5487164" y="9593784"/>
                </a:cubicBezTo>
                <a:cubicBezTo>
                  <a:pt x="4179396" y="10361968"/>
                  <a:pt x="4179396" y="10361968"/>
                  <a:pt x="4179396" y="10361968"/>
                </a:cubicBezTo>
                <a:cubicBezTo>
                  <a:pt x="4078797" y="10421882"/>
                  <a:pt x="3952517" y="10421882"/>
                  <a:pt x="3849779" y="10361968"/>
                </a:cubicBezTo>
                <a:cubicBezTo>
                  <a:pt x="2544150" y="9593784"/>
                  <a:pt x="2544150" y="9593784"/>
                  <a:pt x="2544150" y="9593784"/>
                </a:cubicBezTo>
                <a:cubicBezTo>
                  <a:pt x="2443553" y="9533870"/>
                  <a:pt x="2383622" y="9426880"/>
                  <a:pt x="2383622" y="9313471"/>
                </a:cubicBezTo>
                <a:cubicBezTo>
                  <a:pt x="2383622" y="7764265"/>
                  <a:pt x="2383622" y="7764265"/>
                  <a:pt x="2383622" y="7764265"/>
                </a:cubicBezTo>
                <a:cubicBezTo>
                  <a:pt x="2383622" y="7650857"/>
                  <a:pt x="2443553" y="7543867"/>
                  <a:pt x="2544150" y="7483953"/>
                </a:cubicBezTo>
                <a:cubicBezTo>
                  <a:pt x="3849779" y="6715771"/>
                  <a:pt x="3849779" y="6715771"/>
                  <a:pt x="3849779" y="6715771"/>
                </a:cubicBezTo>
                <a:cubicBezTo>
                  <a:pt x="3901146" y="6685813"/>
                  <a:pt x="3958403" y="6670834"/>
                  <a:pt x="4015389" y="6670834"/>
                </a:cubicBezTo>
                <a:close/>
                <a:moveTo>
                  <a:pt x="5986575" y="3147630"/>
                </a:moveTo>
                <a:cubicBezTo>
                  <a:pt x="6048921" y="3147630"/>
                  <a:pt x="6110972" y="3164016"/>
                  <a:pt x="6166001" y="3196790"/>
                </a:cubicBezTo>
                <a:cubicBezTo>
                  <a:pt x="7596722" y="4037196"/>
                  <a:pt x="7596722" y="4037196"/>
                  <a:pt x="7596722" y="4037196"/>
                </a:cubicBezTo>
                <a:cubicBezTo>
                  <a:pt x="7704436" y="4102742"/>
                  <a:pt x="7772342" y="4219791"/>
                  <a:pt x="7772342" y="4343862"/>
                </a:cubicBezTo>
                <a:cubicBezTo>
                  <a:pt x="7772342" y="6038720"/>
                  <a:pt x="7772342" y="6038720"/>
                  <a:pt x="7772342" y="6038720"/>
                </a:cubicBezTo>
                <a:cubicBezTo>
                  <a:pt x="7772342" y="6162791"/>
                  <a:pt x="7704436" y="6279839"/>
                  <a:pt x="7596722" y="6345386"/>
                </a:cubicBezTo>
                <a:cubicBezTo>
                  <a:pt x="6166001" y="7185791"/>
                  <a:pt x="6166001" y="7185791"/>
                  <a:pt x="6166001" y="7185791"/>
                </a:cubicBezTo>
                <a:cubicBezTo>
                  <a:pt x="6055946" y="7251339"/>
                  <a:pt x="5917790" y="7251339"/>
                  <a:pt x="5805393" y="7185791"/>
                </a:cubicBezTo>
                <a:cubicBezTo>
                  <a:pt x="4377014" y="6345386"/>
                  <a:pt x="4377014" y="6345386"/>
                  <a:pt x="4377014" y="6345386"/>
                </a:cubicBezTo>
                <a:cubicBezTo>
                  <a:pt x="4266960" y="6279839"/>
                  <a:pt x="4201395" y="6162791"/>
                  <a:pt x="4201395" y="6038720"/>
                </a:cubicBezTo>
                <a:cubicBezTo>
                  <a:pt x="4201395" y="4343862"/>
                  <a:pt x="4201395" y="4343862"/>
                  <a:pt x="4201395" y="4343862"/>
                </a:cubicBezTo>
                <a:cubicBezTo>
                  <a:pt x="4201395" y="4219791"/>
                  <a:pt x="4266960" y="4102742"/>
                  <a:pt x="4377014" y="4037196"/>
                </a:cubicBezTo>
                <a:cubicBezTo>
                  <a:pt x="5805393" y="3196790"/>
                  <a:pt x="5805393" y="3196790"/>
                  <a:pt x="5805393" y="3196790"/>
                </a:cubicBezTo>
                <a:cubicBezTo>
                  <a:pt x="5861593" y="3164016"/>
                  <a:pt x="5924231" y="3147630"/>
                  <a:pt x="5986575" y="3147630"/>
                </a:cubicBezTo>
                <a:close/>
                <a:moveTo>
                  <a:pt x="9928999" y="3147629"/>
                </a:moveTo>
                <a:cubicBezTo>
                  <a:pt x="9991344" y="3147629"/>
                  <a:pt x="10053396" y="3164016"/>
                  <a:pt x="10108423" y="3196789"/>
                </a:cubicBezTo>
                <a:cubicBezTo>
                  <a:pt x="11539144" y="4037196"/>
                  <a:pt x="11539144" y="4037196"/>
                  <a:pt x="11539144" y="4037196"/>
                </a:cubicBezTo>
                <a:cubicBezTo>
                  <a:pt x="11646858" y="4102742"/>
                  <a:pt x="11714765" y="4219790"/>
                  <a:pt x="11714765" y="4343862"/>
                </a:cubicBezTo>
                <a:cubicBezTo>
                  <a:pt x="11714765" y="6038720"/>
                  <a:pt x="11714765" y="6038720"/>
                  <a:pt x="11714765" y="6038720"/>
                </a:cubicBezTo>
                <a:cubicBezTo>
                  <a:pt x="11714765" y="6162791"/>
                  <a:pt x="11646858" y="6279838"/>
                  <a:pt x="11539144" y="6345385"/>
                </a:cubicBezTo>
                <a:cubicBezTo>
                  <a:pt x="10108423" y="7185791"/>
                  <a:pt x="10108423" y="7185791"/>
                  <a:pt x="10108423" y="7185791"/>
                </a:cubicBezTo>
                <a:cubicBezTo>
                  <a:pt x="9998368" y="7251339"/>
                  <a:pt x="9860214" y="7251339"/>
                  <a:pt x="9747817" y="7185791"/>
                </a:cubicBezTo>
                <a:cubicBezTo>
                  <a:pt x="8319438" y="6345385"/>
                  <a:pt x="8319438" y="6345385"/>
                  <a:pt x="8319438" y="6345385"/>
                </a:cubicBezTo>
                <a:cubicBezTo>
                  <a:pt x="8209383" y="6279838"/>
                  <a:pt x="8143818" y="6162791"/>
                  <a:pt x="8143818" y="6038720"/>
                </a:cubicBezTo>
                <a:cubicBezTo>
                  <a:pt x="8143818" y="4343862"/>
                  <a:pt x="8143818" y="4343862"/>
                  <a:pt x="8143818" y="4343862"/>
                </a:cubicBezTo>
                <a:cubicBezTo>
                  <a:pt x="8143818" y="4219790"/>
                  <a:pt x="8209383" y="4102742"/>
                  <a:pt x="8319438" y="4037196"/>
                </a:cubicBezTo>
                <a:cubicBezTo>
                  <a:pt x="9747817" y="3196789"/>
                  <a:pt x="9747817" y="3196789"/>
                  <a:pt x="9747817" y="3196789"/>
                </a:cubicBezTo>
                <a:cubicBezTo>
                  <a:pt x="9804016" y="3164016"/>
                  <a:pt x="9866654" y="3147629"/>
                  <a:pt x="9928999" y="3147629"/>
                </a:cubicBezTo>
                <a:close/>
                <a:moveTo>
                  <a:pt x="277397" y="0"/>
                </a:moveTo>
                <a:cubicBezTo>
                  <a:pt x="399879" y="0"/>
                  <a:pt x="521785" y="32194"/>
                  <a:pt x="629891" y="96578"/>
                </a:cubicBezTo>
                <a:cubicBezTo>
                  <a:pt x="3440637" y="1747614"/>
                  <a:pt x="3440637" y="1747614"/>
                  <a:pt x="3440637" y="1747614"/>
                </a:cubicBezTo>
                <a:cubicBezTo>
                  <a:pt x="3652250" y="1876385"/>
                  <a:pt x="3785656" y="2106334"/>
                  <a:pt x="3785656" y="2350080"/>
                </a:cubicBezTo>
                <a:cubicBezTo>
                  <a:pt x="3785656" y="5679743"/>
                  <a:pt x="3785656" y="5679743"/>
                  <a:pt x="3785656" y="5679743"/>
                </a:cubicBezTo>
                <a:cubicBezTo>
                  <a:pt x="3785656" y="5923489"/>
                  <a:pt x="3652250" y="6153437"/>
                  <a:pt x="3440637" y="6282209"/>
                </a:cubicBezTo>
                <a:cubicBezTo>
                  <a:pt x="629891" y="7933242"/>
                  <a:pt x="629891" y="7933242"/>
                  <a:pt x="629891" y="7933242"/>
                </a:cubicBezTo>
                <a:cubicBezTo>
                  <a:pt x="440706" y="8045917"/>
                  <a:pt x="209256" y="8060001"/>
                  <a:pt x="6423" y="7975495"/>
                </a:cubicBezTo>
                <a:lnTo>
                  <a:pt x="0" y="7972301"/>
                </a:lnTo>
                <a:lnTo>
                  <a:pt x="0" y="57520"/>
                </a:lnTo>
                <a:lnTo>
                  <a:pt x="6423" y="54326"/>
                </a:lnTo>
                <a:cubicBezTo>
                  <a:pt x="93351" y="18109"/>
                  <a:pt x="185536" y="0"/>
                  <a:pt x="27739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8587159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3C6B8FAA-D463-44B5-9850-640FE077919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-145533"/>
            <a:ext cx="6713564" cy="7149065"/>
          </a:xfrm>
          <a:custGeom>
            <a:avLst/>
            <a:gdLst>
              <a:gd name="connsiteX0" fmla="*/ 10082437 w 13428877"/>
              <a:gd name="connsiteY0" fmla="*/ 10210807 h 14298130"/>
              <a:gd name="connsiteX1" fmla="*/ 10261862 w 13428877"/>
              <a:gd name="connsiteY1" fmla="*/ 10259967 h 14298130"/>
              <a:gd name="connsiteX2" fmla="*/ 11692583 w 13428877"/>
              <a:gd name="connsiteY2" fmla="*/ 11100374 h 14298130"/>
              <a:gd name="connsiteX3" fmla="*/ 11868205 w 13428877"/>
              <a:gd name="connsiteY3" fmla="*/ 11407040 h 14298130"/>
              <a:gd name="connsiteX4" fmla="*/ 11868205 w 13428877"/>
              <a:gd name="connsiteY4" fmla="*/ 13101898 h 14298130"/>
              <a:gd name="connsiteX5" fmla="*/ 11692583 w 13428877"/>
              <a:gd name="connsiteY5" fmla="*/ 13408564 h 14298130"/>
              <a:gd name="connsiteX6" fmla="*/ 10261862 w 13428877"/>
              <a:gd name="connsiteY6" fmla="*/ 14248970 h 14298130"/>
              <a:gd name="connsiteX7" fmla="*/ 9901257 w 13428877"/>
              <a:gd name="connsiteY7" fmla="*/ 14248970 h 14298130"/>
              <a:gd name="connsiteX8" fmla="*/ 8472876 w 13428877"/>
              <a:gd name="connsiteY8" fmla="*/ 13408564 h 14298130"/>
              <a:gd name="connsiteX9" fmla="*/ 8297257 w 13428877"/>
              <a:gd name="connsiteY9" fmla="*/ 13101898 h 14298130"/>
              <a:gd name="connsiteX10" fmla="*/ 8297257 w 13428877"/>
              <a:gd name="connsiteY10" fmla="*/ 11407040 h 14298130"/>
              <a:gd name="connsiteX11" fmla="*/ 8472876 w 13428877"/>
              <a:gd name="connsiteY11" fmla="*/ 11100374 h 14298130"/>
              <a:gd name="connsiteX12" fmla="*/ 9901257 w 13428877"/>
              <a:gd name="connsiteY12" fmla="*/ 10259967 h 14298130"/>
              <a:gd name="connsiteX13" fmla="*/ 10082437 w 13428877"/>
              <a:gd name="connsiteY13" fmla="*/ 10210807 h 14298130"/>
              <a:gd name="connsiteX14" fmla="*/ 2138530 w 13428877"/>
              <a:gd name="connsiteY14" fmla="*/ 9903877 h 14298130"/>
              <a:gd name="connsiteX15" fmla="*/ 2304025 w 13428877"/>
              <a:gd name="connsiteY15" fmla="*/ 9949221 h 14298130"/>
              <a:gd name="connsiteX16" fmla="*/ 3623670 w 13428877"/>
              <a:gd name="connsiteY16" fmla="*/ 10724381 h 14298130"/>
              <a:gd name="connsiteX17" fmla="*/ 3785656 w 13428877"/>
              <a:gd name="connsiteY17" fmla="*/ 11007239 h 14298130"/>
              <a:gd name="connsiteX18" fmla="*/ 3785656 w 13428877"/>
              <a:gd name="connsiteY18" fmla="*/ 12570514 h 14298130"/>
              <a:gd name="connsiteX19" fmla="*/ 3623670 w 13428877"/>
              <a:gd name="connsiteY19" fmla="*/ 12853371 h 14298130"/>
              <a:gd name="connsiteX20" fmla="*/ 2304025 w 13428877"/>
              <a:gd name="connsiteY20" fmla="*/ 13628531 h 14298130"/>
              <a:gd name="connsiteX21" fmla="*/ 1971415 w 13428877"/>
              <a:gd name="connsiteY21" fmla="*/ 13628531 h 14298130"/>
              <a:gd name="connsiteX22" fmla="*/ 653931 w 13428877"/>
              <a:gd name="connsiteY22" fmla="*/ 12853371 h 14298130"/>
              <a:gd name="connsiteX23" fmla="*/ 491944 w 13428877"/>
              <a:gd name="connsiteY23" fmla="*/ 12570514 h 14298130"/>
              <a:gd name="connsiteX24" fmla="*/ 491944 w 13428877"/>
              <a:gd name="connsiteY24" fmla="*/ 11007239 h 14298130"/>
              <a:gd name="connsiteX25" fmla="*/ 653931 w 13428877"/>
              <a:gd name="connsiteY25" fmla="*/ 10724381 h 14298130"/>
              <a:gd name="connsiteX26" fmla="*/ 1971415 w 13428877"/>
              <a:gd name="connsiteY26" fmla="*/ 9949221 h 14298130"/>
              <a:gd name="connsiteX27" fmla="*/ 2138530 w 13428877"/>
              <a:gd name="connsiteY27" fmla="*/ 9903877 h 14298130"/>
              <a:gd name="connsiteX28" fmla="*/ 11848413 w 13428877"/>
              <a:gd name="connsiteY28" fmla="*/ 6789961 h 14298130"/>
              <a:gd name="connsiteX29" fmla="*/ 12007211 w 13428877"/>
              <a:gd name="connsiteY29" fmla="*/ 6833470 h 14298130"/>
              <a:gd name="connsiteX30" fmla="*/ 13273447 w 13428877"/>
              <a:gd name="connsiteY30" fmla="*/ 7577256 h 14298130"/>
              <a:gd name="connsiteX31" fmla="*/ 13428877 w 13428877"/>
              <a:gd name="connsiteY31" fmla="*/ 7848667 h 14298130"/>
              <a:gd name="connsiteX32" fmla="*/ 13428877 w 13428877"/>
              <a:gd name="connsiteY32" fmla="*/ 9348673 h 14298130"/>
              <a:gd name="connsiteX33" fmla="*/ 13273447 w 13428877"/>
              <a:gd name="connsiteY33" fmla="*/ 9620083 h 14298130"/>
              <a:gd name="connsiteX34" fmla="*/ 12007211 w 13428877"/>
              <a:gd name="connsiteY34" fmla="*/ 10363871 h 14298130"/>
              <a:gd name="connsiteX35" fmla="*/ 11688062 w 13428877"/>
              <a:gd name="connsiteY35" fmla="*/ 10363871 h 14298130"/>
              <a:gd name="connsiteX36" fmla="*/ 10423897 w 13428877"/>
              <a:gd name="connsiteY36" fmla="*/ 9620083 h 14298130"/>
              <a:gd name="connsiteX37" fmla="*/ 10268469 w 13428877"/>
              <a:gd name="connsiteY37" fmla="*/ 9348673 h 14298130"/>
              <a:gd name="connsiteX38" fmla="*/ 10268469 w 13428877"/>
              <a:gd name="connsiteY38" fmla="*/ 7848667 h 14298130"/>
              <a:gd name="connsiteX39" fmla="*/ 10423897 w 13428877"/>
              <a:gd name="connsiteY39" fmla="*/ 7577256 h 14298130"/>
              <a:gd name="connsiteX40" fmla="*/ 11688062 w 13428877"/>
              <a:gd name="connsiteY40" fmla="*/ 6833470 h 14298130"/>
              <a:gd name="connsiteX41" fmla="*/ 11848413 w 13428877"/>
              <a:gd name="connsiteY41" fmla="*/ 6789961 h 14298130"/>
              <a:gd name="connsiteX42" fmla="*/ 7957788 w 13428877"/>
              <a:gd name="connsiteY42" fmla="*/ 6727501 h 14298130"/>
              <a:gd name="connsiteX43" fmla="*/ 8137214 w 13428877"/>
              <a:gd name="connsiteY43" fmla="*/ 6776661 h 14298130"/>
              <a:gd name="connsiteX44" fmla="*/ 9567933 w 13428877"/>
              <a:gd name="connsiteY44" fmla="*/ 7617067 h 14298130"/>
              <a:gd name="connsiteX45" fmla="*/ 9743553 w 13428877"/>
              <a:gd name="connsiteY45" fmla="*/ 7923733 h 14298130"/>
              <a:gd name="connsiteX46" fmla="*/ 9743553 w 13428877"/>
              <a:gd name="connsiteY46" fmla="*/ 9618591 h 14298130"/>
              <a:gd name="connsiteX47" fmla="*/ 9567933 w 13428877"/>
              <a:gd name="connsiteY47" fmla="*/ 9925257 h 14298130"/>
              <a:gd name="connsiteX48" fmla="*/ 8137214 w 13428877"/>
              <a:gd name="connsiteY48" fmla="*/ 10765663 h 14298130"/>
              <a:gd name="connsiteX49" fmla="*/ 7776606 w 13428877"/>
              <a:gd name="connsiteY49" fmla="*/ 10765663 h 14298130"/>
              <a:gd name="connsiteX50" fmla="*/ 6348227 w 13428877"/>
              <a:gd name="connsiteY50" fmla="*/ 9925257 h 14298130"/>
              <a:gd name="connsiteX51" fmla="*/ 6172606 w 13428877"/>
              <a:gd name="connsiteY51" fmla="*/ 9618591 h 14298130"/>
              <a:gd name="connsiteX52" fmla="*/ 6172606 w 13428877"/>
              <a:gd name="connsiteY52" fmla="*/ 7923733 h 14298130"/>
              <a:gd name="connsiteX53" fmla="*/ 6348227 w 13428877"/>
              <a:gd name="connsiteY53" fmla="*/ 7617067 h 14298130"/>
              <a:gd name="connsiteX54" fmla="*/ 7776606 w 13428877"/>
              <a:gd name="connsiteY54" fmla="*/ 6776661 h 14298130"/>
              <a:gd name="connsiteX55" fmla="*/ 7957788 w 13428877"/>
              <a:gd name="connsiteY55" fmla="*/ 6727501 h 14298130"/>
              <a:gd name="connsiteX56" fmla="*/ 4015389 w 13428877"/>
              <a:gd name="connsiteY56" fmla="*/ 6670834 h 14298130"/>
              <a:gd name="connsiteX57" fmla="*/ 4179396 w 13428877"/>
              <a:gd name="connsiteY57" fmla="*/ 6715771 h 14298130"/>
              <a:gd name="connsiteX58" fmla="*/ 5487164 w 13428877"/>
              <a:gd name="connsiteY58" fmla="*/ 7483953 h 14298130"/>
              <a:gd name="connsiteX59" fmla="*/ 5647692 w 13428877"/>
              <a:gd name="connsiteY59" fmla="*/ 7764265 h 14298130"/>
              <a:gd name="connsiteX60" fmla="*/ 5647692 w 13428877"/>
              <a:gd name="connsiteY60" fmla="*/ 9313471 h 14298130"/>
              <a:gd name="connsiteX61" fmla="*/ 5487164 w 13428877"/>
              <a:gd name="connsiteY61" fmla="*/ 9593784 h 14298130"/>
              <a:gd name="connsiteX62" fmla="*/ 4179396 w 13428877"/>
              <a:gd name="connsiteY62" fmla="*/ 10361968 h 14298130"/>
              <a:gd name="connsiteX63" fmla="*/ 3849779 w 13428877"/>
              <a:gd name="connsiteY63" fmla="*/ 10361968 h 14298130"/>
              <a:gd name="connsiteX64" fmla="*/ 2544150 w 13428877"/>
              <a:gd name="connsiteY64" fmla="*/ 9593784 h 14298130"/>
              <a:gd name="connsiteX65" fmla="*/ 2383622 w 13428877"/>
              <a:gd name="connsiteY65" fmla="*/ 9313471 h 14298130"/>
              <a:gd name="connsiteX66" fmla="*/ 2383622 w 13428877"/>
              <a:gd name="connsiteY66" fmla="*/ 7764265 h 14298130"/>
              <a:gd name="connsiteX67" fmla="*/ 2544150 w 13428877"/>
              <a:gd name="connsiteY67" fmla="*/ 7483953 h 14298130"/>
              <a:gd name="connsiteX68" fmla="*/ 3849779 w 13428877"/>
              <a:gd name="connsiteY68" fmla="*/ 6715771 h 14298130"/>
              <a:gd name="connsiteX69" fmla="*/ 4015389 w 13428877"/>
              <a:gd name="connsiteY69" fmla="*/ 6670834 h 14298130"/>
              <a:gd name="connsiteX70" fmla="*/ 5986575 w 13428877"/>
              <a:gd name="connsiteY70" fmla="*/ 3147630 h 14298130"/>
              <a:gd name="connsiteX71" fmla="*/ 6166001 w 13428877"/>
              <a:gd name="connsiteY71" fmla="*/ 3196790 h 14298130"/>
              <a:gd name="connsiteX72" fmla="*/ 7596722 w 13428877"/>
              <a:gd name="connsiteY72" fmla="*/ 4037196 h 14298130"/>
              <a:gd name="connsiteX73" fmla="*/ 7772342 w 13428877"/>
              <a:gd name="connsiteY73" fmla="*/ 4343862 h 14298130"/>
              <a:gd name="connsiteX74" fmla="*/ 7772342 w 13428877"/>
              <a:gd name="connsiteY74" fmla="*/ 6038720 h 14298130"/>
              <a:gd name="connsiteX75" fmla="*/ 7596722 w 13428877"/>
              <a:gd name="connsiteY75" fmla="*/ 6345386 h 14298130"/>
              <a:gd name="connsiteX76" fmla="*/ 6166001 w 13428877"/>
              <a:gd name="connsiteY76" fmla="*/ 7185791 h 14298130"/>
              <a:gd name="connsiteX77" fmla="*/ 5805393 w 13428877"/>
              <a:gd name="connsiteY77" fmla="*/ 7185791 h 14298130"/>
              <a:gd name="connsiteX78" fmla="*/ 4377014 w 13428877"/>
              <a:gd name="connsiteY78" fmla="*/ 6345386 h 14298130"/>
              <a:gd name="connsiteX79" fmla="*/ 4201395 w 13428877"/>
              <a:gd name="connsiteY79" fmla="*/ 6038720 h 14298130"/>
              <a:gd name="connsiteX80" fmla="*/ 4201395 w 13428877"/>
              <a:gd name="connsiteY80" fmla="*/ 4343862 h 14298130"/>
              <a:gd name="connsiteX81" fmla="*/ 4377014 w 13428877"/>
              <a:gd name="connsiteY81" fmla="*/ 4037196 h 14298130"/>
              <a:gd name="connsiteX82" fmla="*/ 5805393 w 13428877"/>
              <a:gd name="connsiteY82" fmla="*/ 3196790 h 14298130"/>
              <a:gd name="connsiteX83" fmla="*/ 5986575 w 13428877"/>
              <a:gd name="connsiteY83" fmla="*/ 3147630 h 14298130"/>
              <a:gd name="connsiteX84" fmla="*/ 9928999 w 13428877"/>
              <a:gd name="connsiteY84" fmla="*/ 3147629 h 14298130"/>
              <a:gd name="connsiteX85" fmla="*/ 10108423 w 13428877"/>
              <a:gd name="connsiteY85" fmla="*/ 3196789 h 14298130"/>
              <a:gd name="connsiteX86" fmla="*/ 11539144 w 13428877"/>
              <a:gd name="connsiteY86" fmla="*/ 4037196 h 14298130"/>
              <a:gd name="connsiteX87" fmla="*/ 11714765 w 13428877"/>
              <a:gd name="connsiteY87" fmla="*/ 4343862 h 14298130"/>
              <a:gd name="connsiteX88" fmla="*/ 11714765 w 13428877"/>
              <a:gd name="connsiteY88" fmla="*/ 6038720 h 14298130"/>
              <a:gd name="connsiteX89" fmla="*/ 11539144 w 13428877"/>
              <a:gd name="connsiteY89" fmla="*/ 6345385 h 14298130"/>
              <a:gd name="connsiteX90" fmla="*/ 10108423 w 13428877"/>
              <a:gd name="connsiteY90" fmla="*/ 7185791 h 14298130"/>
              <a:gd name="connsiteX91" fmla="*/ 9747817 w 13428877"/>
              <a:gd name="connsiteY91" fmla="*/ 7185791 h 14298130"/>
              <a:gd name="connsiteX92" fmla="*/ 8319438 w 13428877"/>
              <a:gd name="connsiteY92" fmla="*/ 6345385 h 14298130"/>
              <a:gd name="connsiteX93" fmla="*/ 8143818 w 13428877"/>
              <a:gd name="connsiteY93" fmla="*/ 6038720 h 14298130"/>
              <a:gd name="connsiteX94" fmla="*/ 8143818 w 13428877"/>
              <a:gd name="connsiteY94" fmla="*/ 4343862 h 14298130"/>
              <a:gd name="connsiteX95" fmla="*/ 8319438 w 13428877"/>
              <a:gd name="connsiteY95" fmla="*/ 4037196 h 14298130"/>
              <a:gd name="connsiteX96" fmla="*/ 9747817 w 13428877"/>
              <a:gd name="connsiteY96" fmla="*/ 3196789 h 14298130"/>
              <a:gd name="connsiteX97" fmla="*/ 9928999 w 13428877"/>
              <a:gd name="connsiteY97" fmla="*/ 3147629 h 14298130"/>
              <a:gd name="connsiteX98" fmla="*/ 277397 w 13428877"/>
              <a:gd name="connsiteY98" fmla="*/ 0 h 14298130"/>
              <a:gd name="connsiteX99" fmla="*/ 629891 w 13428877"/>
              <a:gd name="connsiteY99" fmla="*/ 96578 h 14298130"/>
              <a:gd name="connsiteX100" fmla="*/ 3440637 w 13428877"/>
              <a:gd name="connsiteY100" fmla="*/ 1747614 h 14298130"/>
              <a:gd name="connsiteX101" fmla="*/ 3785656 w 13428877"/>
              <a:gd name="connsiteY101" fmla="*/ 2350080 h 14298130"/>
              <a:gd name="connsiteX102" fmla="*/ 3785656 w 13428877"/>
              <a:gd name="connsiteY102" fmla="*/ 5679743 h 14298130"/>
              <a:gd name="connsiteX103" fmla="*/ 3440637 w 13428877"/>
              <a:gd name="connsiteY103" fmla="*/ 6282209 h 14298130"/>
              <a:gd name="connsiteX104" fmla="*/ 629891 w 13428877"/>
              <a:gd name="connsiteY104" fmla="*/ 7933242 h 14298130"/>
              <a:gd name="connsiteX105" fmla="*/ 6423 w 13428877"/>
              <a:gd name="connsiteY105" fmla="*/ 7975495 h 14298130"/>
              <a:gd name="connsiteX106" fmla="*/ 0 w 13428877"/>
              <a:gd name="connsiteY106" fmla="*/ 7972301 h 14298130"/>
              <a:gd name="connsiteX107" fmla="*/ 0 w 13428877"/>
              <a:gd name="connsiteY107" fmla="*/ 57520 h 14298130"/>
              <a:gd name="connsiteX108" fmla="*/ 6423 w 13428877"/>
              <a:gd name="connsiteY108" fmla="*/ 54326 h 14298130"/>
              <a:gd name="connsiteX109" fmla="*/ 277397 w 13428877"/>
              <a:gd name="connsiteY109" fmla="*/ 0 h 14298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3428877" h="14298130">
                <a:moveTo>
                  <a:pt x="10082437" y="10210807"/>
                </a:moveTo>
                <a:cubicBezTo>
                  <a:pt x="10144782" y="10210807"/>
                  <a:pt x="10206834" y="10227194"/>
                  <a:pt x="10261862" y="10259967"/>
                </a:cubicBezTo>
                <a:cubicBezTo>
                  <a:pt x="11692583" y="11100374"/>
                  <a:pt x="11692583" y="11100374"/>
                  <a:pt x="11692583" y="11100374"/>
                </a:cubicBezTo>
                <a:cubicBezTo>
                  <a:pt x="11800297" y="11165921"/>
                  <a:pt x="11868205" y="11282969"/>
                  <a:pt x="11868205" y="11407040"/>
                </a:cubicBezTo>
                <a:cubicBezTo>
                  <a:pt x="11868205" y="13101898"/>
                  <a:pt x="11868205" y="13101898"/>
                  <a:pt x="11868205" y="13101898"/>
                </a:cubicBezTo>
                <a:cubicBezTo>
                  <a:pt x="11868205" y="13225969"/>
                  <a:pt x="11800297" y="13343017"/>
                  <a:pt x="11692583" y="13408564"/>
                </a:cubicBezTo>
                <a:cubicBezTo>
                  <a:pt x="10261862" y="14248970"/>
                  <a:pt x="10261862" y="14248970"/>
                  <a:pt x="10261862" y="14248970"/>
                </a:cubicBezTo>
                <a:cubicBezTo>
                  <a:pt x="10151807" y="14314517"/>
                  <a:pt x="10013654" y="14314517"/>
                  <a:pt x="9901257" y="14248970"/>
                </a:cubicBezTo>
                <a:cubicBezTo>
                  <a:pt x="8472876" y="13408564"/>
                  <a:pt x="8472876" y="13408564"/>
                  <a:pt x="8472876" y="13408564"/>
                </a:cubicBezTo>
                <a:cubicBezTo>
                  <a:pt x="8362822" y="13343017"/>
                  <a:pt x="8297257" y="13225969"/>
                  <a:pt x="8297257" y="13101898"/>
                </a:cubicBezTo>
                <a:cubicBezTo>
                  <a:pt x="8297257" y="11407040"/>
                  <a:pt x="8297257" y="11407040"/>
                  <a:pt x="8297257" y="11407040"/>
                </a:cubicBezTo>
                <a:cubicBezTo>
                  <a:pt x="8297257" y="11282969"/>
                  <a:pt x="8362822" y="11165921"/>
                  <a:pt x="8472876" y="11100374"/>
                </a:cubicBezTo>
                <a:cubicBezTo>
                  <a:pt x="9901257" y="10259967"/>
                  <a:pt x="9901257" y="10259967"/>
                  <a:pt x="9901257" y="10259967"/>
                </a:cubicBezTo>
                <a:cubicBezTo>
                  <a:pt x="9957455" y="10227194"/>
                  <a:pt x="10020092" y="10210807"/>
                  <a:pt x="10082437" y="10210807"/>
                </a:cubicBezTo>
                <a:close/>
                <a:moveTo>
                  <a:pt x="2138530" y="9903877"/>
                </a:moveTo>
                <a:cubicBezTo>
                  <a:pt x="2196035" y="9903877"/>
                  <a:pt x="2253271" y="9918992"/>
                  <a:pt x="2304025" y="9949221"/>
                </a:cubicBezTo>
                <a:cubicBezTo>
                  <a:pt x="3623670" y="10724381"/>
                  <a:pt x="3623670" y="10724381"/>
                  <a:pt x="3623670" y="10724381"/>
                </a:cubicBezTo>
                <a:cubicBezTo>
                  <a:pt x="3723022" y="10784839"/>
                  <a:pt x="3785656" y="10892800"/>
                  <a:pt x="3785656" y="11007239"/>
                </a:cubicBezTo>
                <a:cubicBezTo>
                  <a:pt x="3785656" y="12570514"/>
                  <a:pt x="3785656" y="12570514"/>
                  <a:pt x="3785656" y="12570514"/>
                </a:cubicBezTo>
                <a:cubicBezTo>
                  <a:pt x="3785656" y="12684952"/>
                  <a:pt x="3723022" y="12792913"/>
                  <a:pt x="3623670" y="12853371"/>
                </a:cubicBezTo>
                <a:cubicBezTo>
                  <a:pt x="2304025" y="13628531"/>
                  <a:pt x="2304025" y="13628531"/>
                  <a:pt x="2304025" y="13628531"/>
                </a:cubicBezTo>
                <a:cubicBezTo>
                  <a:pt x="2202514" y="13688989"/>
                  <a:pt x="2075086" y="13688989"/>
                  <a:pt x="1971415" y="13628531"/>
                </a:cubicBezTo>
                <a:cubicBezTo>
                  <a:pt x="653931" y="12853371"/>
                  <a:pt x="653931" y="12853371"/>
                  <a:pt x="653931" y="12853371"/>
                </a:cubicBezTo>
                <a:cubicBezTo>
                  <a:pt x="552419" y="12792913"/>
                  <a:pt x="491944" y="12684952"/>
                  <a:pt x="491944" y="12570514"/>
                </a:cubicBezTo>
                <a:cubicBezTo>
                  <a:pt x="491944" y="11007239"/>
                  <a:pt x="491944" y="11007239"/>
                  <a:pt x="491944" y="11007239"/>
                </a:cubicBezTo>
                <a:cubicBezTo>
                  <a:pt x="491944" y="10892800"/>
                  <a:pt x="552419" y="10784839"/>
                  <a:pt x="653931" y="10724381"/>
                </a:cubicBezTo>
                <a:cubicBezTo>
                  <a:pt x="1971415" y="9949221"/>
                  <a:pt x="1971415" y="9949221"/>
                  <a:pt x="1971415" y="9949221"/>
                </a:cubicBezTo>
                <a:cubicBezTo>
                  <a:pt x="2023251" y="9918992"/>
                  <a:pt x="2081025" y="9903877"/>
                  <a:pt x="2138530" y="9903877"/>
                </a:cubicBezTo>
                <a:close/>
                <a:moveTo>
                  <a:pt x="11848413" y="6789961"/>
                </a:moveTo>
                <a:cubicBezTo>
                  <a:pt x="11903590" y="6789961"/>
                  <a:pt x="11958509" y="6804464"/>
                  <a:pt x="12007211" y="6833470"/>
                </a:cubicBezTo>
                <a:cubicBezTo>
                  <a:pt x="13273447" y="7577256"/>
                  <a:pt x="13273447" y="7577256"/>
                  <a:pt x="13273447" y="7577256"/>
                </a:cubicBezTo>
                <a:cubicBezTo>
                  <a:pt x="13368777" y="7635268"/>
                  <a:pt x="13428877" y="7738860"/>
                  <a:pt x="13428877" y="7848667"/>
                </a:cubicBezTo>
                <a:cubicBezTo>
                  <a:pt x="13428877" y="9348673"/>
                  <a:pt x="13428877" y="9348673"/>
                  <a:pt x="13428877" y="9348673"/>
                </a:cubicBezTo>
                <a:cubicBezTo>
                  <a:pt x="13428877" y="9458480"/>
                  <a:pt x="13368777" y="9562072"/>
                  <a:pt x="13273447" y="9620083"/>
                </a:cubicBezTo>
                <a:cubicBezTo>
                  <a:pt x="12007211" y="10363871"/>
                  <a:pt x="12007211" y="10363871"/>
                  <a:pt x="12007211" y="10363871"/>
                </a:cubicBezTo>
                <a:cubicBezTo>
                  <a:pt x="11909808" y="10421882"/>
                  <a:pt x="11787536" y="10421882"/>
                  <a:pt x="11688062" y="10363871"/>
                </a:cubicBezTo>
                <a:cubicBezTo>
                  <a:pt x="10423897" y="9620083"/>
                  <a:pt x="10423897" y="9620083"/>
                  <a:pt x="10423897" y="9620083"/>
                </a:cubicBezTo>
                <a:cubicBezTo>
                  <a:pt x="10326495" y="9562072"/>
                  <a:pt x="10268469" y="9458480"/>
                  <a:pt x="10268469" y="9348673"/>
                </a:cubicBezTo>
                <a:cubicBezTo>
                  <a:pt x="10268469" y="7848667"/>
                  <a:pt x="10268469" y="7848667"/>
                  <a:pt x="10268469" y="7848667"/>
                </a:cubicBezTo>
                <a:cubicBezTo>
                  <a:pt x="10268469" y="7738860"/>
                  <a:pt x="10326495" y="7635268"/>
                  <a:pt x="10423897" y="7577256"/>
                </a:cubicBezTo>
                <a:cubicBezTo>
                  <a:pt x="11688062" y="6833470"/>
                  <a:pt x="11688062" y="6833470"/>
                  <a:pt x="11688062" y="6833470"/>
                </a:cubicBezTo>
                <a:cubicBezTo>
                  <a:pt x="11737799" y="6804464"/>
                  <a:pt x="11793236" y="6789961"/>
                  <a:pt x="11848413" y="6789961"/>
                </a:cubicBezTo>
                <a:close/>
                <a:moveTo>
                  <a:pt x="7957788" y="6727501"/>
                </a:moveTo>
                <a:cubicBezTo>
                  <a:pt x="8020133" y="6727501"/>
                  <a:pt x="8082186" y="6743887"/>
                  <a:pt x="8137214" y="6776661"/>
                </a:cubicBezTo>
                <a:cubicBezTo>
                  <a:pt x="9567933" y="7617067"/>
                  <a:pt x="9567933" y="7617067"/>
                  <a:pt x="9567933" y="7617067"/>
                </a:cubicBezTo>
                <a:cubicBezTo>
                  <a:pt x="9675647" y="7682613"/>
                  <a:pt x="9743553" y="7799662"/>
                  <a:pt x="9743553" y="7923733"/>
                </a:cubicBezTo>
                <a:cubicBezTo>
                  <a:pt x="9743553" y="9618591"/>
                  <a:pt x="9743553" y="9618591"/>
                  <a:pt x="9743553" y="9618591"/>
                </a:cubicBezTo>
                <a:cubicBezTo>
                  <a:pt x="9743553" y="9742661"/>
                  <a:pt x="9675647" y="9859710"/>
                  <a:pt x="9567933" y="9925257"/>
                </a:cubicBezTo>
                <a:cubicBezTo>
                  <a:pt x="8137214" y="10765663"/>
                  <a:pt x="8137214" y="10765663"/>
                  <a:pt x="8137214" y="10765663"/>
                </a:cubicBezTo>
                <a:cubicBezTo>
                  <a:pt x="8027158" y="10831210"/>
                  <a:pt x="7889003" y="10831210"/>
                  <a:pt x="7776606" y="10765663"/>
                </a:cubicBezTo>
                <a:cubicBezTo>
                  <a:pt x="6348227" y="9925257"/>
                  <a:pt x="6348227" y="9925257"/>
                  <a:pt x="6348227" y="9925257"/>
                </a:cubicBezTo>
                <a:cubicBezTo>
                  <a:pt x="6238171" y="9859710"/>
                  <a:pt x="6172606" y="9742661"/>
                  <a:pt x="6172606" y="9618591"/>
                </a:cubicBezTo>
                <a:cubicBezTo>
                  <a:pt x="6172606" y="7923733"/>
                  <a:pt x="6172606" y="7923733"/>
                  <a:pt x="6172606" y="7923733"/>
                </a:cubicBezTo>
                <a:cubicBezTo>
                  <a:pt x="6172606" y="7799662"/>
                  <a:pt x="6238171" y="7682613"/>
                  <a:pt x="6348227" y="7617067"/>
                </a:cubicBezTo>
                <a:cubicBezTo>
                  <a:pt x="7776606" y="6776661"/>
                  <a:pt x="7776606" y="6776661"/>
                  <a:pt x="7776606" y="6776661"/>
                </a:cubicBezTo>
                <a:cubicBezTo>
                  <a:pt x="7832804" y="6743887"/>
                  <a:pt x="7895443" y="6727501"/>
                  <a:pt x="7957788" y="6727501"/>
                </a:cubicBezTo>
                <a:close/>
                <a:moveTo>
                  <a:pt x="4015389" y="6670834"/>
                </a:moveTo>
                <a:cubicBezTo>
                  <a:pt x="4072377" y="6670834"/>
                  <a:pt x="4129097" y="6685813"/>
                  <a:pt x="4179396" y="6715771"/>
                </a:cubicBezTo>
                <a:cubicBezTo>
                  <a:pt x="5487164" y="7483953"/>
                  <a:pt x="5487164" y="7483953"/>
                  <a:pt x="5487164" y="7483953"/>
                </a:cubicBezTo>
                <a:cubicBezTo>
                  <a:pt x="5585620" y="7543867"/>
                  <a:pt x="5647692" y="7650857"/>
                  <a:pt x="5647692" y="7764265"/>
                </a:cubicBezTo>
                <a:cubicBezTo>
                  <a:pt x="5647692" y="9313471"/>
                  <a:pt x="5647692" y="9313471"/>
                  <a:pt x="5647692" y="9313471"/>
                </a:cubicBezTo>
                <a:cubicBezTo>
                  <a:pt x="5647692" y="9426880"/>
                  <a:pt x="5585620" y="9533870"/>
                  <a:pt x="5487164" y="9593784"/>
                </a:cubicBezTo>
                <a:cubicBezTo>
                  <a:pt x="4179396" y="10361968"/>
                  <a:pt x="4179396" y="10361968"/>
                  <a:pt x="4179396" y="10361968"/>
                </a:cubicBezTo>
                <a:cubicBezTo>
                  <a:pt x="4078797" y="10421882"/>
                  <a:pt x="3952517" y="10421882"/>
                  <a:pt x="3849779" y="10361968"/>
                </a:cubicBezTo>
                <a:cubicBezTo>
                  <a:pt x="2544150" y="9593784"/>
                  <a:pt x="2544150" y="9593784"/>
                  <a:pt x="2544150" y="9593784"/>
                </a:cubicBezTo>
                <a:cubicBezTo>
                  <a:pt x="2443553" y="9533870"/>
                  <a:pt x="2383622" y="9426880"/>
                  <a:pt x="2383622" y="9313471"/>
                </a:cubicBezTo>
                <a:cubicBezTo>
                  <a:pt x="2383622" y="7764265"/>
                  <a:pt x="2383622" y="7764265"/>
                  <a:pt x="2383622" y="7764265"/>
                </a:cubicBezTo>
                <a:cubicBezTo>
                  <a:pt x="2383622" y="7650857"/>
                  <a:pt x="2443553" y="7543867"/>
                  <a:pt x="2544150" y="7483953"/>
                </a:cubicBezTo>
                <a:cubicBezTo>
                  <a:pt x="3849779" y="6715771"/>
                  <a:pt x="3849779" y="6715771"/>
                  <a:pt x="3849779" y="6715771"/>
                </a:cubicBezTo>
                <a:cubicBezTo>
                  <a:pt x="3901146" y="6685813"/>
                  <a:pt x="3958403" y="6670834"/>
                  <a:pt x="4015389" y="6670834"/>
                </a:cubicBezTo>
                <a:close/>
                <a:moveTo>
                  <a:pt x="5986575" y="3147630"/>
                </a:moveTo>
                <a:cubicBezTo>
                  <a:pt x="6048921" y="3147630"/>
                  <a:pt x="6110972" y="3164016"/>
                  <a:pt x="6166001" y="3196790"/>
                </a:cubicBezTo>
                <a:cubicBezTo>
                  <a:pt x="7596722" y="4037196"/>
                  <a:pt x="7596722" y="4037196"/>
                  <a:pt x="7596722" y="4037196"/>
                </a:cubicBezTo>
                <a:cubicBezTo>
                  <a:pt x="7704436" y="4102742"/>
                  <a:pt x="7772342" y="4219791"/>
                  <a:pt x="7772342" y="4343862"/>
                </a:cubicBezTo>
                <a:cubicBezTo>
                  <a:pt x="7772342" y="6038720"/>
                  <a:pt x="7772342" y="6038720"/>
                  <a:pt x="7772342" y="6038720"/>
                </a:cubicBezTo>
                <a:cubicBezTo>
                  <a:pt x="7772342" y="6162791"/>
                  <a:pt x="7704436" y="6279839"/>
                  <a:pt x="7596722" y="6345386"/>
                </a:cubicBezTo>
                <a:cubicBezTo>
                  <a:pt x="6166001" y="7185791"/>
                  <a:pt x="6166001" y="7185791"/>
                  <a:pt x="6166001" y="7185791"/>
                </a:cubicBezTo>
                <a:cubicBezTo>
                  <a:pt x="6055946" y="7251339"/>
                  <a:pt x="5917790" y="7251339"/>
                  <a:pt x="5805393" y="7185791"/>
                </a:cubicBezTo>
                <a:cubicBezTo>
                  <a:pt x="4377014" y="6345386"/>
                  <a:pt x="4377014" y="6345386"/>
                  <a:pt x="4377014" y="6345386"/>
                </a:cubicBezTo>
                <a:cubicBezTo>
                  <a:pt x="4266960" y="6279839"/>
                  <a:pt x="4201395" y="6162791"/>
                  <a:pt x="4201395" y="6038720"/>
                </a:cubicBezTo>
                <a:cubicBezTo>
                  <a:pt x="4201395" y="4343862"/>
                  <a:pt x="4201395" y="4343862"/>
                  <a:pt x="4201395" y="4343862"/>
                </a:cubicBezTo>
                <a:cubicBezTo>
                  <a:pt x="4201395" y="4219791"/>
                  <a:pt x="4266960" y="4102742"/>
                  <a:pt x="4377014" y="4037196"/>
                </a:cubicBezTo>
                <a:cubicBezTo>
                  <a:pt x="5805393" y="3196790"/>
                  <a:pt x="5805393" y="3196790"/>
                  <a:pt x="5805393" y="3196790"/>
                </a:cubicBezTo>
                <a:cubicBezTo>
                  <a:pt x="5861593" y="3164016"/>
                  <a:pt x="5924231" y="3147630"/>
                  <a:pt x="5986575" y="3147630"/>
                </a:cubicBezTo>
                <a:close/>
                <a:moveTo>
                  <a:pt x="9928999" y="3147629"/>
                </a:moveTo>
                <a:cubicBezTo>
                  <a:pt x="9991344" y="3147629"/>
                  <a:pt x="10053396" y="3164016"/>
                  <a:pt x="10108423" y="3196789"/>
                </a:cubicBezTo>
                <a:cubicBezTo>
                  <a:pt x="11539144" y="4037196"/>
                  <a:pt x="11539144" y="4037196"/>
                  <a:pt x="11539144" y="4037196"/>
                </a:cubicBezTo>
                <a:cubicBezTo>
                  <a:pt x="11646858" y="4102742"/>
                  <a:pt x="11714765" y="4219790"/>
                  <a:pt x="11714765" y="4343862"/>
                </a:cubicBezTo>
                <a:cubicBezTo>
                  <a:pt x="11714765" y="6038720"/>
                  <a:pt x="11714765" y="6038720"/>
                  <a:pt x="11714765" y="6038720"/>
                </a:cubicBezTo>
                <a:cubicBezTo>
                  <a:pt x="11714765" y="6162791"/>
                  <a:pt x="11646858" y="6279838"/>
                  <a:pt x="11539144" y="6345385"/>
                </a:cubicBezTo>
                <a:cubicBezTo>
                  <a:pt x="10108423" y="7185791"/>
                  <a:pt x="10108423" y="7185791"/>
                  <a:pt x="10108423" y="7185791"/>
                </a:cubicBezTo>
                <a:cubicBezTo>
                  <a:pt x="9998368" y="7251339"/>
                  <a:pt x="9860214" y="7251339"/>
                  <a:pt x="9747817" y="7185791"/>
                </a:cubicBezTo>
                <a:cubicBezTo>
                  <a:pt x="8319438" y="6345385"/>
                  <a:pt x="8319438" y="6345385"/>
                  <a:pt x="8319438" y="6345385"/>
                </a:cubicBezTo>
                <a:cubicBezTo>
                  <a:pt x="8209383" y="6279838"/>
                  <a:pt x="8143818" y="6162791"/>
                  <a:pt x="8143818" y="6038720"/>
                </a:cubicBezTo>
                <a:cubicBezTo>
                  <a:pt x="8143818" y="4343862"/>
                  <a:pt x="8143818" y="4343862"/>
                  <a:pt x="8143818" y="4343862"/>
                </a:cubicBezTo>
                <a:cubicBezTo>
                  <a:pt x="8143818" y="4219790"/>
                  <a:pt x="8209383" y="4102742"/>
                  <a:pt x="8319438" y="4037196"/>
                </a:cubicBezTo>
                <a:cubicBezTo>
                  <a:pt x="9747817" y="3196789"/>
                  <a:pt x="9747817" y="3196789"/>
                  <a:pt x="9747817" y="3196789"/>
                </a:cubicBezTo>
                <a:cubicBezTo>
                  <a:pt x="9804016" y="3164016"/>
                  <a:pt x="9866654" y="3147629"/>
                  <a:pt x="9928999" y="3147629"/>
                </a:cubicBezTo>
                <a:close/>
                <a:moveTo>
                  <a:pt x="277397" y="0"/>
                </a:moveTo>
                <a:cubicBezTo>
                  <a:pt x="399879" y="0"/>
                  <a:pt x="521785" y="32194"/>
                  <a:pt x="629891" y="96578"/>
                </a:cubicBezTo>
                <a:cubicBezTo>
                  <a:pt x="3440637" y="1747614"/>
                  <a:pt x="3440637" y="1747614"/>
                  <a:pt x="3440637" y="1747614"/>
                </a:cubicBezTo>
                <a:cubicBezTo>
                  <a:pt x="3652250" y="1876385"/>
                  <a:pt x="3785656" y="2106334"/>
                  <a:pt x="3785656" y="2350080"/>
                </a:cubicBezTo>
                <a:cubicBezTo>
                  <a:pt x="3785656" y="5679743"/>
                  <a:pt x="3785656" y="5679743"/>
                  <a:pt x="3785656" y="5679743"/>
                </a:cubicBezTo>
                <a:cubicBezTo>
                  <a:pt x="3785656" y="5923489"/>
                  <a:pt x="3652250" y="6153437"/>
                  <a:pt x="3440637" y="6282209"/>
                </a:cubicBezTo>
                <a:cubicBezTo>
                  <a:pt x="629891" y="7933242"/>
                  <a:pt x="629891" y="7933242"/>
                  <a:pt x="629891" y="7933242"/>
                </a:cubicBezTo>
                <a:cubicBezTo>
                  <a:pt x="440706" y="8045917"/>
                  <a:pt x="209256" y="8060001"/>
                  <a:pt x="6423" y="7975495"/>
                </a:cubicBezTo>
                <a:lnTo>
                  <a:pt x="0" y="7972301"/>
                </a:lnTo>
                <a:lnTo>
                  <a:pt x="0" y="57520"/>
                </a:lnTo>
                <a:lnTo>
                  <a:pt x="6423" y="54326"/>
                </a:lnTo>
                <a:cubicBezTo>
                  <a:pt x="93351" y="18109"/>
                  <a:pt x="185536" y="0"/>
                  <a:pt x="27739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ECD4646-40B5-4BCD-8886-C1B224E27120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3E0DF5-C16A-428D-9BDA-1DA55B164DCE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4FAC87A-803D-49A2-B320-3C81F097A051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AD52A713-2ABB-4C8F-A713-352FF165B653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9BA96DD-27ED-4BF8-88F6-024D826B996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1A77ED1-8BD8-4F2B-BBB0-D11ABD2D815E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42FC759-1BCE-4968-B107-937FBEBCCBEC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4CE9427-730C-4F0B-97AB-6B1658A867D3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26671889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10" grpId="0"/>
    </p:bld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42297FFD-0949-4E46-85F1-EAE343C3C79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442617" y="870939"/>
            <a:ext cx="8719002" cy="2727749"/>
          </a:xfrm>
          <a:custGeom>
            <a:avLst/>
            <a:gdLst>
              <a:gd name="connsiteX0" fmla="*/ 4953374 w 12817473"/>
              <a:gd name="connsiteY0" fmla="*/ 913339 h 4009438"/>
              <a:gd name="connsiteX1" fmla="*/ 4350982 w 12817473"/>
              <a:gd name="connsiteY1" fmla="*/ 2004720 h 4009438"/>
              <a:gd name="connsiteX2" fmla="*/ 4953374 w 12817473"/>
              <a:gd name="connsiteY2" fmla="*/ 3096101 h 4009438"/>
              <a:gd name="connsiteX3" fmla="*/ 5555766 w 12817473"/>
              <a:gd name="connsiteY3" fmla="*/ 2004720 h 4009438"/>
              <a:gd name="connsiteX4" fmla="*/ 4953374 w 12817473"/>
              <a:gd name="connsiteY4" fmla="*/ 913339 h 4009438"/>
              <a:gd name="connsiteX5" fmla="*/ 11298369 w 12817473"/>
              <a:gd name="connsiteY5" fmla="*/ 98132 h 4009438"/>
              <a:gd name="connsiteX6" fmla="*/ 12042577 w 12817473"/>
              <a:gd name="connsiteY6" fmla="*/ 236774 h 4009438"/>
              <a:gd name="connsiteX7" fmla="*/ 12541273 w 12817473"/>
              <a:gd name="connsiteY7" fmla="*/ 621890 h 4009438"/>
              <a:gd name="connsiteX8" fmla="*/ 12717733 w 12817473"/>
              <a:gd name="connsiteY8" fmla="*/ 1214968 h 4009438"/>
              <a:gd name="connsiteX9" fmla="*/ 12671701 w 12817473"/>
              <a:gd name="connsiteY9" fmla="*/ 1569274 h 4009438"/>
              <a:gd name="connsiteX10" fmla="*/ 12495241 w 12817473"/>
              <a:gd name="connsiteY10" fmla="*/ 1938985 h 4009438"/>
              <a:gd name="connsiteX11" fmla="*/ 12096281 w 12817473"/>
              <a:gd name="connsiteY11" fmla="*/ 2378017 h 4009438"/>
              <a:gd name="connsiteX12" fmla="*/ 11405781 w 12817473"/>
              <a:gd name="connsiteY12" fmla="*/ 3017309 h 4009438"/>
              <a:gd name="connsiteX13" fmla="*/ 12817473 w 12817473"/>
              <a:gd name="connsiteY13" fmla="*/ 3017309 h 4009438"/>
              <a:gd name="connsiteX14" fmla="*/ 12817473 w 12817473"/>
              <a:gd name="connsiteY14" fmla="*/ 3841457 h 4009438"/>
              <a:gd name="connsiteX15" fmla="*/ 9978742 w 12817473"/>
              <a:gd name="connsiteY15" fmla="*/ 3841457 h 4009438"/>
              <a:gd name="connsiteX16" fmla="*/ 9978742 w 12817473"/>
              <a:gd name="connsiteY16" fmla="*/ 3186760 h 4009438"/>
              <a:gd name="connsiteX17" fmla="*/ 11344401 w 12817473"/>
              <a:gd name="connsiteY17" fmla="*/ 1908176 h 4009438"/>
              <a:gd name="connsiteX18" fmla="*/ 11559225 w 12817473"/>
              <a:gd name="connsiteY18" fmla="*/ 1661702 h 4009438"/>
              <a:gd name="connsiteX19" fmla="*/ 11651293 w 12817473"/>
              <a:gd name="connsiteY19" fmla="*/ 1476847 h 4009438"/>
              <a:gd name="connsiteX20" fmla="*/ 11674309 w 12817473"/>
              <a:gd name="connsiteY20" fmla="*/ 1315099 h 4009438"/>
              <a:gd name="connsiteX21" fmla="*/ 11559225 w 12817473"/>
              <a:gd name="connsiteY21" fmla="*/ 1037815 h 4009438"/>
              <a:gd name="connsiteX22" fmla="*/ 11206301 w 12817473"/>
              <a:gd name="connsiteY22" fmla="*/ 937685 h 4009438"/>
              <a:gd name="connsiteX23" fmla="*/ 10838034 w 12817473"/>
              <a:gd name="connsiteY23" fmla="*/ 1022411 h 4009438"/>
              <a:gd name="connsiteX24" fmla="*/ 10554161 w 12817473"/>
              <a:gd name="connsiteY24" fmla="*/ 1291991 h 4009438"/>
              <a:gd name="connsiteX25" fmla="*/ 9786936 w 12817473"/>
              <a:gd name="connsiteY25" fmla="*/ 860661 h 4009438"/>
              <a:gd name="connsiteX26" fmla="*/ 10377699 w 12817473"/>
              <a:gd name="connsiteY26" fmla="*/ 306095 h 4009438"/>
              <a:gd name="connsiteX27" fmla="*/ 11298369 w 12817473"/>
              <a:gd name="connsiteY27" fmla="*/ 98132 h 4009438"/>
              <a:gd name="connsiteX28" fmla="*/ 8176552 w 12817473"/>
              <a:gd name="connsiteY28" fmla="*/ 98132 h 4009438"/>
              <a:gd name="connsiteX29" fmla="*/ 8912702 w 12817473"/>
              <a:gd name="connsiteY29" fmla="*/ 236774 h 4009438"/>
              <a:gd name="connsiteX30" fmla="*/ 9411136 w 12817473"/>
              <a:gd name="connsiteY30" fmla="*/ 621890 h 4009438"/>
              <a:gd name="connsiteX31" fmla="*/ 9595174 w 12817473"/>
              <a:gd name="connsiteY31" fmla="*/ 1214968 h 4009438"/>
              <a:gd name="connsiteX32" fmla="*/ 9549165 w 12817473"/>
              <a:gd name="connsiteY32" fmla="*/ 1569274 h 4009438"/>
              <a:gd name="connsiteX33" fmla="*/ 9365127 w 12817473"/>
              <a:gd name="connsiteY33" fmla="*/ 1938985 h 4009438"/>
              <a:gd name="connsiteX34" fmla="*/ 8974048 w 12817473"/>
              <a:gd name="connsiteY34" fmla="*/ 2378017 h 4009438"/>
              <a:gd name="connsiteX35" fmla="*/ 8283907 w 12817473"/>
              <a:gd name="connsiteY35" fmla="*/ 3017309 h 4009438"/>
              <a:gd name="connsiteX36" fmla="*/ 9694861 w 12817473"/>
              <a:gd name="connsiteY36" fmla="*/ 3017309 h 4009438"/>
              <a:gd name="connsiteX37" fmla="*/ 9694861 w 12817473"/>
              <a:gd name="connsiteY37" fmla="*/ 3841457 h 4009438"/>
              <a:gd name="connsiteX38" fmla="*/ 6849948 w 12817473"/>
              <a:gd name="connsiteY38" fmla="*/ 3841457 h 4009438"/>
              <a:gd name="connsiteX39" fmla="*/ 6849948 w 12817473"/>
              <a:gd name="connsiteY39" fmla="*/ 3186760 h 4009438"/>
              <a:gd name="connsiteX40" fmla="*/ 8214893 w 12817473"/>
              <a:gd name="connsiteY40" fmla="*/ 1908176 h 4009438"/>
              <a:gd name="connsiteX41" fmla="*/ 8437272 w 12817473"/>
              <a:gd name="connsiteY41" fmla="*/ 1661702 h 4009438"/>
              <a:gd name="connsiteX42" fmla="*/ 8529290 w 12817473"/>
              <a:gd name="connsiteY42" fmla="*/ 1476847 h 4009438"/>
              <a:gd name="connsiteX43" fmla="*/ 8552295 w 12817473"/>
              <a:gd name="connsiteY43" fmla="*/ 1315099 h 4009438"/>
              <a:gd name="connsiteX44" fmla="*/ 8437272 w 12817473"/>
              <a:gd name="connsiteY44" fmla="*/ 1037815 h 4009438"/>
              <a:gd name="connsiteX45" fmla="*/ 8084533 w 12817473"/>
              <a:gd name="connsiteY45" fmla="*/ 937685 h 4009438"/>
              <a:gd name="connsiteX46" fmla="*/ 7708790 w 12817473"/>
              <a:gd name="connsiteY46" fmla="*/ 1022411 h 4009438"/>
              <a:gd name="connsiteX47" fmla="*/ 7432734 w 12817473"/>
              <a:gd name="connsiteY47" fmla="*/ 1291991 h 4009438"/>
              <a:gd name="connsiteX48" fmla="*/ 6665911 w 12817473"/>
              <a:gd name="connsiteY48" fmla="*/ 860661 h 4009438"/>
              <a:gd name="connsiteX49" fmla="*/ 7256365 w 12817473"/>
              <a:gd name="connsiteY49" fmla="*/ 306095 h 4009438"/>
              <a:gd name="connsiteX50" fmla="*/ 8176552 w 12817473"/>
              <a:gd name="connsiteY50" fmla="*/ 98132 h 4009438"/>
              <a:gd name="connsiteX51" fmla="*/ 1518309 w 12817473"/>
              <a:gd name="connsiteY51" fmla="*/ 98132 h 4009438"/>
              <a:gd name="connsiteX52" fmla="*/ 2254459 w 12817473"/>
              <a:gd name="connsiteY52" fmla="*/ 236774 h 4009438"/>
              <a:gd name="connsiteX53" fmla="*/ 2752893 w 12817473"/>
              <a:gd name="connsiteY53" fmla="*/ 621890 h 4009438"/>
              <a:gd name="connsiteX54" fmla="*/ 2936931 w 12817473"/>
              <a:gd name="connsiteY54" fmla="*/ 1214968 h 4009438"/>
              <a:gd name="connsiteX55" fmla="*/ 2883253 w 12817473"/>
              <a:gd name="connsiteY55" fmla="*/ 1569274 h 4009438"/>
              <a:gd name="connsiteX56" fmla="*/ 2706884 w 12817473"/>
              <a:gd name="connsiteY56" fmla="*/ 1938985 h 4009438"/>
              <a:gd name="connsiteX57" fmla="*/ 2315806 w 12817473"/>
              <a:gd name="connsiteY57" fmla="*/ 2378017 h 4009438"/>
              <a:gd name="connsiteX58" fmla="*/ 1625664 w 12817473"/>
              <a:gd name="connsiteY58" fmla="*/ 3017309 h 4009438"/>
              <a:gd name="connsiteX59" fmla="*/ 3028949 w 12817473"/>
              <a:gd name="connsiteY59" fmla="*/ 3017309 h 4009438"/>
              <a:gd name="connsiteX60" fmla="*/ 3028949 w 12817473"/>
              <a:gd name="connsiteY60" fmla="*/ 3841457 h 4009438"/>
              <a:gd name="connsiteX61" fmla="*/ 191706 w 12817473"/>
              <a:gd name="connsiteY61" fmla="*/ 3841457 h 4009438"/>
              <a:gd name="connsiteX62" fmla="*/ 191706 w 12817473"/>
              <a:gd name="connsiteY62" fmla="*/ 3186760 h 4009438"/>
              <a:gd name="connsiteX63" fmla="*/ 1556649 w 12817473"/>
              <a:gd name="connsiteY63" fmla="*/ 1908176 h 4009438"/>
              <a:gd name="connsiteX64" fmla="*/ 1771362 w 12817473"/>
              <a:gd name="connsiteY64" fmla="*/ 1661702 h 4009438"/>
              <a:gd name="connsiteX65" fmla="*/ 1863380 w 12817473"/>
              <a:gd name="connsiteY65" fmla="*/ 1476847 h 4009438"/>
              <a:gd name="connsiteX66" fmla="*/ 1894052 w 12817473"/>
              <a:gd name="connsiteY66" fmla="*/ 1315099 h 4009438"/>
              <a:gd name="connsiteX67" fmla="*/ 1771362 w 12817473"/>
              <a:gd name="connsiteY67" fmla="*/ 1037815 h 4009438"/>
              <a:gd name="connsiteX68" fmla="*/ 1418623 w 12817473"/>
              <a:gd name="connsiteY68" fmla="*/ 937685 h 4009438"/>
              <a:gd name="connsiteX69" fmla="*/ 1050547 w 12817473"/>
              <a:gd name="connsiteY69" fmla="*/ 1022411 h 4009438"/>
              <a:gd name="connsiteX70" fmla="*/ 766823 w 12817473"/>
              <a:gd name="connsiteY70" fmla="*/ 1291991 h 4009438"/>
              <a:gd name="connsiteX71" fmla="*/ 0 w 12817473"/>
              <a:gd name="connsiteY71" fmla="*/ 860661 h 4009438"/>
              <a:gd name="connsiteX72" fmla="*/ 590455 w 12817473"/>
              <a:gd name="connsiteY72" fmla="*/ 306095 h 4009438"/>
              <a:gd name="connsiteX73" fmla="*/ 1518309 w 12817473"/>
              <a:gd name="connsiteY73" fmla="*/ 98132 h 4009438"/>
              <a:gd name="connsiteX74" fmla="*/ 4943473 w 12817473"/>
              <a:gd name="connsiteY74" fmla="*/ 0 h 4009438"/>
              <a:gd name="connsiteX75" fmla="*/ 6600266 w 12817473"/>
              <a:gd name="connsiteY75" fmla="*/ 2004719 h 4009438"/>
              <a:gd name="connsiteX76" fmla="*/ 4943473 w 12817473"/>
              <a:gd name="connsiteY76" fmla="*/ 4009438 h 4009438"/>
              <a:gd name="connsiteX77" fmla="*/ 3286680 w 12817473"/>
              <a:gd name="connsiteY77" fmla="*/ 2004719 h 4009438"/>
              <a:gd name="connsiteX78" fmla="*/ 4943473 w 12817473"/>
              <a:gd name="connsiteY78" fmla="*/ 0 h 4009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2817473" h="4009438">
                <a:moveTo>
                  <a:pt x="4953374" y="913339"/>
                </a:moveTo>
                <a:cubicBezTo>
                  <a:pt x="4620682" y="913339"/>
                  <a:pt x="4350982" y="1401967"/>
                  <a:pt x="4350982" y="2004720"/>
                </a:cubicBezTo>
                <a:cubicBezTo>
                  <a:pt x="4350982" y="2607473"/>
                  <a:pt x="4620682" y="3096101"/>
                  <a:pt x="4953374" y="3096101"/>
                </a:cubicBezTo>
                <a:cubicBezTo>
                  <a:pt x="5286066" y="3096101"/>
                  <a:pt x="5555766" y="2607473"/>
                  <a:pt x="5555766" y="2004720"/>
                </a:cubicBezTo>
                <a:cubicBezTo>
                  <a:pt x="5555766" y="1401967"/>
                  <a:pt x="5286066" y="913339"/>
                  <a:pt x="4953374" y="913339"/>
                </a:cubicBezTo>
                <a:close/>
                <a:moveTo>
                  <a:pt x="11298369" y="98132"/>
                </a:moveTo>
                <a:cubicBezTo>
                  <a:pt x="11582241" y="98132"/>
                  <a:pt x="11827753" y="144346"/>
                  <a:pt x="12042577" y="236774"/>
                </a:cubicBezTo>
                <a:cubicBezTo>
                  <a:pt x="12249729" y="329202"/>
                  <a:pt x="12418517" y="452439"/>
                  <a:pt x="12541273" y="621890"/>
                </a:cubicBezTo>
                <a:cubicBezTo>
                  <a:pt x="12656357" y="791341"/>
                  <a:pt x="12717733" y="991601"/>
                  <a:pt x="12717733" y="1214968"/>
                </a:cubicBezTo>
                <a:cubicBezTo>
                  <a:pt x="12717733" y="1330503"/>
                  <a:pt x="12702389" y="1453740"/>
                  <a:pt x="12671701" y="1569274"/>
                </a:cubicBezTo>
                <a:cubicBezTo>
                  <a:pt x="12641013" y="1684809"/>
                  <a:pt x="12579633" y="1808046"/>
                  <a:pt x="12495241" y="1938985"/>
                </a:cubicBezTo>
                <a:cubicBezTo>
                  <a:pt x="12403173" y="2069925"/>
                  <a:pt x="12272745" y="2216269"/>
                  <a:pt x="12096281" y="2378017"/>
                </a:cubicBezTo>
                <a:cubicBezTo>
                  <a:pt x="12096281" y="2378017"/>
                  <a:pt x="12096281" y="2378017"/>
                  <a:pt x="11405781" y="3017309"/>
                </a:cubicBezTo>
                <a:lnTo>
                  <a:pt x="12817473" y="3017309"/>
                </a:lnTo>
                <a:cubicBezTo>
                  <a:pt x="12817473" y="3017309"/>
                  <a:pt x="12817473" y="3017309"/>
                  <a:pt x="12817473" y="3841457"/>
                </a:cubicBezTo>
                <a:cubicBezTo>
                  <a:pt x="12817473" y="3841457"/>
                  <a:pt x="12817473" y="3841457"/>
                  <a:pt x="9978742" y="3841457"/>
                </a:cubicBezTo>
                <a:cubicBezTo>
                  <a:pt x="9978742" y="3841457"/>
                  <a:pt x="9978742" y="3841457"/>
                  <a:pt x="9978742" y="3186760"/>
                </a:cubicBezTo>
                <a:cubicBezTo>
                  <a:pt x="9978742" y="3186760"/>
                  <a:pt x="9978742" y="3186760"/>
                  <a:pt x="11344401" y="1908176"/>
                </a:cubicBezTo>
                <a:cubicBezTo>
                  <a:pt x="11436469" y="1815748"/>
                  <a:pt x="11513193" y="1738725"/>
                  <a:pt x="11559225" y="1661702"/>
                </a:cubicBezTo>
                <a:cubicBezTo>
                  <a:pt x="11605257" y="1592381"/>
                  <a:pt x="11635949" y="1530763"/>
                  <a:pt x="11651293" y="1476847"/>
                </a:cubicBezTo>
                <a:cubicBezTo>
                  <a:pt x="11666637" y="1415228"/>
                  <a:pt x="11674309" y="1361312"/>
                  <a:pt x="11674309" y="1315099"/>
                </a:cubicBezTo>
                <a:cubicBezTo>
                  <a:pt x="11674309" y="1191862"/>
                  <a:pt x="11635949" y="1099433"/>
                  <a:pt x="11559225" y="1037815"/>
                </a:cubicBezTo>
                <a:cubicBezTo>
                  <a:pt x="11482501" y="968494"/>
                  <a:pt x="11359745" y="937685"/>
                  <a:pt x="11206301" y="937685"/>
                </a:cubicBezTo>
                <a:cubicBezTo>
                  <a:pt x="11075873" y="937685"/>
                  <a:pt x="10953118" y="968494"/>
                  <a:pt x="10838034" y="1022411"/>
                </a:cubicBezTo>
                <a:cubicBezTo>
                  <a:pt x="10722950" y="1084029"/>
                  <a:pt x="10630883" y="1176456"/>
                  <a:pt x="10554161" y="1291991"/>
                </a:cubicBezTo>
                <a:cubicBezTo>
                  <a:pt x="10554161" y="1291991"/>
                  <a:pt x="10554161" y="1291991"/>
                  <a:pt x="9786936" y="860661"/>
                </a:cubicBezTo>
                <a:cubicBezTo>
                  <a:pt x="9925036" y="629592"/>
                  <a:pt x="10116843" y="444736"/>
                  <a:pt x="10377699" y="306095"/>
                </a:cubicBezTo>
                <a:cubicBezTo>
                  <a:pt x="10630883" y="167453"/>
                  <a:pt x="10945446" y="98132"/>
                  <a:pt x="11298369" y="98132"/>
                </a:cubicBezTo>
                <a:close/>
                <a:moveTo>
                  <a:pt x="8176552" y="98132"/>
                </a:moveTo>
                <a:cubicBezTo>
                  <a:pt x="8460276" y="98132"/>
                  <a:pt x="8705660" y="144346"/>
                  <a:pt x="8912702" y="236774"/>
                </a:cubicBezTo>
                <a:cubicBezTo>
                  <a:pt x="9127412" y="329202"/>
                  <a:pt x="9296113" y="452439"/>
                  <a:pt x="9411136" y="621890"/>
                </a:cubicBezTo>
                <a:cubicBezTo>
                  <a:pt x="9533828" y="791341"/>
                  <a:pt x="9595174" y="991601"/>
                  <a:pt x="9595174" y="1214968"/>
                </a:cubicBezTo>
                <a:cubicBezTo>
                  <a:pt x="9595174" y="1330503"/>
                  <a:pt x="9579838" y="1453740"/>
                  <a:pt x="9549165" y="1569274"/>
                </a:cubicBezTo>
                <a:cubicBezTo>
                  <a:pt x="9518492" y="1684809"/>
                  <a:pt x="9457146" y="1808046"/>
                  <a:pt x="9365127" y="1938985"/>
                </a:cubicBezTo>
                <a:cubicBezTo>
                  <a:pt x="9280777" y="2069925"/>
                  <a:pt x="9150417" y="2216269"/>
                  <a:pt x="8974048" y="2378017"/>
                </a:cubicBezTo>
                <a:lnTo>
                  <a:pt x="8283907" y="3017309"/>
                </a:lnTo>
                <a:cubicBezTo>
                  <a:pt x="8283907" y="3017309"/>
                  <a:pt x="8283907" y="3017309"/>
                  <a:pt x="9694861" y="3017309"/>
                </a:cubicBezTo>
                <a:cubicBezTo>
                  <a:pt x="9694861" y="3017309"/>
                  <a:pt x="9694861" y="3017309"/>
                  <a:pt x="9694861" y="3841457"/>
                </a:cubicBezTo>
                <a:cubicBezTo>
                  <a:pt x="9694861" y="3841457"/>
                  <a:pt x="9694861" y="3841457"/>
                  <a:pt x="6849948" y="3841457"/>
                </a:cubicBezTo>
                <a:cubicBezTo>
                  <a:pt x="6849948" y="3841457"/>
                  <a:pt x="6849948" y="3841457"/>
                  <a:pt x="6849948" y="3186760"/>
                </a:cubicBezTo>
                <a:cubicBezTo>
                  <a:pt x="6849948" y="3186760"/>
                  <a:pt x="6849948" y="3186760"/>
                  <a:pt x="8214893" y="1908176"/>
                </a:cubicBezTo>
                <a:cubicBezTo>
                  <a:pt x="8314580" y="1815748"/>
                  <a:pt x="8383594" y="1738725"/>
                  <a:pt x="8437272" y="1661702"/>
                </a:cubicBezTo>
                <a:cubicBezTo>
                  <a:pt x="8483281" y="1592381"/>
                  <a:pt x="8513954" y="1530763"/>
                  <a:pt x="8529290" y="1476847"/>
                </a:cubicBezTo>
                <a:cubicBezTo>
                  <a:pt x="8544627" y="1415228"/>
                  <a:pt x="8552295" y="1361312"/>
                  <a:pt x="8552295" y="1315099"/>
                </a:cubicBezTo>
                <a:cubicBezTo>
                  <a:pt x="8552295" y="1191862"/>
                  <a:pt x="8513954" y="1099433"/>
                  <a:pt x="8437272" y="1037815"/>
                </a:cubicBezTo>
                <a:cubicBezTo>
                  <a:pt x="8352921" y="968494"/>
                  <a:pt x="8237898" y="937685"/>
                  <a:pt x="8084533" y="937685"/>
                </a:cubicBezTo>
                <a:cubicBezTo>
                  <a:pt x="7946505" y="937685"/>
                  <a:pt x="7823813" y="968494"/>
                  <a:pt x="7708790" y="1022411"/>
                </a:cubicBezTo>
                <a:cubicBezTo>
                  <a:pt x="7593767" y="1084029"/>
                  <a:pt x="7501748" y="1176456"/>
                  <a:pt x="7432734" y="1291991"/>
                </a:cubicBezTo>
                <a:cubicBezTo>
                  <a:pt x="7432734" y="1291991"/>
                  <a:pt x="7432734" y="1291991"/>
                  <a:pt x="6665911" y="860661"/>
                </a:cubicBezTo>
                <a:cubicBezTo>
                  <a:pt x="6796271" y="629592"/>
                  <a:pt x="6995645" y="444736"/>
                  <a:pt x="7256365" y="306095"/>
                </a:cubicBezTo>
                <a:cubicBezTo>
                  <a:pt x="7509416" y="167453"/>
                  <a:pt x="7816145" y="98132"/>
                  <a:pt x="8176552" y="98132"/>
                </a:cubicBezTo>
                <a:close/>
                <a:moveTo>
                  <a:pt x="1518309" y="98132"/>
                </a:moveTo>
                <a:cubicBezTo>
                  <a:pt x="1794367" y="98132"/>
                  <a:pt x="2039749" y="144346"/>
                  <a:pt x="2254459" y="236774"/>
                </a:cubicBezTo>
                <a:cubicBezTo>
                  <a:pt x="2469169" y="329202"/>
                  <a:pt x="2630201" y="452439"/>
                  <a:pt x="2752893" y="621890"/>
                </a:cubicBezTo>
                <a:cubicBezTo>
                  <a:pt x="2875584" y="791341"/>
                  <a:pt x="2936931" y="991601"/>
                  <a:pt x="2936931" y="1214968"/>
                </a:cubicBezTo>
                <a:cubicBezTo>
                  <a:pt x="2936931" y="1330503"/>
                  <a:pt x="2913926" y="1453740"/>
                  <a:pt x="2883253" y="1569274"/>
                </a:cubicBezTo>
                <a:cubicBezTo>
                  <a:pt x="2852580" y="1684809"/>
                  <a:pt x="2791234" y="1808046"/>
                  <a:pt x="2706884" y="1938985"/>
                </a:cubicBezTo>
                <a:cubicBezTo>
                  <a:pt x="2614866" y="2069925"/>
                  <a:pt x="2484506" y="2216269"/>
                  <a:pt x="2315806" y="2378017"/>
                </a:cubicBezTo>
                <a:lnTo>
                  <a:pt x="1625664" y="3017309"/>
                </a:lnTo>
                <a:cubicBezTo>
                  <a:pt x="1625664" y="3017309"/>
                  <a:pt x="1625664" y="3017309"/>
                  <a:pt x="3028949" y="3017309"/>
                </a:cubicBezTo>
                <a:cubicBezTo>
                  <a:pt x="3028949" y="3017309"/>
                  <a:pt x="3028949" y="3017309"/>
                  <a:pt x="3028949" y="3841457"/>
                </a:cubicBezTo>
                <a:cubicBezTo>
                  <a:pt x="3028949" y="3841457"/>
                  <a:pt x="3028949" y="3841457"/>
                  <a:pt x="191706" y="3841457"/>
                </a:cubicBezTo>
                <a:cubicBezTo>
                  <a:pt x="191706" y="3841457"/>
                  <a:pt x="191706" y="3841457"/>
                  <a:pt x="191706" y="3186760"/>
                </a:cubicBezTo>
                <a:cubicBezTo>
                  <a:pt x="191706" y="3186760"/>
                  <a:pt x="191706" y="3186760"/>
                  <a:pt x="1556649" y="1908176"/>
                </a:cubicBezTo>
                <a:cubicBezTo>
                  <a:pt x="1656338" y="1815748"/>
                  <a:pt x="1725352" y="1738725"/>
                  <a:pt x="1771362" y="1661702"/>
                </a:cubicBezTo>
                <a:cubicBezTo>
                  <a:pt x="1817370" y="1592381"/>
                  <a:pt x="1848043" y="1530763"/>
                  <a:pt x="1863380" y="1476847"/>
                </a:cubicBezTo>
                <a:cubicBezTo>
                  <a:pt x="1878717" y="1415228"/>
                  <a:pt x="1894052" y="1361312"/>
                  <a:pt x="1894052" y="1315099"/>
                </a:cubicBezTo>
                <a:cubicBezTo>
                  <a:pt x="1894052" y="1191862"/>
                  <a:pt x="1848043" y="1099433"/>
                  <a:pt x="1771362" y="1037815"/>
                </a:cubicBezTo>
                <a:cubicBezTo>
                  <a:pt x="1694678" y="968494"/>
                  <a:pt x="1579655" y="937685"/>
                  <a:pt x="1418623" y="937685"/>
                </a:cubicBezTo>
                <a:cubicBezTo>
                  <a:pt x="1288262" y="937685"/>
                  <a:pt x="1165571" y="968494"/>
                  <a:pt x="1050547" y="1022411"/>
                </a:cubicBezTo>
                <a:cubicBezTo>
                  <a:pt x="935524" y="1084029"/>
                  <a:pt x="843505" y="1176456"/>
                  <a:pt x="766823" y="1291991"/>
                </a:cubicBezTo>
                <a:cubicBezTo>
                  <a:pt x="766823" y="1291991"/>
                  <a:pt x="766823" y="1291991"/>
                  <a:pt x="0" y="860661"/>
                </a:cubicBezTo>
                <a:cubicBezTo>
                  <a:pt x="138028" y="629592"/>
                  <a:pt x="337402" y="444736"/>
                  <a:pt x="590455" y="306095"/>
                </a:cubicBezTo>
                <a:cubicBezTo>
                  <a:pt x="851175" y="167453"/>
                  <a:pt x="1157904" y="98132"/>
                  <a:pt x="1518309" y="98132"/>
                </a:cubicBezTo>
                <a:close/>
                <a:moveTo>
                  <a:pt x="4943473" y="0"/>
                </a:moveTo>
                <a:cubicBezTo>
                  <a:pt x="5858496" y="0"/>
                  <a:pt x="6600266" y="897543"/>
                  <a:pt x="6600266" y="2004719"/>
                </a:cubicBezTo>
                <a:cubicBezTo>
                  <a:pt x="6600266" y="3111895"/>
                  <a:pt x="5858496" y="4009438"/>
                  <a:pt x="4943473" y="4009438"/>
                </a:cubicBezTo>
                <a:cubicBezTo>
                  <a:pt x="4028451" y="4009438"/>
                  <a:pt x="3286680" y="3111895"/>
                  <a:pt x="3286680" y="2004719"/>
                </a:cubicBezTo>
                <a:cubicBezTo>
                  <a:pt x="3286680" y="897543"/>
                  <a:pt x="4028451" y="0"/>
                  <a:pt x="494347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135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</p:bldLst>
  </p:timing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42297FFD-0949-4E46-85F1-EAE343C3C79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442617" y="870939"/>
            <a:ext cx="8719002" cy="2727749"/>
          </a:xfrm>
          <a:custGeom>
            <a:avLst/>
            <a:gdLst>
              <a:gd name="connsiteX0" fmla="*/ 4953374 w 12817473"/>
              <a:gd name="connsiteY0" fmla="*/ 913339 h 4009438"/>
              <a:gd name="connsiteX1" fmla="*/ 4350982 w 12817473"/>
              <a:gd name="connsiteY1" fmla="*/ 2004720 h 4009438"/>
              <a:gd name="connsiteX2" fmla="*/ 4953374 w 12817473"/>
              <a:gd name="connsiteY2" fmla="*/ 3096101 h 4009438"/>
              <a:gd name="connsiteX3" fmla="*/ 5555766 w 12817473"/>
              <a:gd name="connsiteY3" fmla="*/ 2004720 h 4009438"/>
              <a:gd name="connsiteX4" fmla="*/ 4953374 w 12817473"/>
              <a:gd name="connsiteY4" fmla="*/ 913339 h 4009438"/>
              <a:gd name="connsiteX5" fmla="*/ 11298369 w 12817473"/>
              <a:gd name="connsiteY5" fmla="*/ 98132 h 4009438"/>
              <a:gd name="connsiteX6" fmla="*/ 12042577 w 12817473"/>
              <a:gd name="connsiteY6" fmla="*/ 236774 h 4009438"/>
              <a:gd name="connsiteX7" fmla="*/ 12541273 w 12817473"/>
              <a:gd name="connsiteY7" fmla="*/ 621890 h 4009438"/>
              <a:gd name="connsiteX8" fmla="*/ 12717733 w 12817473"/>
              <a:gd name="connsiteY8" fmla="*/ 1214968 h 4009438"/>
              <a:gd name="connsiteX9" fmla="*/ 12671701 w 12817473"/>
              <a:gd name="connsiteY9" fmla="*/ 1569274 h 4009438"/>
              <a:gd name="connsiteX10" fmla="*/ 12495241 w 12817473"/>
              <a:gd name="connsiteY10" fmla="*/ 1938985 h 4009438"/>
              <a:gd name="connsiteX11" fmla="*/ 12096281 w 12817473"/>
              <a:gd name="connsiteY11" fmla="*/ 2378017 h 4009438"/>
              <a:gd name="connsiteX12" fmla="*/ 11405781 w 12817473"/>
              <a:gd name="connsiteY12" fmla="*/ 3017309 h 4009438"/>
              <a:gd name="connsiteX13" fmla="*/ 12817473 w 12817473"/>
              <a:gd name="connsiteY13" fmla="*/ 3017309 h 4009438"/>
              <a:gd name="connsiteX14" fmla="*/ 12817473 w 12817473"/>
              <a:gd name="connsiteY14" fmla="*/ 3841457 h 4009438"/>
              <a:gd name="connsiteX15" fmla="*/ 9978742 w 12817473"/>
              <a:gd name="connsiteY15" fmla="*/ 3841457 h 4009438"/>
              <a:gd name="connsiteX16" fmla="*/ 9978742 w 12817473"/>
              <a:gd name="connsiteY16" fmla="*/ 3186760 h 4009438"/>
              <a:gd name="connsiteX17" fmla="*/ 11344401 w 12817473"/>
              <a:gd name="connsiteY17" fmla="*/ 1908176 h 4009438"/>
              <a:gd name="connsiteX18" fmla="*/ 11559225 w 12817473"/>
              <a:gd name="connsiteY18" fmla="*/ 1661702 h 4009438"/>
              <a:gd name="connsiteX19" fmla="*/ 11651293 w 12817473"/>
              <a:gd name="connsiteY19" fmla="*/ 1476847 h 4009438"/>
              <a:gd name="connsiteX20" fmla="*/ 11674309 w 12817473"/>
              <a:gd name="connsiteY20" fmla="*/ 1315099 h 4009438"/>
              <a:gd name="connsiteX21" fmla="*/ 11559225 w 12817473"/>
              <a:gd name="connsiteY21" fmla="*/ 1037815 h 4009438"/>
              <a:gd name="connsiteX22" fmla="*/ 11206301 w 12817473"/>
              <a:gd name="connsiteY22" fmla="*/ 937685 h 4009438"/>
              <a:gd name="connsiteX23" fmla="*/ 10838034 w 12817473"/>
              <a:gd name="connsiteY23" fmla="*/ 1022411 h 4009438"/>
              <a:gd name="connsiteX24" fmla="*/ 10554161 w 12817473"/>
              <a:gd name="connsiteY24" fmla="*/ 1291991 h 4009438"/>
              <a:gd name="connsiteX25" fmla="*/ 9786936 w 12817473"/>
              <a:gd name="connsiteY25" fmla="*/ 860661 h 4009438"/>
              <a:gd name="connsiteX26" fmla="*/ 10377699 w 12817473"/>
              <a:gd name="connsiteY26" fmla="*/ 306095 h 4009438"/>
              <a:gd name="connsiteX27" fmla="*/ 11298369 w 12817473"/>
              <a:gd name="connsiteY27" fmla="*/ 98132 h 4009438"/>
              <a:gd name="connsiteX28" fmla="*/ 8176552 w 12817473"/>
              <a:gd name="connsiteY28" fmla="*/ 98132 h 4009438"/>
              <a:gd name="connsiteX29" fmla="*/ 8912702 w 12817473"/>
              <a:gd name="connsiteY29" fmla="*/ 236774 h 4009438"/>
              <a:gd name="connsiteX30" fmla="*/ 9411136 w 12817473"/>
              <a:gd name="connsiteY30" fmla="*/ 621890 h 4009438"/>
              <a:gd name="connsiteX31" fmla="*/ 9595174 w 12817473"/>
              <a:gd name="connsiteY31" fmla="*/ 1214968 h 4009438"/>
              <a:gd name="connsiteX32" fmla="*/ 9549165 w 12817473"/>
              <a:gd name="connsiteY32" fmla="*/ 1569274 h 4009438"/>
              <a:gd name="connsiteX33" fmla="*/ 9365127 w 12817473"/>
              <a:gd name="connsiteY33" fmla="*/ 1938985 h 4009438"/>
              <a:gd name="connsiteX34" fmla="*/ 8974048 w 12817473"/>
              <a:gd name="connsiteY34" fmla="*/ 2378017 h 4009438"/>
              <a:gd name="connsiteX35" fmla="*/ 8283907 w 12817473"/>
              <a:gd name="connsiteY35" fmla="*/ 3017309 h 4009438"/>
              <a:gd name="connsiteX36" fmla="*/ 9694861 w 12817473"/>
              <a:gd name="connsiteY36" fmla="*/ 3017309 h 4009438"/>
              <a:gd name="connsiteX37" fmla="*/ 9694861 w 12817473"/>
              <a:gd name="connsiteY37" fmla="*/ 3841457 h 4009438"/>
              <a:gd name="connsiteX38" fmla="*/ 6849948 w 12817473"/>
              <a:gd name="connsiteY38" fmla="*/ 3841457 h 4009438"/>
              <a:gd name="connsiteX39" fmla="*/ 6849948 w 12817473"/>
              <a:gd name="connsiteY39" fmla="*/ 3186760 h 4009438"/>
              <a:gd name="connsiteX40" fmla="*/ 8214893 w 12817473"/>
              <a:gd name="connsiteY40" fmla="*/ 1908176 h 4009438"/>
              <a:gd name="connsiteX41" fmla="*/ 8437272 w 12817473"/>
              <a:gd name="connsiteY41" fmla="*/ 1661702 h 4009438"/>
              <a:gd name="connsiteX42" fmla="*/ 8529290 w 12817473"/>
              <a:gd name="connsiteY42" fmla="*/ 1476847 h 4009438"/>
              <a:gd name="connsiteX43" fmla="*/ 8552295 w 12817473"/>
              <a:gd name="connsiteY43" fmla="*/ 1315099 h 4009438"/>
              <a:gd name="connsiteX44" fmla="*/ 8437272 w 12817473"/>
              <a:gd name="connsiteY44" fmla="*/ 1037815 h 4009438"/>
              <a:gd name="connsiteX45" fmla="*/ 8084533 w 12817473"/>
              <a:gd name="connsiteY45" fmla="*/ 937685 h 4009438"/>
              <a:gd name="connsiteX46" fmla="*/ 7708790 w 12817473"/>
              <a:gd name="connsiteY46" fmla="*/ 1022411 h 4009438"/>
              <a:gd name="connsiteX47" fmla="*/ 7432734 w 12817473"/>
              <a:gd name="connsiteY47" fmla="*/ 1291991 h 4009438"/>
              <a:gd name="connsiteX48" fmla="*/ 6665911 w 12817473"/>
              <a:gd name="connsiteY48" fmla="*/ 860661 h 4009438"/>
              <a:gd name="connsiteX49" fmla="*/ 7256365 w 12817473"/>
              <a:gd name="connsiteY49" fmla="*/ 306095 h 4009438"/>
              <a:gd name="connsiteX50" fmla="*/ 8176552 w 12817473"/>
              <a:gd name="connsiteY50" fmla="*/ 98132 h 4009438"/>
              <a:gd name="connsiteX51" fmla="*/ 1518309 w 12817473"/>
              <a:gd name="connsiteY51" fmla="*/ 98132 h 4009438"/>
              <a:gd name="connsiteX52" fmla="*/ 2254459 w 12817473"/>
              <a:gd name="connsiteY52" fmla="*/ 236774 h 4009438"/>
              <a:gd name="connsiteX53" fmla="*/ 2752893 w 12817473"/>
              <a:gd name="connsiteY53" fmla="*/ 621890 h 4009438"/>
              <a:gd name="connsiteX54" fmla="*/ 2936931 w 12817473"/>
              <a:gd name="connsiteY54" fmla="*/ 1214968 h 4009438"/>
              <a:gd name="connsiteX55" fmla="*/ 2883253 w 12817473"/>
              <a:gd name="connsiteY55" fmla="*/ 1569274 h 4009438"/>
              <a:gd name="connsiteX56" fmla="*/ 2706884 w 12817473"/>
              <a:gd name="connsiteY56" fmla="*/ 1938985 h 4009438"/>
              <a:gd name="connsiteX57" fmla="*/ 2315806 w 12817473"/>
              <a:gd name="connsiteY57" fmla="*/ 2378017 h 4009438"/>
              <a:gd name="connsiteX58" fmla="*/ 1625664 w 12817473"/>
              <a:gd name="connsiteY58" fmla="*/ 3017309 h 4009438"/>
              <a:gd name="connsiteX59" fmla="*/ 3028949 w 12817473"/>
              <a:gd name="connsiteY59" fmla="*/ 3017309 h 4009438"/>
              <a:gd name="connsiteX60" fmla="*/ 3028949 w 12817473"/>
              <a:gd name="connsiteY60" fmla="*/ 3841457 h 4009438"/>
              <a:gd name="connsiteX61" fmla="*/ 191706 w 12817473"/>
              <a:gd name="connsiteY61" fmla="*/ 3841457 h 4009438"/>
              <a:gd name="connsiteX62" fmla="*/ 191706 w 12817473"/>
              <a:gd name="connsiteY62" fmla="*/ 3186760 h 4009438"/>
              <a:gd name="connsiteX63" fmla="*/ 1556649 w 12817473"/>
              <a:gd name="connsiteY63" fmla="*/ 1908176 h 4009438"/>
              <a:gd name="connsiteX64" fmla="*/ 1771362 w 12817473"/>
              <a:gd name="connsiteY64" fmla="*/ 1661702 h 4009438"/>
              <a:gd name="connsiteX65" fmla="*/ 1863380 w 12817473"/>
              <a:gd name="connsiteY65" fmla="*/ 1476847 h 4009438"/>
              <a:gd name="connsiteX66" fmla="*/ 1894052 w 12817473"/>
              <a:gd name="connsiteY66" fmla="*/ 1315099 h 4009438"/>
              <a:gd name="connsiteX67" fmla="*/ 1771362 w 12817473"/>
              <a:gd name="connsiteY67" fmla="*/ 1037815 h 4009438"/>
              <a:gd name="connsiteX68" fmla="*/ 1418623 w 12817473"/>
              <a:gd name="connsiteY68" fmla="*/ 937685 h 4009438"/>
              <a:gd name="connsiteX69" fmla="*/ 1050547 w 12817473"/>
              <a:gd name="connsiteY69" fmla="*/ 1022411 h 4009438"/>
              <a:gd name="connsiteX70" fmla="*/ 766823 w 12817473"/>
              <a:gd name="connsiteY70" fmla="*/ 1291991 h 4009438"/>
              <a:gd name="connsiteX71" fmla="*/ 0 w 12817473"/>
              <a:gd name="connsiteY71" fmla="*/ 860661 h 4009438"/>
              <a:gd name="connsiteX72" fmla="*/ 590455 w 12817473"/>
              <a:gd name="connsiteY72" fmla="*/ 306095 h 4009438"/>
              <a:gd name="connsiteX73" fmla="*/ 1518309 w 12817473"/>
              <a:gd name="connsiteY73" fmla="*/ 98132 h 4009438"/>
              <a:gd name="connsiteX74" fmla="*/ 4943473 w 12817473"/>
              <a:gd name="connsiteY74" fmla="*/ 0 h 4009438"/>
              <a:gd name="connsiteX75" fmla="*/ 6600266 w 12817473"/>
              <a:gd name="connsiteY75" fmla="*/ 2004719 h 4009438"/>
              <a:gd name="connsiteX76" fmla="*/ 4943473 w 12817473"/>
              <a:gd name="connsiteY76" fmla="*/ 4009438 h 4009438"/>
              <a:gd name="connsiteX77" fmla="*/ 3286680 w 12817473"/>
              <a:gd name="connsiteY77" fmla="*/ 2004719 h 4009438"/>
              <a:gd name="connsiteX78" fmla="*/ 4943473 w 12817473"/>
              <a:gd name="connsiteY78" fmla="*/ 0 h 4009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2817473" h="4009438">
                <a:moveTo>
                  <a:pt x="4953374" y="913339"/>
                </a:moveTo>
                <a:cubicBezTo>
                  <a:pt x="4620682" y="913339"/>
                  <a:pt x="4350982" y="1401967"/>
                  <a:pt x="4350982" y="2004720"/>
                </a:cubicBezTo>
                <a:cubicBezTo>
                  <a:pt x="4350982" y="2607473"/>
                  <a:pt x="4620682" y="3096101"/>
                  <a:pt x="4953374" y="3096101"/>
                </a:cubicBezTo>
                <a:cubicBezTo>
                  <a:pt x="5286066" y="3096101"/>
                  <a:pt x="5555766" y="2607473"/>
                  <a:pt x="5555766" y="2004720"/>
                </a:cubicBezTo>
                <a:cubicBezTo>
                  <a:pt x="5555766" y="1401967"/>
                  <a:pt x="5286066" y="913339"/>
                  <a:pt x="4953374" y="913339"/>
                </a:cubicBezTo>
                <a:close/>
                <a:moveTo>
                  <a:pt x="11298369" y="98132"/>
                </a:moveTo>
                <a:cubicBezTo>
                  <a:pt x="11582241" y="98132"/>
                  <a:pt x="11827753" y="144346"/>
                  <a:pt x="12042577" y="236774"/>
                </a:cubicBezTo>
                <a:cubicBezTo>
                  <a:pt x="12249729" y="329202"/>
                  <a:pt x="12418517" y="452439"/>
                  <a:pt x="12541273" y="621890"/>
                </a:cubicBezTo>
                <a:cubicBezTo>
                  <a:pt x="12656357" y="791341"/>
                  <a:pt x="12717733" y="991601"/>
                  <a:pt x="12717733" y="1214968"/>
                </a:cubicBezTo>
                <a:cubicBezTo>
                  <a:pt x="12717733" y="1330503"/>
                  <a:pt x="12702389" y="1453740"/>
                  <a:pt x="12671701" y="1569274"/>
                </a:cubicBezTo>
                <a:cubicBezTo>
                  <a:pt x="12641013" y="1684809"/>
                  <a:pt x="12579633" y="1808046"/>
                  <a:pt x="12495241" y="1938985"/>
                </a:cubicBezTo>
                <a:cubicBezTo>
                  <a:pt x="12403173" y="2069925"/>
                  <a:pt x="12272745" y="2216269"/>
                  <a:pt x="12096281" y="2378017"/>
                </a:cubicBezTo>
                <a:cubicBezTo>
                  <a:pt x="12096281" y="2378017"/>
                  <a:pt x="12096281" y="2378017"/>
                  <a:pt x="11405781" y="3017309"/>
                </a:cubicBezTo>
                <a:lnTo>
                  <a:pt x="12817473" y="3017309"/>
                </a:lnTo>
                <a:cubicBezTo>
                  <a:pt x="12817473" y="3017309"/>
                  <a:pt x="12817473" y="3017309"/>
                  <a:pt x="12817473" y="3841457"/>
                </a:cubicBezTo>
                <a:cubicBezTo>
                  <a:pt x="12817473" y="3841457"/>
                  <a:pt x="12817473" y="3841457"/>
                  <a:pt x="9978742" y="3841457"/>
                </a:cubicBezTo>
                <a:cubicBezTo>
                  <a:pt x="9978742" y="3841457"/>
                  <a:pt x="9978742" y="3841457"/>
                  <a:pt x="9978742" y="3186760"/>
                </a:cubicBezTo>
                <a:cubicBezTo>
                  <a:pt x="9978742" y="3186760"/>
                  <a:pt x="9978742" y="3186760"/>
                  <a:pt x="11344401" y="1908176"/>
                </a:cubicBezTo>
                <a:cubicBezTo>
                  <a:pt x="11436469" y="1815748"/>
                  <a:pt x="11513193" y="1738725"/>
                  <a:pt x="11559225" y="1661702"/>
                </a:cubicBezTo>
                <a:cubicBezTo>
                  <a:pt x="11605257" y="1592381"/>
                  <a:pt x="11635949" y="1530763"/>
                  <a:pt x="11651293" y="1476847"/>
                </a:cubicBezTo>
                <a:cubicBezTo>
                  <a:pt x="11666637" y="1415228"/>
                  <a:pt x="11674309" y="1361312"/>
                  <a:pt x="11674309" y="1315099"/>
                </a:cubicBezTo>
                <a:cubicBezTo>
                  <a:pt x="11674309" y="1191862"/>
                  <a:pt x="11635949" y="1099433"/>
                  <a:pt x="11559225" y="1037815"/>
                </a:cubicBezTo>
                <a:cubicBezTo>
                  <a:pt x="11482501" y="968494"/>
                  <a:pt x="11359745" y="937685"/>
                  <a:pt x="11206301" y="937685"/>
                </a:cubicBezTo>
                <a:cubicBezTo>
                  <a:pt x="11075873" y="937685"/>
                  <a:pt x="10953118" y="968494"/>
                  <a:pt x="10838034" y="1022411"/>
                </a:cubicBezTo>
                <a:cubicBezTo>
                  <a:pt x="10722950" y="1084029"/>
                  <a:pt x="10630883" y="1176456"/>
                  <a:pt x="10554161" y="1291991"/>
                </a:cubicBezTo>
                <a:cubicBezTo>
                  <a:pt x="10554161" y="1291991"/>
                  <a:pt x="10554161" y="1291991"/>
                  <a:pt x="9786936" y="860661"/>
                </a:cubicBezTo>
                <a:cubicBezTo>
                  <a:pt x="9925036" y="629592"/>
                  <a:pt x="10116843" y="444736"/>
                  <a:pt x="10377699" y="306095"/>
                </a:cubicBezTo>
                <a:cubicBezTo>
                  <a:pt x="10630883" y="167453"/>
                  <a:pt x="10945446" y="98132"/>
                  <a:pt x="11298369" y="98132"/>
                </a:cubicBezTo>
                <a:close/>
                <a:moveTo>
                  <a:pt x="8176552" y="98132"/>
                </a:moveTo>
                <a:cubicBezTo>
                  <a:pt x="8460276" y="98132"/>
                  <a:pt x="8705660" y="144346"/>
                  <a:pt x="8912702" y="236774"/>
                </a:cubicBezTo>
                <a:cubicBezTo>
                  <a:pt x="9127412" y="329202"/>
                  <a:pt x="9296113" y="452439"/>
                  <a:pt x="9411136" y="621890"/>
                </a:cubicBezTo>
                <a:cubicBezTo>
                  <a:pt x="9533828" y="791341"/>
                  <a:pt x="9595174" y="991601"/>
                  <a:pt x="9595174" y="1214968"/>
                </a:cubicBezTo>
                <a:cubicBezTo>
                  <a:pt x="9595174" y="1330503"/>
                  <a:pt x="9579838" y="1453740"/>
                  <a:pt x="9549165" y="1569274"/>
                </a:cubicBezTo>
                <a:cubicBezTo>
                  <a:pt x="9518492" y="1684809"/>
                  <a:pt x="9457146" y="1808046"/>
                  <a:pt x="9365127" y="1938985"/>
                </a:cubicBezTo>
                <a:cubicBezTo>
                  <a:pt x="9280777" y="2069925"/>
                  <a:pt x="9150417" y="2216269"/>
                  <a:pt x="8974048" y="2378017"/>
                </a:cubicBezTo>
                <a:lnTo>
                  <a:pt x="8283907" y="3017309"/>
                </a:lnTo>
                <a:cubicBezTo>
                  <a:pt x="8283907" y="3017309"/>
                  <a:pt x="8283907" y="3017309"/>
                  <a:pt x="9694861" y="3017309"/>
                </a:cubicBezTo>
                <a:cubicBezTo>
                  <a:pt x="9694861" y="3017309"/>
                  <a:pt x="9694861" y="3017309"/>
                  <a:pt x="9694861" y="3841457"/>
                </a:cubicBezTo>
                <a:cubicBezTo>
                  <a:pt x="9694861" y="3841457"/>
                  <a:pt x="9694861" y="3841457"/>
                  <a:pt x="6849948" y="3841457"/>
                </a:cubicBezTo>
                <a:cubicBezTo>
                  <a:pt x="6849948" y="3841457"/>
                  <a:pt x="6849948" y="3841457"/>
                  <a:pt x="6849948" y="3186760"/>
                </a:cubicBezTo>
                <a:cubicBezTo>
                  <a:pt x="6849948" y="3186760"/>
                  <a:pt x="6849948" y="3186760"/>
                  <a:pt x="8214893" y="1908176"/>
                </a:cubicBezTo>
                <a:cubicBezTo>
                  <a:pt x="8314580" y="1815748"/>
                  <a:pt x="8383594" y="1738725"/>
                  <a:pt x="8437272" y="1661702"/>
                </a:cubicBezTo>
                <a:cubicBezTo>
                  <a:pt x="8483281" y="1592381"/>
                  <a:pt x="8513954" y="1530763"/>
                  <a:pt x="8529290" y="1476847"/>
                </a:cubicBezTo>
                <a:cubicBezTo>
                  <a:pt x="8544627" y="1415228"/>
                  <a:pt x="8552295" y="1361312"/>
                  <a:pt x="8552295" y="1315099"/>
                </a:cubicBezTo>
                <a:cubicBezTo>
                  <a:pt x="8552295" y="1191862"/>
                  <a:pt x="8513954" y="1099433"/>
                  <a:pt x="8437272" y="1037815"/>
                </a:cubicBezTo>
                <a:cubicBezTo>
                  <a:pt x="8352921" y="968494"/>
                  <a:pt x="8237898" y="937685"/>
                  <a:pt x="8084533" y="937685"/>
                </a:cubicBezTo>
                <a:cubicBezTo>
                  <a:pt x="7946505" y="937685"/>
                  <a:pt x="7823813" y="968494"/>
                  <a:pt x="7708790" y="1022411"/>
                </a:cubicBezTo>
                <a:cubicBezTo>
                  <a:pt x="7593767" y="1084029"/>
                  <a:pt x="7501748" y="1176456"/>
                  <a:pt x="7432734" y="1291991"/>
                </a:cubicBezTo>
                <a:cubicBezTo>
                  <a:pt x="7432734" y="1291991"/>
                  <a:pt x="7432734" y="1291991"/>
                  <a:pt x="6665911" y="860661"/>
                </a:cubicBezTo>
                <a:cubicBezTo>
                  <a:pt x="6796271" y="629592"/>
                  <a:pt x="6995645" y="444736"/>
                  <a:pt x="7256365" y="306095"/>
                </a:cubicBezTo>
                <a:cubicBezTo>
                  <a:pt x="7509416" y="167453"/>
                  <a:pt x="7816145" y="98132"/>
                  <a:pt x="8176552" y="98132"/>
                </a:cubicBezTo>
                <a:close/>
                <a:moveTo>
                  <a:pt x="1518309" y="98132"/>
                </a:moveTo>
                <a:cubicBezTo>
                  <a:pt x="1794367" y="98132"/>
                  <a:pt x="2039749" y="144346"/>
                  <a:pt x="2254459" y="236774"/>
                </a:cubicBezTo>
                <a:cubicBezTo>
                  <a:pt x="2469169" y="329202"/>
                  <a:pt x="2630201" y="452439"/>
                  <a:pt x="2752893" y="621890"/>
                </a:cubicBezTo>
                <a:cubicBezTo>
                  <a:pt x="2875584" y="791341"/>
                  <a:pt x="2936931" y="991601"/>
                  <a:pt x="2936931" y="1214968"/>
                </a:cubicBezTo>
                <a:cubicBezTo>
                  <a:pt x="2936931" y="1330503"/>
                  <a:pt x="2913926" y="1453740"/>
                  <a:pt x="2883253" y="1569274"/>
                </a:cubicBezTo>
                <a:cubicBezTo>
                  <a:pt x="2852580" y="1684809"/>
                  <a:pt x="2791234" y="1808046"/>
                  <a:pt x="2706884" y="1938985"/>
                </a:cubicBezTo>
                <a:cubicBezTo>
                  <a:pt x="2614866" y="2069925"/>
                  <a:pt x="2484506" y="2216269"/>
                  <a:pt x="2315806" y="2378017"/>
                </a:cubicBezTo>
                <a:lnTo>
                  <a:pt x="1625664" y="3017309"/>
                </a:lnTo>
                <a:cubicBezTo>
                  <a:pt x="1625664" y="3017309"/>
                  <a:pt x="1625664" y="3017309"/>
                  <a:pt x="3028949" y="3017309"/>
                </a:cubicBezTo>
                <a:cubicBezTo>
                  <a:pt x="3028949" y="3017309"/>
                  <a:pt x="3028949" y="3017309"/>
                  <a:pt x="3028949" y="3841457"/>
                </a:cubicBezTo>
                <a:cubicBezTo>
                  <a:pt x="3028949" y="3841457"/>
                  <a:pt x="3028949" y="3841457"/>
                  <a:pt x="191706" y="3841457"/>
                </a:cubicBezTo>
                <a:cubicBezTo>
                  <a:pt x="191706" y="3841457"/>
                  <a:pt x="191706" y="3841457"/>
                  <a:pt x="191706" y="3186760"/>
                </a:cubicBezTo>
                <a:cubicBezTo>
                  <a:pt x="191706" y="3186760"/>
                  <a:pt x="191706" y="3186760"/>
                  <a:pt x="1556649" y="1908176"/>
                </a:cubicBezTo>
                <a:cubicBezTo>
                  <a:pt x="1656338" y="1815748"/>
                  <a:pt x="1725352" y="1738725"/>
                  <a:pt x="1771362" y="1661702"/>
                </a:cubicBezTo>
                <a:cubicBezTo>
                  <a:pt x="1817370" y="1592381"/>
                  <a:pt x="1848043" y="1530763"/>
                  <a:pt x="1863380" y="1476847"/>
                </a:cubicBezTo>
                <a:cubicBezTo>
                  <a:pt x="1878717" y="1415228"/>
                  <a:pt x="1894052" y="1361312"/>
                  <a:pt x="1894052" y="1315099"/>
                </a:cubicBezTo>
                <a:cubicBezTo>
                  <a:pt x="1894052" y="1191862"/>
                  <a:pt x="1848043" y="1099433"/>
                  <a:pt x="1771362" y="1037815"/>
                </a:cubicBezTo>
                <a:cubicBezTo>
                  <a:pt x="1694678" y="968494"/>
                  <a:pt x="1579655" y="937685"/>
                  <a:pt x="1418623" y="937685"/>
                </a:cubicBezTo>
                <a:cubicBezTo>
                  <a:pt x="1288262" y="937685"/>
                  <a:pt x="1165571" y="968494"/>
                  <a:pt x="1050547" y="1022411"/>
                </a:cubicBezTo>
                <a:cubicBezTo>
                  <a:pt x="935524" y="1084029"/>
                  <a:pt x="843505" y="1176456"/>
                  <a:pt x="766823" y="1291991"/>
                </a:cubicBezTo>
                <a:cubicBezTo>
                  <a:pt x="766823" y="1291991"/>
                  <a:pt x="766823" y="1291991"/>
                  <a:pt x="0" y="860661"/>
                </a:cubicBezTo>
                <a:cubicBezTo>
                  <a:pt x="138028" y="629592"/>
                  <a:pt x="337402" y="444736"/>
                  <a:pt x="590455" y="306095"/>
                </a:cubicBezTo>
                <a:cubicBezTo>
                  <a:pt x="851175" y="167453"/>
                  <a:pt x="1157904" y="98132"/>
                  <a:pt x="1518309" y="98132"/>
                </a:cubicBezTo>
                <a:close/>
                <a:moveTo>
                  <a:pt x="4943473" y="0"/>
                </a:moveTo>
                <a:cubicBezTo>
                  <a:pt x="5858496" y="0"/>
                  <a:pt x="6600266" y="897543"/>
                  <a:pt x="6600266" y="2004719"/>
                </a:cubicBezTo>
                <a:cubicBezTo>
                  <a:pt x="6600266" y="3111895"/>
                  <a:pt x="5858496" y="4009438"/>
                  <a:pt x="4943473" y="4009438"/>
                </a:cubicBezTo>
                <a:cubicBezTo>
                  <a:pt x="4028451" y="4009438"/>
                  <a:pt x="3286680" y="3111895"/>
                  <a:pt x="3286680" y="2004719"/>
                </a:cubicBezTo>
                <a:cubicBezTo>
                  <a:pt x="3286680" y="897543"/>
                  <a:pt x="4028451" y="0"/>
                  <a:pt x="494347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D17EC60F-B3E2-48D9-B1B4-53518E58B9EF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54A041E-123C-45A4-9FA9-3FED16F315AC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7C5E5858-A642-47D2-A5DE-8DECAE3EA27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EFB3498-9878-4941-B984-8597E2032B9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6E5CE67-D3CC-447A-B076-2CA1A00AEEF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E768704F-04B4-46DE-86EE-B6BF55E4933C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9E34FC9-4866-4A8A-9D4B-D93F9EACA69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922399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3" grpId="0" animBg="1"/>
      <p:bldP spid="9" grpId="0"/>
    </p:bldLst>
  </p:timing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BEAF516-2444-431F-9E1E-F7E37D09739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486857" y="870939"/>
            <a:ext cx="8894657" cy="2676050"/>
          </a:xfrm>
          <a:custGeom>
            <a:avLst/>
            <a:gdLst>
              <a:gd name="connsiteX0" fmla="*/ 5089793 w 13663901"/>
              <a:gd name="connsiteY0" fmla="*/ 919763 h 4015862"/>
              <a:gd name="connsiteX1" fmla="*/ 4487402 w 13663901"/>
              <a:gd name="connsiteY1" fmla="*/ 2011144 h 4015862"/>
              <a:gd name="connsiteX2" fmla="*/ 5089793 w 13663901"/>
              <a:gd name="connsiteY2" fmla="*/ 3102525 h 4015862"/>
              <a:gd name="connsiteX3" fmla="*/ 5692185 w 13663901"/>
              <a:gd name="connsiteY3" fmla="*/ 2011144 h 4015862"/>
              <a:gd name="connsiteX4" fmla="*/ 5089793 w 13663901"/>
              <a:gd name="connsiteY4" fmla="*/ 919763 h 4015862"/>
              <a:gd name="connsiteX5" fmla="*/ 10694580 w 13663901"/>
              <a:gd name="connsiteY5" fmla="*/ 86101 h 4015862"/>
              <a:gd name="connsiteX6" fmla="*/ 13470251 w 13663901"/>
              <a:gd name="connsiteY6" fmla="*/ 86101 h 4015862"/>
              <a:gd name="connsiteX7" fmla="*/ 13470249 w 13663901"/>
              <a:gd name="connsiteY7" fmla="*/ 762812 h 4015862"/>
              <a:gd name="connsiteX8" fmla="*/ 12695691 w 13663901"/>
              <a:gd name="connsiteY8" fmla="*/ 1603131 h 4015862"/>
              <a:gd name="connsiteX9" fmla="*/ 12681469 w 13663901"/>
              <a:gd name="connsiteY9" fmla="*/ 1618560 h 4015862"/>
              <a:gd name="connsiteX10" fmla="*/ 12674773 w 13663901"/>
              <a:gd name="connsiteY10" fmla="*/ 1617474 h 4015862"/>
              <a:gd name="connsiteX11" fmla="*/ 12671617 w 13663901"/>
              <a:gd name="connsiteY11" fmla="*/ 1629250 h 4015862"/>
              <a:gd name="connsiteX12" fmla="*/ 12681469 w 13663901"/>
              <a:gd name="connsiteY12" fmla="*/ 1618560 h 4015862"/>
              <a:gd name="connsiteX13" fmla="*/ 12697031 w 13663901"/>
              <a:gd name="connsiteY13" fmla="*/ 1621085 h 4015862"/>
              <a:gd name="connsiteX14" fmla="*/ 13292737 w 13663901"/>
              <a:gd name="connsiteY14" fmla="*/ 1898720 h 4015862"/>
              <a:gd name="connsiteX15" fmla="*/ 13663901 w 13663901"/>
              <a:gd name="connsiteY15" fmla="*/ 2720442 h 4015862"/>
              <a:gd name="connsiteX16" fmla="*/ 13486387 w 13663901"/>
              <a:gd name="connsiteY16" fmla="*/ 3340761 h 4015862"/>
              <a:gd name="connsiteX17" fmla="*/ 12937709 w 13663901"/>
              <a:gd name="connsiteY17" fmla="*/ 3816069 h 4015862"/>
              <a:gd name="connsiteX18" fmla="*/ 11993659 w 13663901"/>
              <a:gd name="connsiteY18" fmla="*/ 3993303 h 4015862"/>
              <a:gd name="connsiteX19" fmla="*/ 11194845 w 13663901"/>
              <a:gd name="connsiteY19" fmla="*/ 3896631 h 4015862"/>
              <a:gd name="connsiteX20" fmla="*/ 10500929 w 13663901"/>
              <a:gd name="connsiteY20" fmla="*/ 3614667 h 4015862"/>
              <a:gd name="connsiteX21" fmla="*/ 10896300 w 13663901"/>
              <a:gd name="connsiteY21" fmla="*/ 2801002 h 4015862"/>
              <a:gd name="connsiteX22" fmla="*/ 11404635 w 13663901"/>
              <a:gd name="connsiteY22" fmla="*/ 3034629 h 4015862"/>
              <a:gd name="connsiteX23" fmla="*/ 11961383 w 13663901"/>
              <a:gd name="connsiteY23" fmla="*/ 3115190 h 4015862"/>
              <a:gd name="connsiteX24" fmla="*/ 12405169 w 13663901"/>
              <a:gd name="connsiteY24" fmla="*/ 3018516 h 4015862"/>
              <a:gd name="connsiteX25" fmla="*/ 12566545 w 13663901"/>
              <a:gd name="connsiteY25" fmla="*/ 2720441 h 4015862"/>
              <a:gd name="connsiteX26" fmla="*/ 12429373 w 13663901"/>
              <a:gd name="connsiteY26" fmla="*/ 2446534 h 4015862"/>
              <a:gd name="connsiteX27" fmla="*/ 11977521 w 13663901"/>
              <a:gd name="connsiteY27" fmla="*/ 2349861 h 4015862"/>
              <a:gd name="connsiteX28" fmla="*/ 11525667 w 13663901"/>
              <a:gd name="connsiteY28" fmla="*/ 2349861 h 4015862"/>
              <a:gd name="connsiteX29" fmla="*/ 11525667 w 13663901"/>
              <a:gd name="connsiteY29" fmla="*/ 1665094 h 4015862"/>
              <a:gd name="connsiteX30" fmla="*/ 12122759 w 13663901"/>
              <a:gd name="connsiteY30" fmla="*/ 1022369 h 4015862"/>
              <a:gd name="connsiteX31" fmla="*/ 12189375 w 13663901"/>
              <a:gd name="connsiteY31" fmla="*/ 950662 h 4015862"/>
              <a:gd name="connsiteX32" fmla="*/ 12189051 w 13663901"/>
              <a:gd name="connsiteY32" fmla="*/ 950575 h 4015862"/>
              <a:gd name="connsiteX33" fmla="*/ 12212817 w 13663901"/>
              <a:gd name="connsiteY33" fmla="*/ 923933 h 4015862"/>
              <a:gd name="connsiteX34" fmla="*/ 12159937 w 13663901"/>
              <a:gd name="connsiteY34" fmla="*/ 923934 h 4015862"/>
              <a:gd name="connsiteX35" fmla="*/ 10694580 w 13663901"/>
              <a:gd name="connsiteY35" fmla="*/ 923934 h 4015862"/>
              <a:gd name="connsiteX36" fmla="*/ 10694580 w 13663901"/>
              <a:gd name="connsiteY36" fmla="*/ 86101 h 4015862"/>
              <a:gd name="connsiteX37" fmla="*/ 1586692 w 13663901"/>
              <a:gd name="connsiteY37" fmla="*/ 53952 h 4015862"/>
              <a:gd name="connsiteX38" fmla="*/ 2355997 w 13663901"/>
              <a:gd name="connsiteY38" fmla="*/ 198838 h 4015862"/>
              <a:gd name="connsiteX39" fmla="*/ 2876880 w 13663901"/>
              <a:gd name="connsiteY39" fmla="*/ 601299 h 4015862"/>
              <a:gd name="connsiteX40" fmla="*/ 3069206 w 13663901"/>
              <a:gd name="connsiteY40" fmla="*/ 1221088 h 4015862"/>
              <a:gd name="connsiteX41" fmla="*/ 3013111 w 13663901"/>
              <a:gd name="connsiteY41" fmla="*/ 1591353 h 4015862"/>
              <a:gd name="connsiteX42" fmla="*/ 2828799 w 13663901"/>
              <a:gd name="connsiteY42" fmla="*/ 1977715 h 4015862"/>
              <a:gd name="connsiteX43" fmla="*/ 2420105 w 13663901"/>
              <a:gd name="connsiteY43" fmla="*/ 2436520 h 4015862"/>
              <a:gd name="connsiteX44" fmla="*/ 1698882 w 13663901"/>
              <a:gd name="connsiteY44" fmla="*/ 3104603 h 4015862"/>
              <a:gd name="connsiteX45" fmla="*/ 3165368 w 13663901"/>
              <a:gd name="connsiteY45" fmla="*/ 3104603 h 4015862"/>
              <a:gd name="connsiteX46" fmla="*/ 3165368 w 13663901"/>
              <a:gd name="connsiteY46" fmla="*/ 3965869 h 4015862"/>
              <a:gd name="connsiteX47" fmla="*/ 200341 w 13663901"/>
              <a:gd name="connsiteY47" fmla="*/ 3965869 h 4015862"/>
              <a:gd name="connsiteX48" fmla="*/ 200341 w 13663901"/>
              <a:gd name="connsiteY48" fmla="*/ 3281687 h 4015862"/>
              <a:gd name="connsiteX49" fmla="*/ 1626760 w 13663901"/>
              <a:gd name="connsiteY49" fmla="*/ 1945517 h 4015862"/>
              <a:gd name="connsiteX50" fmla="*/ 1851140 w 13663901"/>
              <a:gd name="connsiteY50" fmla="*/ 1687943 h 4015862"/>
              <a:gd name="connsiteX51" fmla="*/ 1947305 w 13663901"/>
              <a:gd name="connsiteY51" fmla="*/ 1494763 h 4015862"/>
              <a:gd name="connsiteX52" fmla="*/ 1979358 w 13663901"/>
              <a:gd name="connsiteY52" fmla="*/ 1325728 h 4015862"/>
              <a:gd name="connsiteX53" fmla="*/ 1851140 w 13663901"/>
              <a:gd name="connsiteY53" fmla="*/ 1035957 h 4015862"/>
              <a:gd name="connsiteX54" fmla="*/ 1482516 w 13663901"/>
              <a:gd name="connsiteY54" fmla="*/ 931317 h 4015862"/>
              <a:gd name="connsiteX55" fmla="*/ 1097863 w 13663901"/>
              <a:gd name="connsiteY55" fmla="*/ 1019858 h 4015862"/>
              <a:gd name="connsiteX56" fmla="*/ 801360 w 13663901"/>
              <a:gd name="connsiteY56" fmla="*/ 1301580 h 4015862"/>
              <a:gd name="connsiteX57" fmla="*/ 0 w 13663901"/>
              <a:gd name="connsiteY57" fmla="*/ 850824 h 4015862"/>
              <a:gd name="connsiteX58" fmla="*/ 617048 w 13663901"/>
              <a:gd name="connsiteY58" fmla="*/ 271281 h 4015862"/>
              <a:gd name="connsiteX59" fmla="*/ 1586692 w 13663901"/>
              <a:gd name="connsiteY59" fmla="*/ 53952 h 4015862"/>
              <a:gd name="connsiteX60" fmla="*/ 5079893 w 13663901"/>
              <a:gd name="connsiteY60" fmla="*/ 6424 h 4015862"/>
              <a:gd name="connsiteX61" fmla="*/ 6736685 w 13663901"/>
              <a:gd name="connsiteY61" fmla="*/ 2011143 h 4015862"/>
              <a:gd name="connsiteX62" fmla="*/ 5079893 w 13663901"/>
              <a:gd name="connsiteY62" fmla="*/ 4015862 h 4015862"/>
              <a:gd name="connsiteX63" fmla="*/ 3423099 w 13663901"/>
              <a:gd name="connsiteY63" fmla="*/ 2011143 h 4015862"/>
              <a:gd name="connsiteX64" fmla="*/ 5079893 w 13663901"/>
              <a:gd name="connsiteY64" fmla="*/ 6424 h 4015862"/>
              <a:gd name="connsiteX65" fmla="*/ 8573093 w 13663901"/>
              <a:gd name="connsiteY65" fmla="*/ 0 h 4015862"/>
              <a:gd name="connsiteX66" fmla="*/ 9342398 w 13663901"/>
              <a:gd name="connsiteY66" fmla="*/ 144886 h 4015862"/>
              <a:gd name="connsiteX67" fmla="*/ 9863281 w 13663901"/>
              <a:gd name="connsiteY67" fmla="*/ 547347 h 4015862"/>
              <a:gd name="connsiteX68" fmla="*/ 10055607 w 13663901"/>
              <a:gd name="connsiteY68" fmla="*/ 1167136 h 4015862"/>
              <a:gd name="connsiteX69" fmla="*/ 10007526 w 13663901"/>
              <a:gd name="connsiteY69" fmla="*/ 1537400 h 4015862"/>
              <a:gd name="connsiteX70" fmla="*/ 9815199 w 13663901"/>
              <a:gd name="connsiteY70" fmla="*/ 1923762 h 4015862"/>
              <a:gd name="connsiteX71" fmla="*/ 9406507 w 13663901"/>
              <a:gd name="connsiteY71" fmla="*/ 2382567 h 4015862"/>
              <a:gd name="connsiteX72" fmla="*/ 8685283 w 13663901"/>
              <a:gd name="connsiteY72" fmla="*/ 3050652 h 4015862"/>
              <a:gd name="connsiteX73" fmla="*/ 10159784 w 13663901"/>
              <a:gd name="connsiteY73" fmla="*/ 3050652 h 4015862"/>
              <a:gd name="connsiteX74" fmla="*/ 10159784 w 13663901"/>
              <a:gd name="connsiteY74" fmla="*/ 3911917 h 4015862"/>
              <a:gd name="connsiteX75" fmla="*/ 7186742 w 13663901"/>
              <a:gd name="connsiteY75" fmla="*/ 3911917 h 4015862"/>
              <a:gd name="connsiteX76" fmla="*/ 7186742 w 13663901"/>
              <a:gd name="connsiteY76" fmla="*/ 3227734 h 4015862"/>
              <a:gd name="connsiteX77" fmla="*/ 8613161 w 13663901"/>
              <a:gd name="connsiteY77" fmla="*/ 1891566 h 4015862"/>
              <a:gd name="connsiteX78" fmla="*/ 8845556 w 13663901"/>
              <a:gd name="connsiteY78" fmla="*/ 1633990 h 4015862"/>
              <a:gd name="connsiteX79" fmla="*/ 8941718 w 13663901"/>
              <a:gd name="connsiteY79" fmla="*/ 1440810 h 4015862"/>
              <a:gd name="connsiteX80" fmla="*/ 8965759 w 13663901"/>
              <a:gd name="connsiteY80" fmla="*/ 1271776 h 4015862"/>
              <a:gd name="connsiteX81" fmla="*/ 8845556 w 13663901"/>
              <a:gd name="connsiteY81" fmla="*/ 982005 h 4015862"/>
              <a:gd name="connsiteX82" fmla="*/ 8476930 w 13663901"/>
              <a:gd name="connsiteY82" fmla="*/ 877365 h 4015862"/>
              <a:gd name="connsiteX83" fmla="*/ 8084264 w 13663901"/>
              <a:gd name="connsiteY83" fmla="*/ 965906 h 4015862"/>
              <a:gd name="connsiteX84" fmla="*/ 7795775 w 13663901"/>
              <a:gd name="connsiteY84" fmla="*/ 1247628 h 4015862"/>
              <a:gd name="connsiteX85" fmla="*/ 6994416 w 13663901"/>
              <a:gd name="connsiteY85" fmla="*/ 796872 h 4015862"/>
              <a:gd name="connsiteX86" fmla="*/ 7611463 w 13663901"/>
              <a:gd name="connsiteY86" fmla="*/ 217329 h 4015862"/>
              <a:gd name="connsiteX87" fmla="*/ 8573093 w 13663901"/>
              <a:gd name="connsiteY87" fmla="*/ 0 h 4015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13663901" h="4015862">
                <a:moveTo>
                  <a:pt x="5089793" y="919763"/>
                </a:moveTo>
                <a:cubicBezTo>
                  <a:pt x="4757101" y="919763"/>
                  <a:pt x="4487402" y="1408391"/>
                  <a:pt x="4487402" y="2011144"/>
                </a:cubicBezTo>
                <a:cubicBezTo>
                  <a:pt x="4487402" y="2613898"/>
                  <a:pt x="4757101" y="3102525"/>
                  <a:pt x="5089793" y="3102525"/>
                </a:cubicBezTo>
                <a:cubicBezTo>
                  <a:pt x="5422486" y="3102525"/>
                  <a:pt x="5692185" y="2613898"/>
                  <a:pt x="5692185" y="2011144"/>
                </a:cubicBezTo>
                <a:cubicBezTo>
                  <a:pt x="5692185" y="1408391"/>
                  <a:pt x="5422486" y="919763"/>
                  <a:pt x="5089793" y="919763"/>
                </a:cubicBezTo>
                <a:close/>
                <a:moveTo>
                  <a:pt x="10694580" y="86101"/>
                </a:moveTo>
                <a:cubicBezTo>
                  <a:pt x="13470251" y="86101"/>
                  <a:pt x="13470251" y="86101"/>
                  <a:pt x="13470251" y="86101"/>
                </a:cubicBezTo>
                <a:cubicBezTo>
                  <a:pt x="13470249" y="762812"/>
                  <a:pt x="13470249" y="762812"/>
                  <a:pt x="13470249" y="762812"/>
                </a:cubicBezTo>
                <a:cubicBezTo>
                  <a:pt x="13085973" y="1179714"/>
                  <a:pt x="12845799" y="1440278"/>
                  <a:pt x="12695691" y="1603131"/>
                </a:cubicBezTo>
                <a:lnTo>
                  <a:pt x="12681469" y="1618560"/>
                </a:lnTo>
                <a:lnTo>
                  <a:pt x="12674773" y="1617474"/>
                </a:lnTo>
                <a:lnTo>
                  <a:pt x="12671617" y="1629250"/>
                </a:lnTo>
                <a:lnTo>
                  <a:pt x="12681469" y="1618560"/>
                </a:lnTo>
                <a:lnTo>
                  <a:pt x="12697031" y="1621085"/>
                </a:lnTo>
                <a:cubicBezTo>
                  <a:pt x="12942879" y="1670884"/>
                  <a:pt x="13141447" y="1762774"/>
                  <a:pt x="13292737" y="1898720"/>
                </a:cubicBezTo>
                <a:cubicBezTo>
                  <a:pt x="13542871" y="2108178"/>
                  <a:pt x="13663901" y="2382085"/>
                  <a:pt x="13663901" y="2720442"/>
                </a:cubicBezTo>
                <a:cubicBezTo>
                  <a:pt x="13663901" y="2937955"/>
                  <a:pt x="13607421" y="3147414"/>
                  <a:pt x="13486387" y="3340761"/>
                </a:cubicBezTo>
                <a:cubicBezTo>
                  <a:pt x="13365355" y="3534106"/>
                  <a:pt x="13187841" y="3687172"/>
                  <a:pt x="12937709" y="3816069"/>
                </a:cubicBezTo>
                <a:cubicBezTo>
                  <a:pt x="12695645" y="3936910"/>
                  <a:pt x="12380961" y="3993303"/>
                  <a:pt x="11993659" y="3993303"/>
                </a:cubicBezTo>
                <a:cubicBezTo>
                  <a:pt x="11727387" y="3993303"/>
                  <a:pt x="11461117" y="3961079"/>
                  <a:pt x="11194845" y="3896631"/>
                </a:cubicBezTo>
                <a:cubicBezTo>
                  <a:pt x="10928575" y="3832182"/>
                  <a:pt x="10694580" y="3735508"/>
                  <a:pt x="10500929" y="3614667"/>
                </a:cubicBezTo>
                <a:cubicBezTo>
                  <a:pt x="10896300" y="2801002"/>
                  <a:pt x="10896300" y="2801002"/>
                  <a:pt x="10896300" y="2801002"/>
                </a:cubicBezTo>
                <a:cubicBezTo>
                  <a:pt x="11049608" y="2905732"/>
                  <a:pt x="11219053" y="2978237"/>
                  <a:pt x="11404635" y="3034629"/>
                </a:cubicBezTo>
                <a:cubicBezTo>
                  <a:pt x="11598287" y="3091023"/>
                  <a:pt x="11775801" y="3115190"/>
                  <a:pt x="11961383" y="3115190"/>
                </a:cubicBezTo>
                <a:cubicBezTo>
                  <a:pt x="12146965" y="3115190"/>
                  <a:pt x="12292203" y="3082965"/>
                  <a:pt x="12405169" y="3018516"/>
                </a:cubicBezTo>
                <a:cubicBezTo>
                  <a:pt x="12510061" y="2946011"/>
                  <a:pt x="12566545" y="2849338"/>
                  <a:pt x="12566545" y="2720441"/>
                </a:cubicBezTo>
                <a:cubicBezTo>
                  <a:pt x="12566545" y="2607656"/>
                  <a:pt x="12526199" y="2519040"/>
                  <a:pt x="12429373" y="2446534"/>
                </a:cubicBezTo>
                <a:cubicBezTo>
                  <a:pt x="12340617" y="2382085"/>
                  <a:pt x="12187309" y="2349862"/>
                  <a:pt x="11977521" y="2349861"/>
                </a:cubicBezTo>
                <a:cubicBezTo>
                  <a:pt x="11525667" y="2349861"/>
                  <a:pt x="11525667" y="2349861"/>
                  <a:pt x="11525667" y="2349861"/>
                </a:cubicBezTo>
                <a:cubicBezTo>
                  <a:pt x="11525667" y="1665094"/>
                  <a:pt x="11525667" y="1665094"/>
                  <a:pt x="11525667" y="1665094"/>
                </a:cubicBezTo>
                <a:cubicBezTo>
                  <a:pt x="11783869" y="1387159"/>
                  <a:pt x="11977521" y="1178707"/>
                  <a:pt x="12122759" y="1022369"/>
                </a:cubicBezTo>
                <a:lnTo>
                  <a:pt x="12189375" y="950662"/>
                </a:lnTo>
                <a:lnTo>
                  <a:pt x="12189051" y="950575"/>
                </a:lnTo>
                <a:lnTo>
                  <a:pt x="12212817" y="923933"/>
                </a:lnTo>
                <a:lnTo>
                  <a:pt x="12159937" y="923934"/>
                </a:lnTo>
                <a:cubicBezTo>
                  <a:pt x="10694580" y="923934"/>
                  <a:pt x="10694580" y="923934"/>
                  <a:pt x="10694580" y="923934"/>
                </a:cubicBezTo>
                <a:cubicBezTo>
                  <a:pt x="10694580" y="86101"/>
                  <a:pt x="10694580" y="86101"/>
                  <a:pt x="10694580" y="86101"/>
                </a:cubicBezTo>
                <a:close/>
                <a:moveTo>
                  <a:pt x="1586692" y="53952"/>
                </a:moveTo>
                <a:cubicBezTo>
                  <a:pt x="1875183" y="53952"/>
                  <a:pt x="2131616" y="102248"/>
                  <a:pt x="2355997" y="198838"/>
                </a:cubicBezTo>
                <a:cubicBezTo>
                  <a:pt x="2580377" y="295429"/>
                  <a:pt x="2748661" y="424216"/>
                  <a:pt x="2876880" y="601299"/>
                </a:cubicBezTo>
                <a:cubicBezTo>
                  <a:pt x="3005098" y="778382"/>
                  <a:pt x="3069206" y="987661"/>
                  <a:pt x="3069206" y="1221088"/>
                </a:cubicBezTo>
                <a:cubicBezTo>
                  <a:pt x="3069206" y="1341827"/>
                  <a:pt x="3045166" y="1470615"/>
                  <a:pt x="3013111" y="1591353"/>
                </a:cubicBezTo>
                <a:cubicBezTo>
                  <a:pt x="2981058" y="1712091"/>
                  <a:pt x="2916948" y="1840877"/>
                  <a:pt x="2828799" y="1977715"/>
                </a:cubicBezTo>
                <a:cubicBezTo>
                  <a:pt x="2732636" y="2114551"/>
                  <a:pt x="2596404" y="2267487"/>
                  <a:pt x="2420105" y="2436520"/>
                </a:cubicBezTo>
                <a:lnTo>
                  <a:pt x="1698882" y="3104603"/>
                </a:lnTo>
                <a:cubicBezTo>
                  <a:pt x="1698882" y="3104603"/>
                  <a:pt x="1698882" y="3104603"/>
                  <a:pt x="3165368" y="3104603"/>
                </a:cubicBezTo>
                <a:cubicBezTo>
                  <a:pt x="3165368" y="3104603"/>
                  <a:pt x="3165368" y="3104603"/>
                  <a:pt x="3165368" y="3965869"/>
                </a:cubicBezTo>
                <a:cubicBezTo>
                  <a:pt x="3165368" y="3965869"/>
                  <a:pt x="3165368" y="3965869"/>
                  <a:pt x="200341" y="3965869"/>
                </a:cubicBezTo>
                <a:cubicBezTo>
                  <a:pt x="200341" y="3965869"/>
                  <a:pt x="200341" y="3965869"/>
                  <a:pt x="200341" y="3281687"/>
                </a:cubicBezTo>
                <a:cubicBezTo>
                  <a:pt x="200341" y="3281687"/>
                  <a:pt x="200341" y="3281687"/>
                  <a:pt x="1626760" y="1945517"/>
                </a:cubicBezTo>
                <a:cubicBezTo>
                  <a:pt x="1730936" y="1848926"/>
                  <a:pt x="1803059" y="1768434"/>
                  <a:pt x="1851140" y="1687943"/>
                </a:cubicBezTo>
                <a:cubicBezTo>
                  <a:pt x="1899222" y="1615500"/>
                  <a:pt x="1931276" y="1551106"/>
                  <a:pt x="1947305" y="1494763"/>
                </a:cubicBezTo>
                <a:cubicBezTo>
                  <a:pt x="1963332" y="1430368"/>
                  <a:pt x="1979358" y="1374023"/>
                  <a:pt x="1979358" y="1325728"/>
                </a:cubicBezTo>
                <a:cubicBezTo>
                  <a:pt x="1979358" y="1196941"/>
                  <a:pt x="1931276" y="1100350"/>
                  <a:pt x="1851140" y="1035957"/>
                </a:cubicBezTo>
                <a:cubicBezTo>
                  <a:pt x="1771004" y="963514"/>
                  <a:pt x="1650801" y="931317"/>
                  <a:pt x="1482516" y="931317"/>
                </a:cubicBezTo>
                <a:cubicBezTo>
                  <a:pt x="1346284" y="931317"/>
                  <a:pt x="1218067" y="963514"/>
                  <a:pt x="1097863" y="1019858"/>
                </a:cubicBezTo>
                <a:cubicBezTo>
                  <a:pt x="977660" y="1084252"/>
                  <a:pt x="881497" y="1180842"/>
                  <a:pt x="801360" y="1301580"/>
                </a:cubicBezTo>
                <a:cubicBezTo>
                  <a:pt x="801360" y="1301580"/>
                  <a:pt x="801360" y="1301580"/>
                  <a:pt x="0" y="850824"/>
                </a:cubicBezTo>
                <a:cubicBezTo>
                  <a:pt x="144246" y="609348"/>
                  <a:pt x="352600" y="416167"/>
                  <a:pt x="617048" y="271281"/>
                </a:cubicBezTo>
                <a:cubicBezTo>
                  <a:pt x="889511" y="126395"/>
                  <a:pt x="1210054" y="53952"/>
                  <a:pt x="1586692" y="53952"/>
                </a:cubicBezTo>
                <a:close/>
                <a:moveTo>
                  <a:pt x="5079893" y="6424"/>
                </a:moveTo>
                <a:cubicBezTo>
                  <a:pt x="5994914" y="6424"/>
                  <a:pt x="6736685" y="903967"/>
                  <a:pt x="6736685" y="2011143"/>
                </a:cubicBezTo>
                <a:cubicBezTo>
                  <a:pt x="6736685" y="3118319"/>
                  <a:pt x="5994914" y="4015862"/>
                  <a:pt x="5079893" y="4015862"/>
                </a:cubicBezTo>
                <a:cubicBezTo>
                  <a:pt x="4164870" y="4015862"/>
                  <a:pt x="3423099" y="3118319"/>
                  <a:pt x="3423099" y="2011143"/>
                </a:cubicBezTo>
                <a:cubicBezTo>
                  <a:pt x="3423099" y="903967"/>
                  <a:pt x="4164870" y="6424"/>
                  <a:pt x="5079893" y="6424"/>
                </a:cubicBezTo>
                <a:close/>
                <a:moveTo>
                  <a:pt x="8573093" y="0"/>
                </a:moveTo>
                <a:cubicBezTo>
                  <a:pt x="8869596" y="0"/>
                  <a:pt x="9126031" y="48295"/>
                  <a:pt x="9342398" y="144886"/>
                </a:cubicBezTo>
                <a:cubicBezTo>
                  <a:pt x="9566778" y="241477"/>
                  <a:pt x="9743077" y="370264"/>
                  <a:pt x="9863281" y="547347"/>
                </a:cubicBezTo>
                <a:cubicBezTo>
                  <a:pt x="9991499" y="724430"/>
                  <a:pt x="10055607" y="933709"/>
                  <a:pt x="10055607" y="1167136"/>
                </a:cubicBezTo>
                <a:cubicBezTo>
                  <a:pt x="10055607" y="1287875"/>
                  <a:pt x="10039581" y="1416662"/>
                  <a:pt x="10007526" y="1537400"/>
                </a:cubicBezTo>
                <a:cubicBezTo>
                  <a:pt x="9975472" y="1658138"/>
                  <a:pt x="9911363" y="1786925"/>
                  <a:pt x="9815199" y="1923762"/>
                </a:cubicBezTo>
                <a:cubicBezTo>
                  <a:pt x="9727051" y="2060600"/>
                  <a:pt x="9590819" y="2213534"/>
                  <a:pt x="9406507" y="2382567"/>
                </a:cubicBezTo>
                <a:lnTo>
                  <a:pt x="8685283" y="3050652"/>
                </a:lnTo>
                <a:cubicBezTo>
                  <a:pt x="8685283" y="3050652"/>
                  <a:pt x="8685283" y="3050652"/>
                  <a:pt x="10159784" y="3050652"/>
                </a:cubicBezTo>
                <a:cubicBezTo>
                  <a:pt x="10159784" y="3050652"/>
                  <a:pt x="10159784" y="3050652"/>
                  <a:pt x="10159784" y="3911917"/>
                </a:cubicBezTo>
                <a:cubicBezTo>
                  <a:pt x="10159784" y="3911917"/>
                  <a:pt x="10159784" y="3911917"/>
                  <a:pt x="7186742" y="3911917"/>
                </a:cubicBezTo>
                <a:cubicBezTo>
                  <a:pt x="7186742" y="3911917"/>
                  <a:pt x="7186742" y="3911917"/>
                  <a:pt x="7186742" y="3227734"/>
                </a:cubicBezTo>
                <a:cubicBezTo>
                  <a:pt x="7186742" y="3227734"/>
                  <a:pt x="7186742" y="3227734"/>
                  <a:pt x="8613161" y="1891566"/>
                </a:cubicBezTo>
                <a:cubicBezTo>
                  <a:pt x="8717338" y="1794975"/>
                  <a:pt x="8789460" y="1714482"/>
                  <a:pt x="8845556" y="1633990"/>
                </a:cubicBezTo>
                <a:cubicBezTo>
                  <a:pt x="8893637" y="1561547"/>
                  <a:pt x="8925691" y="1497154"/>
                  <a:pt x="8941718" y="1440810"/>
                </a:cubicBezTo>
                <a:cubicBezTo>
                  <a:pt x="8957746" y="1376416"/>
                  <a:pt x="8965759" y="1320071"/>
                  <a:pt x="8965759" y="1271776"/>
                </a:cubicBezTo>
                <a:cubicBezTo>
                  <a:pt x="8965759" y="1142989"/>
                  <a:pt x="8925691" y="1046398"/>
                  <a:pt x="8845556" y="982005"/>
                </a:cubicBezTo>
                <a:cubicBezTo>
                  <a:pt x="8757406" y="909562"/>
                  <a:pt x="8637202" y="877365"/>
                  <a:pt x="8476930" y="877365"/>
                </a:cubicBezTo>
                <a:cubicBezTo>
                  <a:pt x="8332685" y="877365"/>
                  <a:pt x="8204468" y="909562"/>
                  <a:pt x="8084264" y="965906"/>
                </a:cubicBezTo>
                <a:cubicBezTo>
                  <a:pt x="7964061" y="1030300"/>
                  <a:pt x="7867897" y="1126890"/>
                  <a:pt x="7795775" y="1247628"/>
                </a:cubicBezTo>
                <a:cubicBezTo>
                  <a:pt x="7795775" y="1247628"/>
                  <a:pt x="7795775" y="1247628"/>
                  <a:pt x="6994416" y="796872"/>
                </a:cubicBezTo>
                <a:cubicBezTo>
                  <a:pt x="7130647" y="555396"/>
                  <a:pt x="7339001" y="362215"/>
                  <a:pt x="7611463" y="217329"/>
                </a:cubicBezTo>
                <a:cubicBezTo>
                  <a:pt x="7875911" y="72443"/>
                  <a:pt x="8196454" y="0"/>
                  <a:pt x="857309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9659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BEAF516-2444-431F-9E1E-F7E37D09739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486857" y="870939"/>
            <a:ext cx="8894657" cy="2676050"/>
          </a:xfrm>
          <a:custGeom>
            <a:avLst/>
            <a:gdLst>
              <a:gd name="connsiteX0" fmla="*/ 5089793 w 13663901"/>
              <a:gd name="connsiteY0" fmla="*/ 919763 h 4015862"/>
              <a:gd name="connsiteX1" fmla="*/ 4487402 w 13663901"/>
              <a:gd name="connsiteY1" fmla="*/ 2011144 h 4015862"/>
              <a:gd name="connsiteX2" fmla="*/ 5089793 w 13663901"/>
              <a:gd name="connsiteY2" fmla="*/ 3102525 h 4015862"/>
              <a:gd name="connsiteX3" fmla="*/ 5692185 w 13663901"/>
              <a:gd name="connsiteY3" fmla="*/ 2011144 h 4015862"/>
              <a:gd name="connsiteX4" fmla="*/ 5089793 w 13663901"/>
              <a:gd name="connsiteY4" fmla="*/ 919763 h 4015862"/>
              <a:gd name="connsiteX5" fmla="*/ 10694580 w 13663901"/>
              <a:gd name="connsiteY5" fmla="*/ 86101 h 4015862"/>
              <a:gd name="connsiteX6" fmla="*/ 13470251 w 13663901"/>
              <a:gd name="connsiteY6" fmla="*/ 86101 h 4015862"/>
              <a:gd name="connsiteX7" fmla="*/ 13470249 w 13663901"/>
              <a:gd name="connsiteY7" fmla="*/ 762812 h 4015862"/>
              <a:gd name="connsiteX8" fmla="*/ 12695691 w 13663901"/>
              <a:gd name="connsiteY8" fmla="*/ 1603131 h 4015862"/>
              <a:gd name="connsiteX9" fmla="*/ 12681469 w 13663901"/>
              <a:gd name="connsiteY9" fmla="*/ 1618560 h 4015862"/>
              <a:gd name="connsiteX10" fmla="*/ 12674773 w 13663901"/>
              <a:gd name="connsiteY10" fmla="*/ 1617474 h 4015862"/>
              <a:gd name="connsiteX11" fmla="*/ 12671617 w 13663901"/>
              <a:gd name="connsiteY11" fmla="*/ 1629250 h 4015862"/>
              <a:gd name="connsiteX12" fmla="*/ 12681469 w 13663901"/>
              <a:gd name="connsiteY12" fmla="*/ 1618560 h 4015862"/>
              <a:gd name="connsiteX13" fmla="*/ 12697031 w 13663901"/>
              <a:gd name="connsiteY13" fmla="*/ 1621085 h 4015862"/>
              <a:gd name="connsiteX14" fmla="*/ 13292737 w 13663901"/>
              <a:gd name="connsiteY14" fmla="*/ 1898720 h 4015862"/>
              <a:gd name="connsiteX15" fmla="*/ 13663901 w 13663901"/>
              <a:gd name="connsiteY15" fmla="*/ 2720442 h 4015862"/>
              <a:gd name="connsiteX16" fmla="*/ 13486387 w 13663901"/>
              <a:gd name="connsiteY16" fmla="*/ 3340761 h 4015862"/>
              <a:gd name="connsiteX17" fmla="*/ 12937709 w 13663901"/>
              <a:gd name="connsiteY17" fmla="*/ 3816069 h 4015862"/>
              <a:gd name="connsiteX18" fmla="*/ 11993659 w 13663901"/>
              <a:gd name="connsiteY18" fmla="*/ 3993303 h 4015862"/>
              <a:gd name="connsiteX19" fmla="*/ 11194845 w 13663901"/>
              <a:gd name="connsiteY19" fmla="*/ 3896631 h 4015862"/>
              <a:gd name="connsiteX20" fmla="*/ 10500929 w 13663901"/>
              <a:gd name="connsiteY20" fmla="*/ 3614667 h 4015862"/>
              <a:gd name="connsiteX21" fmla="*/ 10896300 w 13663901"/>
              <a:gd name="connsiteY21" fmla="*/ 2801002 h 4015862"/>
              <a:gd name="connsiteX22" fmla="*/ 11404635 w 13663901"/>
              <a:gd name="connsiteY22" fmla="*/ 3034629 h 4015862"/>
              <a:gd name="connsiteX23" fmla="*/ 11961383 w 13663901"/>
              <a:gd name="connsiteY23" fmla="*/ 3115190 h 4015862"/>
              <a:gd name="connsiteX24" fmla="*/ 12405169 w 13663901"/>
              <a:gd name="connsiteY24" fmla="*/ 3018516 h 4015862"/>
              <a:gd name="connsiteX25" fmla="*/ 12566545 w 13663901"/>
              <a:gd name="connsiteY25" fmla="*/ 2720441 h 4015862"/>
              <a:gd name="connsiteX26" fmla="*/ 12429373 w 13663901"/>
              <a:gd name="connsiteY26" fmla="*/ 2446534 h 4015862"/>
              <a:gd name="connsiteX27" fmla="*/ 11977521 w 13663901"/>
              <a:gd name="connsiteY27" fmla="*/ 2349861 h 4015862"/>
              <a:gd name="connsiteX28" fmla="*/ 11525667 w 13663901"/>
              <a:gd name="connsiteY28" fmla="*/ 2349861 h 4015862"/>
              <a:gd name="connsiteX29" fmla="*/ 11525667 w 13663901"/>
              <a:gd name="connsiteY29" fmla="*/ 1665094 h 4015862"/>
              <a:gd name="connsiteX30" fmla="*/ 12122759 w 13663901"/>
              <a:gd name="connsiteY30" fmla="*/ 1022369 h 4015862"/>
              <a:gd name="connsiteX31" fmla="*/ 12189375 w 13663901"/>
              <a:gd name="connsiteY31" fmla="*/ 950662 h 4015862"/>
              <a:gd name="connsiteX32" fmla="*/ 12189051 w 13663901"/>
              <a:gd name="connsiteY32" fmla="*/ 950575 h 4015862"/>
              <a:gd name="connsiteX33" fmla="*/ 12212817 w 13663901"/>
              <a:gd name="connsiteY33" fmla="*/ 923933 h 4015862"/>
              <a:gd name="connsiteX34" fmla="*/ 12159937 w 13663901"/>
              <a:gd name="connsiteY34" fmla="*/ 923934 h 4015862"/>
              <a:gd name="connsiteX35" fmla="*/ 10694580 w 13663901"/>
              <a:gd name="connsiteY35" fmla="*/ 923934 h 4015862"/>
              <a:gd name="connsiteX36" fmla="*/ 10694580 w 13663901"/>
              <a:gd name="connsiteY36" fmla="*/ 86101 h 4015862"/>
              <a:gd name="connsiteX37" fmla="*/ 1586692 w 13663901"/>
              <a:gd name="connsiteY37" fmla="*/ 53952 h 4015862"/>
              <a:gd name="connsiteX38" fmla="*/ 2355997 w 13663901"/>
              <a:gd name="connsiteY38" fmla="*/ 198838 h 4015862"/>
              <a:gd name="connsiteX39" fmla="*/ 2876880 w 13663901"/>
              <a:gd name="connsiteY39" fmla="*/ 601299 h 4015862"/>
              <a:gd name="connsiteX40" fmla="*/ 3069206 w 13663901"/>
              <a:gd name="connsiteY40" fmla="*/ 1221088 h 4015862"/>
              <a:gd name="connsiteX41" fmla="*/ 3013111 w 13663901"/>
              <a:gd name="connsiteY41" fmla="*/ 1591353 h 4015862"/>
              <a:gd name="connsiteX42" fmla="*/ 2828799 w 13663901"/>
              <a:gd name="connsiteY42" fmla="*/ 1977715 h 4015862"/>
              <a:gd name="connsiteX43" fmla="*/ 2420105 w 13663901"/>
              <a:gd name="connsiteY43" fmla="*/ 2436520 h 4015862"/>
              <a:gd name="connsiteX44" fmla="*/ 1698882 w 13663901"/>
              <a:gd name="connsiteY44" fmla="*/ 3104603 h 4015862"/>
              <a:gd name="connsiteX45" fmla="*/ 3165368 w 13663901"/>
              <a:gd name="connsiteY45" fmla="*/ 3104603 h 4015862"/>
              <a:gd name="connsiteX46" fmla="*/ 3165368 w 13663901"/>
              <a:gd name="connsiteY46" fmla="*/ 3965869 h 4015862"/>
              <a:gd name="connsiteX47" fmla="*/ 200341 w 13663901"/>
              <a:gd name="connsiteY47" fmla="*/ 3965869 h 4015862"/>
              <a:gd name="connsiteX48" fmla="*/ 200341 w 13663901"/>
              <a:gd name="connsiteY48" fmla="*/ 3281687 h 4015862"/>
              <a:gd name="connsiteX49" fmla="*/ 1626760 w 13663901"/>
              <a:gd name="connsiteY49" fmla="*/ 1945517 h 4015862"/>
              <a:gd name="connsiteX50" fmla="*/ 1851140 w 13663901"/>
              <a:gd name="connsiteY50" fmla="*/ 1687943 h 4015862"/>
              <a:gd name="connsiteX51" fmla="*/ 1947305 w 13663901"/>
              <a:gd name="connsiteY51" fmla="*/ 1494763 h 4015862"/>
              <a:gd name="connsiteX52" fmla="*/ 1979358 w 13663901"/>
              <a:gd name="connsiteY52" fmla="*/ 1325728 h 4015862"/>
              <a:gd name="connsiteX53" fmla="*/ 1851140 w 13663901"/>
              <a:gd name="connsiteY53" fmla="*/ 1035957 h 4015862"/>
              <a:gd name="connsiteX54" fmla="*/ 1482516 w 13663901"/>
              <a:gd name="connsiteY54" fmla="*/ 931317 h 4015862"/>
              <a:gd name="connsiteX55" fmla="*/ 1097863 w 13663901"/>
              <a:gd name="connsiteY55" fmla="*/ 1019858 h 4015862"/>
              <a:gd name="connsiteX56" fmla="*/ 801360 w 13663901"/>
              <a:gd name="connsiteY56" fmla="*/ 1301580 h 4015862"/>
              <a:gd name="connsiteX57" fmla="*/ 0 w 13663901"/>
              <a:gd name="connsiteY57" fmla="*/ 850824 h 4015862"/>
              <a:gd name="connsiteX58" fmla="*/ 617048 w 13663901"/>
              <a:gd name="connsiteY58" fmla="*/ 271281 h 4015862"/>
              <a:gd name="connsiteX59" fmla="*/ 1586692 w 13663901"/>
              <a:gd name="connsiteY59" fmla="*/ 53952 h 4015862"/>
              <a:gd name="connsiteX60" fmla="*/ 5079893 w 13663901"/>
              <a:gd name="connsiteY60" fmla="*/ 6424 h 4015862"/>
              <a:gd name="connsiteX61" fmla="*/ 6736685 w 13663901"/>
              <a:gd name="connsiteY61" fmla="*/ 2011143 h 4015862"/>
              <a:gd name="connsiteX62" fmla="*/ 5079893 w 13663901"/>
              <a:gd name="connsiteY62" fmla="*/ 4015862 h 4015862"/>
              <a:gd name="connsiteX63" fmla="*/ 3423099 w 13663901"/>
              <a:gd name="connsiteY63" fmla="*/ 2011143 h 4015862"/>
              <a:gd name="connsiteX64" fmla="*/ 5079893 w 13663901"/>
              <a:gd name="connsiteY64" fmla="*/ 6424 h 4015862"/>
              <a:gd name="connsiteX65" fmla="*/ 8573093 w 13663901"/>
              <a:gd name="connsiteY65" fmla="*/ 0 h 4015862"/>
              <a:gd name="connsiteX66" fmla="*/ 9342398 w 13663901"/>
              <a:gd name="connsiteY66" fmla="*/ 144886 h 4015862"/>
              <a:gd name="connsiteX67" fmla="*/ 9863281 w 13663901"/>
              <a:gd name="connsiteY67" fmla="*/ 547347 h 4015862"/>
              <a:gd name="connsiteX68" fmla="*/ 10055607 w 13663901"/>
              <a:gd name="connsiteY68" fmla="*/ 1167136 h 4015862"/>
              <a:gd name="connsiteX69" fmla="*/ 10007526 w 13663901"/>
              <a:gd name="connsiteY69" fmla="*/ 1537400 h 4015862"/>
              <a:gd name="connsiteX70" fmla="*/ 9815199 w 13663901"/>
              <a:gd name="connsiteY70" fmla="*/ 1923762 h 4015862"/>
              <a:gd name="connsiteX71" fmla="*/ 9406507 w 13663901"/>
              <a:gd name="connsiteY71" fmla="*/ 2382567 h 4015862"/>
              <a:gd name="connsiteX72" fmla="*/ 8685283 w 13663901"/>
              <a:gd name="connsiteY72" fmla="*/ 3050652 h 4015862"/>
              <a:gd name="connsiteX73" fmla="*/ 10159784 w 13663901"/>
              <a:gd name="connsiteY73" fmla="*/ 3050652 h 4015862"/>
              <a:gd name="connsiteX74" fmla="*/ 10159784 w 13663901"/>
              <a:gd name="connsiteY74" fmla="*/ 3911917 h 4015862"/>
              <a:gd name="connsiteX75" fmla="*/ 7186742 w 13663901"/>
              <a:gd name="connsiteY75" fmla="*/ 3911917 h 4015862"/>
              <a:gd name="connsiteX76" fmla="*/ 7186742 w 13663901"/>
              <a:gd name="connsiteY76" fmla="*/ 3227734 h 4015862"/>
              <a:gd name="connsiteX77" fmla="*/ 8613161 w 13663901"/>
              <a:gd name="connsiteY77" fmla="*/ 1891566 h 4015862"/>
              <a:gd name="connsiteX78" fmla="*/ 8845556 w 13663901"/>
              <a:gd name="connsiteY78" fmla="*/ 1633990 h 4015862"/>
              <a:gd name="connsiteX79" fmla="*/ 8941718 w 13663901"/>
              <a:gd name="connsiteY79" fmla="*/ 1440810 h 4015862"/>
              <a:gd name="connsiteX80" fmla="*/ 8965759 w 13663901"/>
              <a:gd name="connsiteY80" fmla="*/ 1271776 h 4015862"/>
              <a:gd name="connsiteX81" fmla="*/ 8845556 w 13663901"/>
              <a:gd name="connsiteY81" fmla="*/ 982005 h 4015862"/>
              <a:gd name="connsiteX82" fmla="*/ 8476930 w 13663901"/>
              <a:gd name="connsiteY82" fmla="*/ 877365 h 4015862"/>
              <a:gd name="connsiteX83" fmla="*/ 8084264 w 13663901"/>
              <a:gd name="connsiteY83" fmla="*/ 965906 h 4015862"/>
              <a:gd name="connsiteX84" fmla="*/ 7795775 w 13663901"/>
              <a:gd name="connsiteY84" fmla="*/ 1247628 h 4015862"/>
              <a:gd name="connsiteX85" fmla="*/ 6994416 w 13663901"/>
              <a:gd name="connsiteY85" fmla="*/ 796872 h 4015862"/>
              <a:gd name="connsiteX86" fmla="*/ 7611463 w 13663901"/>
              <a:gd name="connsiteY86" fmla="*/ 217329 h 4015862"/>
              <a:gd name="connsiteX87" fmla="*/ 8573093 w 13663901"/>
              <a:gd name="connsiteY87" fmla="*/ 0 h 4015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13663901" h="4015862">
                <a:moveTo>
                  <a:pt x="5089793" y="919763"/>
                </a:moveTo>
                <a:cubicBezTo>
                  <a:pt x="4757101" y="919763"/>
                  <a:pt x="4487402" y="1408391"/>
                  <a:pt x="4487402" y="2011144"/>
                </a:cubicBezTo>
                <a:cubicBezTo>
                  <a:pt x="4487402" y="2613898"/>
                  <a:pt x="4757101" y="3102525"/>
                  <a:pt x="5089793" y="3102525"/>
                </a:cubicBezTo>
                <a:cubicBezTo>
                  <a:pt x="5422486" y="3102525"/>
                  <a:pt x="5692185" y="2613898"/>
                  <a:pt x="5692185" y="2011144"/>
                </a:cubicBezTo>
                <a:cubicBezTo>
                  <a:pt x="5692185" y="1408391"/>
                  <a:pt x="5422486" y="919763"/>
                  <a:pt x="5089793" y="919763"/>
                </a:cubicBezTo>
                <a:close/>
                <a:moveTo>
                  <a:pt x="10694580" y="86101"/>
                </a:moveTo>
                <a:cubicBezTo>
                  <a:pt x="13470251" y="86101"/>
                  <a:pt x="13470251" y="86101"/>
                  <a:pt x="13470251" y="86101"/>
                </a:cubicBezTo>
                <a:cubicBezTo>
                  <a:pt x="13470249" y="762812"/>
                  <a:pt x="13470249" y="762812"/>
                  <a:pt x="13470249" y="762812"/>
                </a:cubicBezTo>
                <a:cubicBezTo>
                  <a:pt x="13085973" y="1179714"/>
                  <a:pt x="12845799" y="1440278"/>
                  <a:pt x="12695691" y="1603131"/>
                </a:cubicBezTo>
                <a:lnTo>
                  <a:pt x="12681469" y="1618560"/>
                </a:lnTo>
                <a:lnTo>
                  <a:pt x="12674773" y="1617474"/>
                </a:lnTo>
                <a:lnTo>
                  <a:pt x="12671617" y="1629250"/>
                </a:lnTo>
                <a:lnTo>
                  <a:pt x="12681469" y="1618560"/>
                </a:lnTo>
                <a:lnTo>
                  <a:pt x="12697031" y="1621085"/>
                </a:lnTo>
                <a:cubicBezTo>
                  <a:pt x="12942879" y="1670884"/>
                  <a:pt x="13141447" y="1762774"/>
                  <a:pt x="13292737" y="1898720"/>
                </a:cubicBezTo>
                <a:cubicBezTo>
                  <a:pt x="13542871" y="2108178"/>
                  <a:pt x="13663901" y="2382085"/>
                  <a:pt x="13663901" y="2720442"/>
                </a:cubicBezTo>
                <a:cubicBezTo>
                  <a:pt x="13663901" y="2937955"/>
                  <a:pt x="13607421" y="3147414"/>
                  <a:pt x="13486387" y="3340761"/>
                </a:cubicBezTo>
                <a:cubicBezTo>
                  <a:pt x="13365355" y="3534106"/>
                  <a:pt x="13187841" y="3687172"/>
                  <a:pt x="12937709" y="3816069"/>
                </a:cubicBezTo>
                <a:cubicBezTo>
                  <a:pt x="12695645" y="3936910"/>
                  <a:pt x="12380961" y="3993303"/>
                  <a:pt x="11993659" y="3993303"/>
                </a:cubicBezTo>
                <a:cubicBezTo>
                  <a:pt x="11727387" y="3993303"/>
                  <a:pt x="11461117" y="3961079"/>
                  <a:pt x="11194845" y="3896631"/>
                </a:cubicBezTo>
                <a:cubicBezTo>
                  <a:pt x="10928575" y="3832182"/>
                  <a:pt x="10694580" y="3735508"/>
                  <a:pt x="10500929" y="3614667"/>
                </a:cubicBezTo>
                <a:cubicBezTo>
                  <a:pt x="10896300" y="2801002"/>
                  <a:pt x="10896300" y="2801002"/>
                  <a:pt x="10896300" y="2801002"/>
                </a:cubicBezTo>
                <a:cubicBezTo>
                  <a:pt x="11049608" y="2905732"/>
                  <a:pt x="11219053" y="2978237"/>
                  <a:pt x="11404635" y="3034629"/>
                </a:cubicBezTo>
                <a:cubicBezTo>
                  <a:pt x="11598287" y="3091023"/>
                  <a:pt x="11775801" y="3115190"/>
                  <a:pt x="11961383" y="3115190"/>
                </a:cubicBezTo>
                <a:cubicBezTo>
                  <a:pt x="12146965" y="3115190"/>
                  <a:pt x="12292203" y="3082965"/>
                  <a:pt x="12405169" y="3018516"/>
                </a:cubicBezTo>
                <a:cubicBezTo>
                  <a:pt x="12510061" y="2946011"/>
                  <a:pt x="12566545" y="2849338"/>
                  <a:pt x="12566545" y="2720441"/>
                </a:cubicBezTo>
                <a:cubicBezTo>
                  <a:pt x="12566545" y="2607656"/>
                  <a:pt x="12526199" y="2519040"/>
                  <a:pt x="12429373" y="2446534"/>
                </a:cubicBezTo>
                <a:cubicBezTo>
                  <a:pt x="12340617" y="2382085"/>
                  <a:pt x="12187309" y="2349862"/>
                  <a:pt x="11977521" y="2349861"/>
                </a:cubicBezTo>
                <a:cubicBezTo>
                  <a:pt x="11525667" y="2349861"/>
                  <a:pt x="11525667" y="2349861"/>
                  <a:pt x="11525667" y="2349861"/>
                </a:cubicBezTo>
                <a:cubicBezTo>
                  <a:pt x="11525667" y="1665094"/>
                  <a:pt x="11525667" y="1665094"/>
                  <a:pt x="11525667" y="1665094"/>
                </a:cubicBezTo>
                <a:cubicBezTo>
                  <a:pt x="11783869" y="1387159"/>
                  <a:pt x="11977521" y="1178707"/>
                  <a:pt x="12122759" y="1022369"/>
                </a:cubicBezTo>
                <a:lnTo>
                  <a:pt x="12189375" y="950662"/>
                </a:lnTo>
                <a:lnTo>
                  <a:pt x="12189051" y="950575"/>
                </a:lnTo>
                <a:lnTo>
                  <a:pt x="12212817" y="923933"/>
                </a:lnTo>
                <a:lnTo>
                  <a:pt x="12159937" y="923934"/>
                </a:lnTo>
                <a:cubicBezTo>
                  <a:pt x="10694580" y="923934"/>
                  <a:pt x="10694580" y="923934"/>
                  <a:pt x="10694580" y="923934"/>
                </a:cubicBezTo>
                <a:cubicBezTo>
                  <a:pt x="10694580" y="86101"/>
                  <a:pt x="10694580" y="86101"/>
                  <a:pt x="10694580" y="86101"/>
                </a:cubicBezTo>
                <a:close/>
                <a:moveTo>
                  <a:pt x="1586692" y="53952"/>
                </a:moveTo>
                <a:cubicBezTo>
                  <a:pt x="1875183" y="53952"/>
                  <a:pt x="2131616" y="102248"/>
                  <a:pt x="2355997" y="198838"/>
                </a:cubicBezTo>
                <a:cubicBezTo>
                  <a:pt x="2580377" y="295429"/>
                  <a:pt x="2748661" y="424216"/>
                  <a:pt x="2876880" y="601299"/>
                </a:cubicBezTo>
                <a:cubicBezTo>
                  <a:pt x="3005098" y="778382"/>
                  <a:pt x="3069206" y="987661"/>
                  <a:pt x="3069206" y="1221088"/>
                </a:cubicBezTo>
                <a:cubicBezTo>
                  <a:pt x="3069206" y="1341827"/>
                  <a:pt x="3045166" y="1470615"/>
                  <a:pt x="3013111" y="1591353"/>
                </a:cubicBezTo>
                <a:cubicBezTo>
                  <a:pt x="2981058" y="1712091"/>
                  <a:pt x="2916948" y="1840877"/>
                  <a:pt x="2828799" y="1977715"/>
                </a:cubicBezTo>
                <a:cubicBezTo>
                  <a:pt x="2732636" y="2114551"/>
                  <a:pt x="2596404" y="2267487"/>
                  <a:pt x="2420105" y="2436520"/>
                </a:cubicBezTo>
                <a:lnTo>
                  <a:pt x="1698882" y="3104603"/>
                </a:lnTo>
                <a:cubicBezTo>
                  <a:pt x="1698882" y="3104603"/>
                  <a:pt x="1698882" y="3104603"/>
                  <a:pt x="3165368" y="3104603"/>
                </a:cubicBezTo>
                <a:cubicBezTo>
                  <a:pt x="3165368" y="3104603"/>
                  <a:pt x="3165368" y="3104603"/>
                  <a:pt x="3165368" y="3965869"/>
                </a:cubicBezTo>
                <a:cubicBezTo>
                  <a:pt x="3165368" y="3965869"/>
                  <a:pt x="3165368" y="3965869"/>
                  <a:pt x="200341" y="3965869"/>
                </a:cubicBezTo>
                <a:cubicBezTo>
                  <a:pt x="200341" y="3965869"/>
                  <a:pt x="200341" y="3965869"/>
                  <a:pt x="200341" y="3281687"/>
                </a:cubicBezTo>
                <a:cubicBezTo>
                  <a:pt x="200341" y="3281687"/>
                  <a:pt x="200341" y="3281687"/>
                  <a:pt x="1626760" y="1945517"/>
                </a:cubicBezTo>
                <a:cubicBezTo>
                  <a:pt x="1730936" y="1848926"/>
                  <a:pt x="1803059" y="1768434"/>
                  <a:pt x="1851140" y="1687943"/>
                </a:cubicBezTo>
                <a:cubicBezTo>
                  <a:pt x="1899222" y="1615500"/>
                  <a:pt x="1931276" y="1551106"/>
                  <a:pt x="1947305" y="1494763"/>
                </a:cubicBezTo>
                <a:cubicBezTo>
                  <a:pt x="1963332" y="1430368"/>
                  <a:pt x="1979358" y="1374023"/>
                  <a:pt x="1979358" y="1325728"/>
                </a:cubicBezTo>
                <a:cubicBezTo>
                  <a:pt x="1979358" y="1196941"/>
                  <a:pt x="1931276" y="1100350"/>
                  <a:pt x="1851140" y="1035957"/>
                </a:cubicBezTo>
                <a:cubicBezTo>
                  <a:pt x="1771004" y="963514"/>
                  <a:pt x="1650801" y="931317"/>
                  <a:pt x="1482516" y="931317"/>
                </a:cubicBezTo>
                <a:cubicBezTo>
                  <a:pt x="1346284" y="931317"/>
                  <a:pt x="1218067" y="963514"/>
                  <a:pt x="1097863" y="1019858"/>
                </a:cubicBezTo>
                <a:cubicBezTo>
                  <a:pt x="977660" y="1084252"/>
                  <a:pt x="881497" y="1180842"/>
                  <a:pt x="801360" y="1301580"/>
                </a:cubicBezTo>
                <a:cubicBezTo>
                  <a:pt x="801360" y="1301580"/>
                  <a:pt x="801360" y="1301580"/>
                  <a:pt x="0" y="850824"/>
                </a:cubicBezTo>
                <a:cubicBezTo>
                  <a:pt x="144246" y="609348"/>
                  <a:pt x="352600" y="416167"/>
                  <a:pt x="617048" y="271281"/>
                </a:cubicBezTo>
                <a:cubicBezTo>
                  <a:pt x="889511" y="126395"/>
                  <a:pt x="1210054" y="53952"/>
                  <a:pt x="1586692" y="53952"/>
                </a:cubicBezTo>
                <a:close/>
                <a:moveTo>
                  <a:pt x="5079893" y="6424"/>
                </a:moveTo>
                <a:cubicBezTo>
                  <a:pt x="5994914" y="6424"/>
                  <a:pt x="6736685" y="903967"/>
                  <a:pt x="6736685" y="2011143"/>
                </a:cubicBezTo>
                <a:cubicBezTo>
                  <a:pt x="6736685" y="3118319"/>
                  <a:pt x="5994914" y="4015862"/>
                  <a:pt x="5079893" y="4015862"/>
                </a:cubicBezTo>
                <a:cubicBezTo>
                  <a:pt x="4164870" y="4015862"/>
                  <a:pt x="3423099" y="3118319"/>
                  <a:pt x="3423099" y="2011143"/>
                </a:cubicBezTo>
                <a:cubicBezTo>
                  <a:pt x="3423099" y="903967"/>
                  <a:pt x="4164870" y="6424"/>
                  <a:pt x="5079893" y="6424"/>
                </a:cubicBezTo>
                <a:close/>
                <a:moveTo>
                  <a:pt x="8573093" y="0"/>
                </a:moveTo>
                <a:cubicBezTo>
                  <a:pt x="8869596" y="0"/>
                  <a:pt x="9126031" y="48295"/>
                  <a:pt x="9342398" y="144886"/>
                </a:cubicBezTo>
                <a:cubicBezTo>
                  <a:pt x="9566778" y="241477"/>
                  <a:pt x="9743077" y="370264"/>
                  <a:pt x="9863281" y="547347"/>
                </a:cubicBezTo>
                <a:cubicBezTo>
                  <a:pt x="9991499" y="724430"/>
                  <a:pt x="10055607" y="933709"/>
                  <a:pt x="10055607" y="1167136"/>
                </a:cubicBezTo>
                <a:cubicBezTo>
                  <a:pt x="10055607" y="1287875"/>
                  <a:pt x="10039581" y="1416662"/>
                  <a:pt x="10007526" y="1537400"/>
                </a:cubicBezTo>
                <a:cubicBezTo>
                  <a:pt x="9975472" y="1658138"/>
                  <a:pt x="9911363" y="1786925"/>
                  <a:pt x="9815199" y="1923762"/>
                </a:cubicBezTo>
                <a:cubicBezTo>
                  <a:pt x="9727051" y="2060600"/>
                  <a:pt x="9590819" y="2213534"/>
                  <a:pt x="9406507" y="2382567"/>
                </a:cubicBezTo>
                <a:lnTo>
                  <a:pt x="8685283" y="3050652"/>
                </a:lnTo>
                <a:cubicBezTo>
                  <a:pt x="8685283" y="3050652"/>
                  <a:pt x="8685283" y="3050652"/>
                  <a:pt x="10159784" y="3050652"/>
                </a:cubicBezTo>
                <a:cubicBezTo>
                  <a:pt x="10159784" y="3050652"/>
                  <a:pt x="10159784" y="3050652"/>
                  <a:pt x="10159784" y="3911917"/>
                </a:cubicBezTo>
                <a:cubicBezTo>
                  <a:pt x="10159784" y="3911917"/>
                  <a:pt x="10159784" y="3911917"/>
                  <a:pt x="7186742" y="3911917"/>
                </a:cubicBezTo>
                <a:cubicBezTo>
                  <a:pt x="7186742" y="3911917"/>
                  <a:pt x="7186742" y="3911917"/>
                  <a:pt x="7186742" y="3227734"/>
                </a:cubicBezTo>
                <a:cubicBezTo>
                  <a:pt x="7186742" y="3227734"/>
                  <a:pt x="7186742" y="3227734"/>
                  <a:pt x="8613161" y="1891566"/>
                </a:cubicBezTo>
                <a:cubicBezTo>
                  <a:pt x="8717338" y="1794975"/>
                  <a:pt x="8789460" y="1714482"/>
                  <a:pt x="8845556" y="1633990"/>
                </a:cubicBezTo>
                <a:cubicBezTo>
                  <a:pt x="8893637" y="1561547"/>
                  <a:pt x="8925691" y="1497154"/>
                  <a:pt x="8941718" y="1440810"/>
                </a:cubicBezTo>
                <a:cubicBezTo>
                  <a:pt x="8957746" y="1376416"/>
                  <a:pt x="8965759" y="1320071"/>
                  <a:pt x="8965759" y="1271776"/>
                </a:cubicBezTo>
                <a:cubicBezTo>
                  <a:pt x="8965759" y="1142989"/>
                  <a:pt x="8925691" y="1046398"/>
                  <a:pt x="8845556" y="982005"/>
                </a:cubicBezTo>
                <a:cubicBezTo>
                  <a:pt x="8757406" y="909562"/>
                  <a:pt x="8637202" y="877365"/>
                  <a:pt x="8476930" y="877365"/>
                </a:cubicBezTo>
                <a:cubicBezTo>
                  <a:pt x="8332685" y="877365"/>
                  <a:pt x="8204468" y="909562"/>
                  <a:pt x="8084264" y="965906"/>
                </a:cubicBezTo>
                <a:cubicBezTo>
                  <a:pt x="7964061" y="1030300"/>
                  <a:pt x="7867897" y="1126890"/>
                  <a:pt x="7795775" y="1247628"/>
                </a:cubicBezTo>
                <a:cubicBezTo>
                  <a:pt x="7795775" y="1247628"/>
                  <a:pt x="7795775" y="1247628"/>
                  <a:pt x="6994416" y="796872"/>
                </a:cubicBezTo>
                <a:cubicBezTo>
                  <a:pt x="7130647" y="555396"/>
                  <a:pt x="7339001" y="362215"/>
                  <a:pt x="7611463" y="217329"/>
                </a:cubicBezTo>
                <a:cubicBezTo>
                  <a:pt x="7875911" y="72443"/>
                  <a:pt x="8196454" y="0"/>
                  <a:pt x="857309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2D279AC9-BC1C-4CE9-8ECC-E51A98EF4861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5966FDD-1850-4697-9945-6BE274DE94CC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C24A03D-59DF-4B78-B771-B029E85418D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2B77D62-2191-4215-BFF3-79154771F1F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C9B2BEFC-8D6D-426E-8D79-4C801E702882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D215F97E-46F5-4CC2-88C7-D8935876C140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D4D7880-FB8B-46A3-9B3A-2C8447D0247D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2568754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10" grpId="0"/>
    </p:bldLst>
  </p:timing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FCBC1E8-2F12-4674-9631-FD92323A7D8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391837" y="825219"/>
            <a:ext cx="9408325" cy="2786662"/>
          </a:xfrm>
          <a:custGeom>
            <a:avLst/>
            <a:gdLst>
              <a:gd name="connsiteX0" fmla="*/ 6666245 w 18819100"/>
              <a:gd name="connsiteY0" fmla="*/ 1399113 h 5573323"/>
              <a:gd name="connsiteX1" fmla="*/ 5877275 w 18819100"/>
              <a:gd name="connsiteY1" fmla="*/ 2870530 h 5573323"/>
              <a:gd name="connsiteX2" fmla="*/ 6666245 w 18819100"/>
              <a:gd name="connsiteY2" fmla="*/ 4341948 h 5573323"/>
              <a:gd name="connsiteX3" fmla="*/ 7455214 w 18819100"/>
              <a:gd name="connsiteY3" fmla="*/ 2870530 h 5573323"/>
              <a:gd name="connsiteX4" fmla="*/ 6666245 w 18819100"/>
              <a:gd name="connsiteY4" fmla="*/ 1399113 h 5573323"/>
              <a:gd name="connsiteX5" fmla="*/ 6653277 w 18819100"/>
              <a:gd name="connsiteY5" fmla="*/ 167735 h 5573323"/>
              <a:gd name="connsiteX6" fmla="*/ 8823226 w 18819100"/>
              <a:gd name="connsiteY6" fmla="*/ 2870529 h 5573323"/>
              <a:gd name="connsiteX7" fmla="*/ 6653277 w 18819100"/>
              <a:gd name="connsiteY7" fmla="*/ 5573323 h 5573323"/>
              <a:gd name="connsiteX8" fmla="*/ 4483330 w 18819100"/>
              <a:gd name="connsiteY8" fmla="*/ 2870529 h 5573323"/>
              <a:gd name="connsiteX9" fmla="*/ 6653277 w 18819100"/>
              <a:gd name="connsiteY9" fmla="*/ 167735 h 5573323"/>
              <a:gd name="connsiteX10" fmla="*/ 2078133 w 18819100"/>
              <a:gd name="connsiteY10" fmla="*/ 72739 h 5573323"/>
              <a:gd name="connsiteX11" fmla="*/ 3085714 w 18819100"/>
              <a:gd name="connsiteY11" fmla="*/ 268077 h 5573323"/>
              <a:gd name="connsiteX12" fmla="*/ 3767930 w 18819100"/>
              <a:gd name="connsiteY12" fmla="*/ 810681 h 5573323"/>
              <a:gd name="connsiteX13" fmla="*/ 4019825 w 18819100"/>
              <a:gd name="connsiteY13" fmla="*/ 1646291 h 5573323"/>
              <a:gd name="connsiteX14" fmla="*/ 3946356 w 18819100"/>
              <a:gd name="connsiteY14" fmla="*/ 2145485 h 5573323"/>
              <a:gd name="connsiteX15" fmla="*/ 3704956 w 18819100"/>
              <a:gd name="connsiteY15" fmla="*/ 2666385 h 5573323"/>
              <a:gd name="connsiteX16" fmla="*/ 3169679 w 18819100"/>
              <a:gd name="connsiteY16" fmla="*/ 3284953 h 5573323"/>
              <a:gd name="connsiteX17" fmla="*/ 2225073 w 18819100"/>
              <a:gd name="connsiteY17" fmla="*/ 4185676 h 5573323"/>
              <a:gd name="connsiteX18" fmla="*/ 4145772 w 18819100"/>
              <a:gd name="connsiteY18" fmla="*/ 4185676 h 5573323"/>
              <a:gd name="connsiteX19" fmla="*/ 4145772 w 18819100"/>
              <a:gd name="connsiteY19" fmla="*/ 5346849 h 5573323"/>
              <a:gd name="connsiteX20" fmla="*/ 262391 w 18819100"/>
              <a:gd name="connsiteY20" fmla="*/ 5346849 h 5573323"/>
              <a:gd name="connsiteX21" fmla="*/ 262391 w 18819100"/>
              <a:gd name="connsiteY21" fmla="*/ 4424422 h 5573323"/>
              <a:gd name="connsiteX22" fmla="*/ 2130612 w 18819100"/>
              <a:gd name="connsiteY22" fmla="*/ 2622978 h 5573323"/>
              <a:gd name="connsiteX23" fmla="*/ 2424490 w 18819100"/>
              <a:gd name="connsiteY23" fmla="*/ 2275711 h 5573323"/>
              <a:gd name="connsiteX24" fmla="*/ 2550438 w 18819100"/>
              <a:gd name="connsiteY24" fmla="*/ 2015262 h 5573323"/>
              <a:gd name="connsiteX25" fmla="*/ 2592420 w 18819100"/>
              <a:gd name="connsiteY25" fmla="*/ 1787368 h 5573323"/>
              <a:gd name="connsiteX26" fmla="*/ 2424490 w 18819100"/>
              <a:gd name="connsiteY26" fmla="*/ 1396693 h 5573323"/>
              <a:gd name="connsiteX27" fmla="*/ 1941691 w 18819100"/>
              <a:gd name="connsiteY27" fmla="*/ 1255617 h 5573323"/>
              <a:gd name="connsiteX28" fmla="*/ 1437901 w 18819100"/>
              <a:gd name="connsiteY28" fmla="*/ 1374989 h 5573323"/>
              <a:gd name="connsiteX29" fmla="*/ 1049563 w 18819100"/>
              <a:gd name="connsiteY29" fmla="*/ 1754811 h 5573323"/>
              <a:gd name="connsiteX30" fmla="*/ 0 w 18819100"/>
              <a:gd name="connsiteY30" fmla="*/ 1147095 h 5573323"/>
              <a:gd name="connsiteX31" fmla="*/ 808164 w 18819100"/>
              <a:gd name="connsiteY31" fmla="*/ 365746 h 5573323"/>
              <a:gd name="connsiteX32" fmla="*/ 2078133 w 18819100"/>
              <a:gd name="connsiteY32" fmla="*/ 72739 h 5573323"/>
              <a:gd name="connsiteX33" fmla="*/ 16185720 w 18819100"/>
              <a:gd name="connsiteY33" fmla="*/ 0 h 5573323"/>
              <a:gd name="connsiteX34" fmla="*/ 17714864 w 18819100"/>
              <a:gd name="connsiteY34" fmla="*/ 0 h 5573323"/>
              <a:gd name="connsiteX35" fmla="*/ 15583768 w 18819100"/>
              <a:gd name="connsiteY35" fmla="*/ 3145457 h 5573323"/>
              <a:gd name="connsiteX36" fmla="*/ 16647350 w 18819100"/>
              <a:gd name="connsiteY36" fmla="*/ 3145457 h 5573323"/>
              <a:gd name="connsiteX37" fmla="*/ 16647350 w 18819100"/>
              <a:gd name="connsiteY37" fmla="*/ 2231520 h 5573323"/>
              <a:gd name="connsiteX38" fmla="*/ 18044036 w 18819100"/>
              <a:gd name="connsiteY38" fmla="*/ 2231520 h 5573323"/>
              <a:gd name="connsiteX39" fmla="*/ 18044036 w 18819100"/>
              <a:gd name="connsiteY39" fmla="*/ 3145457 h 5573323"/>
              <a:gd name="connsiteX40" fmla="*/ 18819100 w 18819100"/>
              <a:gd name="connsiteY40" fmla="*/ 3145457 h 5573323"/>
              <a:gd name="connsiteX41" fmla="*/ 18819100 w 18819100"/>
              <a:gd name="connsiteY41" fmla="*/ 4350990 h 5573323"/>
              <a:gd name="connsiteX42" fmla="*/ 18044036 w 18819100"/>
              <a:gd name="connsiteY42" fmla="*/ 4350990 h 5573323"/>
              <a:gd name="connsiteX43" fmla="*/ 18044036 w 18819100"/>
              <a:gd name="connsiteY43" fmla="*/ 5382377 h 5573323"/>
              <a:gd name="connsiteX44" fmla="*/ 16600136 w 18819100"/>
              <a:gd name="connsiteY44" fmla="*/ 5382377 h 5573323"/>
              <a:gd name="connsiteX45" fmla="*/ 16600136 w 18819100"/>
              <a:gd name="connsiteY45" fmla="*/ 4350990 h 5573323"/>
              <a:gd name="connsiteX46" fmla="*/ 13838236 w 18819100"/>
              <a:gd name="connsiteY46" fmla="*/ 4350990 h 5573323"/>
              <a:gd name="connsiteX47" fmla="*/ 13838236 w 18819100"/>
              <a:gd name="connsiteY47" fmla="*/ 3358755 h 5573323"/>
              <a:gd name="connsiteX48" fmla="*/ 11228421 w 18819100"/>
              <a:gd name="connsiteY48" fmla="*/ 0 h 5573323"/>
              <a:gd name="connsiteX49" fmla="*/ 12236001 w 18819100"/>
              <a:gd name="connsiteY49" fmla="*/ 195338 h 5573323"/>
              <a:gd name="connsiteX50" fmla="*/ 12918216 w 18819100"/>
              <a:gd name="connsiteY50" fmla="*/ 737942 h 5573323"/>
              <a:gd name="connsiteX51" fmla="*/ 13170111 w 18819100"/>
              <a:gd name="connsiteY51" fmla="*/ 1573552 h 5573323"/>
              <a:gd name="connsiteX52" fmla="*/ 13107138 w 18819100"/>
              <a:gd name="connsiteY52" fmla="*/ 2072746 h 5573323"/>
              <a:gd name="connsiteX53" fmla="*/ 12855242 w 18819100"/>
              <a:gd name="connsiteY53" fmla="*/ 2593646 h 5573323"/>
              <a:gd name="connsiteX54" fmla="*/ 12319966 w 18819100"/>
              <a:gd name="connsiteY54" fmla="*/ 3212214 h 5573323"/>
              <a:gd name="connsiteX55" fmla="*/ 11375359 w 18819100"/>
              <a:gd name="connsiteY55" fmla="*/ 4112937 h 5573323"/>
              <a:gd name="connsiteX56" fmla="*/ 13306554 w 18819100"/>
              <a:gd name="connsiteY56" fmla="*/ 4112937 h 5573323"/>
              <a:gd name="connsiteX57" fmla="*/ 13306554 w 18819100"/>
              <a:gd name="connsiteY57" fmla="*/ 5274110 h 5573323"/>
              <a:gd name="connsiteX58" fmla="*/ 9412678 w 18819100"/>
              <a:gd name="connsiteY58" fmla="*/ 5274110 h 5573323"/>
              <a:gd name="connsiteX59" fmla="*/ 9412678 w 18819100"/>
              <a:gd name="connsiteY59" fmla="*/ 4351683 h 5573323"/>
              <a:gd name="connsiteX60" fmla="*/ 11280899 w 18819100"/>
              <a:gd name="connsiteY60" fmla="*/ 2550239 h 5573323"/>
              <a:gd name="connsiteX61" fmla="*/ 11585273 w 18819100"/>
              <a:gd name="connsiteY61" fmla="*/ 2202972 h 5573323"/>
              <a:gd name="connsiteX62" fmla="*/ 11711219 w 18819100"/>
              <a:gd name="connsiteY62" fmla="*/ 1942524 h 5573323"/>
              <a:gd name="connsiteX63" fmla="*/ 11742706 w 18819100"/>
              <a:gd name="connsiteY63" fmla="*/ 1714629 h 5573323"/>
              <a:gd name="connsiteX64" fmla="*/ 11585273 w 18819100"/>
              <a:gd name="connsiteY64" fmla="*/ 1323954 h 5573323"/>
              <a:gd name="connsiteX65" fmla="*/ 11102473 w 18819100"/>
              <a:gd name="connsiteY65" fmla="*/ 1182878 h 5573323"/>
              <a:gd name="connsiteX66" fmla="*/ 10588188 w 18819100"/>
              <a:gd name="connsiteY66" fmla="*/ 1302250 h 5573323"/>
              <a:gd name="connsiteX67" fmla="*/ 10210345 w 18819100"/>
              <a:gd name="connsiteY67" fmla="*/ 1682072 h 5573323"/>
              <a:gd name="connsiteX68" fmla="*/ 9160783 w 18819100"/>
              <a:gd name="connsiteY68" fmla="*/ 1074356 h 5573323"/>
              <a:gd name="connsiteX69" fmla="*/ 9968947 w 18819100"/>
              <a:gd name="connsiteY69" fmla="*/ 293007 h 5573323"/>
              <a:gd name="connsiteX70" fmla="*/ 11228421 w 18819100"/>
              <a:gd name="connsiteY70" fmla="*/ 0 h 5573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8819100" h="5573323">
                <a:moveTo>
                  <a:pt x="6666245" y="1399113"/>
                </a:moveTo>
                <a:cubicBezTo>
                  <a:pt x="6230508" y="1399113"/>
                  <a:pt x="5877275" y="2057889"/>
                  <a:pt x="5877275" y="2870530"/>
                </a:cubicBezTo>
                <a:cubicBezTo>
                  <a:pt x="5877275" y="3683172"/>
                  <a:pt x="6230508" y="4341948"/>
                  <a:pt x="6666245" y="4341948"/>
                </a:cubicBezTo>
                <a:cubicBezTo>
                  <a:pt x="7101981" y="4341948"/>
                  <a:pt x="7455214" y="3683172"/>
                  <a:pt x="7455214" y="2870530"/>
                </a:cubicBezTo>
                <a:cubicBezTo>
                  <a:pt x="7455214" y="2057889"/>
                  <a:pt x="7101981" y="1399113"/>
                  <a:pt x="6666245" y="1399113"/>
                </a:cubicBezTo>
                <a:close/>
                <a:moveTo>
                  <a:pt x="6653277" y="167735"/>
                </a:moveTo>
                <a:cubicBezTo>
                  <a:pt x="7851707" y="167735"/>
                  <a:pt x="8823226" y="1377816"/>
                  <a:pt x="8823226" y="2870529"/>
                </a:cubicBezTo>
                <a:cubicBezTo>
                  <a:pt x="8823226" y="4363241"/>
                  <a:pt x="7851707" y="5573323"/>
                  <a:pt x="6653277" y="5573323"/>
                </a:cubicBezTo>
                <a:cubicBezTo>
                  <a:pt x="5454848" y="5573323"/>
                  <a:pt x="4483330" y="4363241"/>
                  <a:pt x="4483330" y="2870529"/>
                </a:cubicBezTo>
                <a:cubicBezTo>
                  <a:pt x="4483330" y="1377816"/>
                  <a:pt x="5454848" y="167735"/>
                  <a:pt x="6653277" y="167735"/>
                </a:cubicBezTo>
                <a:close/>
                <a:moveTo>
                  <a:pt x="2078133" y="72739"/>
                </a:moveTo>
                <a:cubicBezTo>
                  <a:pt x="2455978" y="72739"/>
                  <a:pt x="2791837" y="137853"/>
                  <a:pt x="3085714" y="268077"/>
                </a:cubicBezTo>
                <a:cubicBezTo>
                  <a:pt x="3379590" y="398302"/>
                  <a:pt x="3599999" y="571935"/>
                  <a:pt x="3767930" y="810681"/>
                </a:cubicBezTo>
                <a:cubicBezTo>
                  <a:pt x="3935859" y="1049427"/>
                  <a:pt x="4019825" y="1331581"/>
                  <a:pt x="4019825" y="1646291"/>
                </a:cubicBezTo>
                <a:cubicBezTo>
                  <a:pt x="4019825" y="1809073"/>
                  <a:pt x="3988339" y="1982706"/>
                  <a:pt x="3946356" y="2145485"/>
                </a:cubicBezTo>
                <a:cubicBezTo>
                  <a:pt x="3904373" y="2308268"/>
                  <a:pt x="3820408" y="2481900"/>
                  <a:pt x="3704956" y="2666385"/>
                </a:cubicBezTo>
                <a:cubicBezTo>
                  <a:pt x="3579008" y="2850872"/>
                  <a:pt x="3400583" y="3057061"/>
                  <a:pt x="3169679" y="3284953"/>
                </a:cubicBezTo>
                <a:lnTo>
                  <a:pt x="2225073" y="4185676"/>
                </a:lnTo>
                <a:cubicBezTo>
                  <a:pt x="2225073" y="4185676"/>
                  <a:pt x="2225073" y="4185676"/>
                  <a:pt x="4145772" y="4185676"/>
                </a:cubicBezTo>
                <a:cubicBezTo>
                  <a:pt x="4145772" y="4185676"/>
                  <a:pt x="4145772" y="4185676"/>
                  <a:pt x="4145772" y="5346849"/>
                </a:cubicBezTo>
                <a:cubicBezTo>
                  <a:pt x="4145772" y="5346849"/>
                  <a:pt x="4145772" y="5346849"/>
                  <a:pt x="262391" y="5346849"/>
                </a:cubicBezTo>
                <a:cubicBezTo>
                  <a:pt x="262391" y="5346849"/>
                  <a:pt x="262391" y="5346849"/>
                  <a:pt x="262391" y="4424422"/>
                </a:cubicBezTo>
                <a:cubicBezTo>
                  <a:pt x="262391" y="4424422"/>
                  <a:pt x="262391" y="4424422"/>
                  <a:pt x="2130612" y="2622978"/>
                </a:cubicBezTo>
                <a:cubicBezTo>
                  <a:pt x="2267055" y="2492752"/>
                  <a:pt x="2361516" y="2384232"/>
                  <a:pt x="2424490" y="2275711"/>
                </a:cubicBezTo>
                <a:cubicBezTo>
                  <a:pt x="2487464" y="2178042"/>
                  <a:pt x="2529446" y="2091226"/>
                  <a:pt x="2550438" y="2015262"/>
                </a:cubicBezTo>
                <a:cubicBezTo>
                  <a:pt x="2571429" y="1928444"/>
                  <a:pt x="2592420" y="1852480"/>
                  <a:pt x="2592420" y="1787368"/>
                </a:cubicBezTo>
                <a:cubicBezTo>
                  <a:pt x="2592420" y="1613734"/>
                  <a:pt x="2529446" y="1483510"/>
                  <a:pt x="2424490" y="1396693"/>
                </a:cubicBezTo>
                <a:cubicBezTo>
                  <a:pt x="2319535" y="1299024"/>
                  <a:pt x="2162099" y="1255617"/>
                  <a:pt x="1941691" y="1255617"/>
                </a:cubicBezTo>
                <a:cubicBezTo>
                  <a:pt x="1763265" y="1255617"/>
                  <a:pt x="1595336" y="1299024"/>
                  <a:pt x="1437901" y="1374989"/>
                </a:cubicBezTo>
                <a:cubicBezTo>
                  <a:pt x="1280467" y="1461806"/>
                  <a:pt x="1154519" y="1592030"/>
                  <a:pt x="1049563" y="1754811"/>
                </a:cubicBezTo>
                <a:cubicBezTo>
                  <a:pt x="1049563" y="1754811"/>
                  <a:pt x="1049563" y="1754811"/>
                  <a:pt x="0" y="1147095"/>
                </a:cubicBezTo>
                <a:cubicBezTo>
                  <a:pt x="188921" y="821533"/>
                  <a:pt x="461808" y="561082"/>
                  <a:pt x="808164" y="365746"/>
                </a:cubicBezTo>
                <a:cubicBezTo>
                  <a:pt x="1165015" y="170408"/>
                  <a:pt x="1584841" y="72739"/>
                  <a:pt x="2078133" y="72739"/>
                </a:cubicBezTo>
                <a:close/>
                <a:moveTo>
                  <a:pt x="16185720" y="0"/>
                </a:moveTo>
                <a:lnTo>
                  <a:pt x="17714864" y="0"/>
                </a:lnTo>
                <a:lnTo>
                  <a:pt x="15583768" y="3145457"/>
                </a:lnTo>
                <a:lnTo>
                  <a:pt x="16647350" y="3145457"/>
                </a:lnTo>
                <a:lnTo>
                  <a:pt x="16647350" y="2231520"/>
                </a:lnTo>
                <a:lnTo>
                  <a:pt x="18044036" y="2231520"/>
                </a:lnTo>
                <a:lnTo>
                  <a:pt x="18044036" y="3145457"/>
                </a:lnTo>
                <a:lnTo>
                  <a:pt x="18819100" y="3145457"/>
                </a:lnTo>
                <a:lnTo>
                  <a:pt x="18819100" y="4350990"/>
                </a:lnTo>
                <a:lnTo>
                  <a:pt x="18044036" y="4350990"/>
                </a:lnTo>
                <a:lnTo>
                  <a:pt x="18044036" y="5382377"/>
                </a:lnTo>
                <a:lnTo>
                  <a:pt x="16600136" y="5382377"/>
                </a:lnTo>
                <a:lnTo>
                  <a:pt x="16600136" y="4350990"/>
                </a:lnTo>
                <a:lnTo>
                  <a:pt x="13838236" y="4350990"/>
                </a:lnTo>
                <a:lnTo>
                  <a:pt x="13838236" y="3358755"/>
                </a:lnTo>
                <a:close/>
                <a:moveTo>
                  <a:pt x="11228421" y="0"/>
                </a:moveTo>
                <a:cubicBezTo>
                  <a:pt x="11616759" y="0"/>
                  <a:pt x="11952619" y="65114"/>
                  <a:pt x="12236001" y="195338"/>
                </a:cubicBezTo>
                <a:cubicBezTo>
                  <a:pt x="12529878" y="325564"/>
                  <a:pt x="12760782" y="499196"/>
                  <a:pt x="12918216" y="737942"/>
                </a:cubicBezTo>
                <a:cubicBezTo>
                  <a:pt x="13086147" y="976689"/>
                  <a:pt x="13170111" y="1258842"/>
                  <a:pt x="13170111" y="1573552"/>
                </a:cubicBezTo>
                <a:cubicBezTo>
                  <a:pt x="13170111" y="1736334"/>
                  <a:pt x="13149121" y="1909967"/>
                  <a:pt x="13107138" y="2072746"/>
                </a:cubicBezTo>
                <a:cubicBezTo>
                  <a:pt x="13065156" y="2235529"/>
                  <a:pt x="12981190" y="2409161"/>
                  <a:pt x="12855242" y="2593646"/>
                </a:cubicBezTo>
                <a:cubicBezTo>
                  <a:pt x="12739792" y="2778133"/>
                  <a:pt x="12561365" y="2984322"/>
                  <a:pt x="12319966" y="3212214"/>
                </a:cubicBezTo>
                <a:lnTo>
                  <a:pt x="11375359" y="4112937"/>
                </a:lnTo>
                <a:cubicBezTo>
                  <a:pt x="11375359" y="4112937"/>
                  <a:pt x="11375359" y="4112937"/>
                  <a:pt x="13306554" y="4112937"/>
                </a:cubicBezTo>
                <a:cubicBezTo>
                  <a:pt x="13306554" y="4112937"/>
                  <a:pt x="13306554" y="4112937"/>
                  <a:pt x="13306554" y="5274110"/>
                </a:cubicBezTo>
                <a:cubicBezTo>
                  <a:pt x="13306554" y="5274110"/>
                  <a:pt x="13306554" y="5274110"/>
                  <a:pt x="9412678" y="5274110"/>
                </a:cubicBezTo>
                <a:cubicBezTo>
                  <a:pt x="9412678" y="5274110"/>
                  <a:pt x="9412678" y="5274110"/>
                  <a:pt x="9412678" y="4351683"/>
                </a:cubicBezTo>
                <a:cubicBezTo>
                  <a:pt x="9412678" y="4351683"/>
                  <a:pt x="9412678" y="4351683"/>
                  <a:pt x="11280899" y="2550239"/>
                </a:cubicBezTo>
                <a:cubicBezTo>
                  <a:pt x="11417342" y="2420013"/>
                  <a:pt x="11511803" y="2311493"/>
                  <a:pt x="11585273" y="2202972"/>
                </a:cubicBezTo>
                <a:cubicBezTo>
                  <a:pt x="11648246" y="2105303"/>
                  <a:pt x="11690228" y="2018487"/>
                  <a:pt x="11711219" y="1942524"/>
                </a:cubicBezTo>
                <a:cubicBezTo>
                  <a:pt x="11732211" y="1855705"/>
                  <a:pt x="11742706" y="1779741"/>
                  <a:pt x="11742706" y="1714629"/>
                </a:cubicBezTo>
                <a:cubicBezTo>
                  <a:pt x="11742706" y="1540995"/>
                  <a:pt x="11690228" y="1410771"/>
                  <a:pt x="11585273" y="1323954"/>
                </a:cubicBezTo>
                <a:cubicBezTo>
                  <a:pt x="11469821" y="1226285"/>
                  <a:pt x="11312386" y="1182878"/>
                  <a:pt x="11102473" y="1182878"/>
                </a:cubicBezTo>
                <a:cubicBezTo>
                  <a:pt x="10913552" y="1182878"/>
                  <a:pt x="10745622" y="1226285"/>
                  <a:pt x="10588188" y="1302250"/>
                </a:cubicBezTo>
                <a:cubicBezTo>
                  <a:pt x="10430754" y="1389067"/>
                  <a:pt x="10304806" y="1519292"/>
                  <a:pt x="10210345" y="1682072"/>
                </a:cubicBezTo>
                <a:cubicBezTo>
                  <a:pt x="10210345" y="1682072"/>
                  <a:pt x="10210345" y="1682072"/>
                  <a:pt x="9160783" y="1074356"/>
                </a:cubicBezTo>
                <a:cubicBezTo>
                  <a:pt x="9339209" y="748794"/>
                  <a:pt x="9612096" y="488343"/>
                  <a:pt x="9968947" y="293007"/>
                </a:cubicBezTo>
                <a:cubicBezTo>
                  <a:pt x="10315302" y="97669"/>
                  <a:pt x="10735126" y="0"/>
                  <a:pt x="1122842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36830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FCBC1E8-2F12-4674-9631-FD92323A7D8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391837" y="825219"/>
            <a:ext cx="9408325" cy="2786662"/>
          </a:xfrm>
          <a:custGeom>
            <a:avLst/>
            <a:gdLst>
              <a:gd name="connsiteX0" fmla="*/ 6666245 w 18819100"/>
              <a:gd name="connsiteY0" fmla="*/ 1399113 h 5573323"/>
              <a:gd name="connsiteX1" fmla="*/ 5877275 w 18819100"/>
              <a:gd name="connsiteY1" fmla="*/ 2870530 h 5573323"/>
              <a:gd name="connsiteX2" fmla="*/ 6666245 w 18819100"/>
              <a:gd name="connsiteY2" fmla="*/ 4341948 h 5573323"/>
              <a:gd name="connsiteX3" fmla="*/ 7455214 w 18819100"/>
              <a:gd name="connsiteY3" fmla="*/ 2870530 h 5573323"/>
              <a:gd name="connsiteX4" fmla="*/ 6666245 w 18819100"/>
              <a:gd name="connsiteY4" fmla="*/ 1399113 h 5573323"/>
              <a:gd name="connsiteX5" fmla="*/ 6653277 w 18819100"/>
              <a:gd name="connsiteY5" fmla="*/ 167735 h 5573323"/>
              <a:gd name="connsiteX6" fmla="*/ 8823226 w 18819100"/>
              <a:gd name="connsiteY6" fmla="*/ 2870529 h 5573323"/>
              <a:gd name="connsiteX7" fmla="*/ 6653277 w 18819100"/>
              <a:gd name="connsiteY7" fmla="*/ 5573323 h 5573323"/>
              <a:gd name="connsiteX8" fmla="*/ 4483330 w 18819100"/>
              <a:gd name="connsiteY8" fmla="*/ 2870529 h 5573323"/>
              <a:gd name="connsiteX9" fmla="*/ 6653277 w 18819100"/>
              <a:gd name="connsiteY9" fmla="*/ 167735 h 5573323"/>
              <a:gd name="connsiteX10" fmla="*/ 2078133 w 18819100"/>
              <a:gd name="connsiteY10" fmla="*/ 72739 h 5573323"/>
              <a:gd name="connsiteX11" fmla="*/ 3085714 w 18819100"/>
              <a:gd name="connsiteY11" fmla="*/ 268077 h 5573323"/>
              <a:gd name="connsiteX12" fmla="*/ 3767930 w 18819100"/>
              <a:gd name="connsiteY12" fmla="*/ 810681 h 5573323"/>
              <a:gd name="connsiteX13" fmla="*/ 4019825 w 18819100"/>
              <a:gd name="connsiteY13" fmla="*/ 1646291 h 5573323"/>
              <a:gd name="connsiteX14" fmla="*/ 3946356 w 18819100"/>
              <a:gd name="connsiteY14" fmla="*/ 2145485 h 5573323"/>
              <a:gd name="connsiteX15" fmla="*/ 3704956 w 18819100"/>
              <a:gd name="connsiteY15" fmla="*/ 2666385 h 5573323"/>
              <a:gd name="connsiteX16" fmla="*/ 3169679 w 18819100"/>
              <a:gd name="connsiteY16" fmla="*/ 3284953 h 5573323"/>
              <a:gd name="connsiteX17" fmla="*/ 2225073 w 18819100"/>
              <a:gd name="connsiteY17" fmla="*/ 4185676 h 5573323"/>
              <a:gd name="connsiteX18" fmla="*/ 4145772 w 18819100"/>
              <a:gd name="connsiteY18" fmla="*/ 4185676 h 5573323"/>
              <a:gd name="connsiteX19" fmla="*/ 4145772 w 18819100"/>
              <a:gd name="connsiteY19" fmla="*/ 5346849 h 5573323"/>
              <a:gd name="connsiteX20" fmla="*/ 262391 w 18819100"/>
              <a:gd name="connsiteY20" fmla="*/ 5346849 h 5573323"/>
              <a:gd name="connsiteX21" fmla="*/ 262391 w 18819100"/>
              <a:gd name="connsiteY21" fmla="*/ 4424422 h 5573323"/>
              <a:gd name="connsiteX22" fmla="*/ 2130612 w 18819100"/>
              <a:gd name="connsiteY22" fmla="*/ 2622978 h 5573323"/>
              <a:gd name="connsiteX23" fmla="*/ 2424490 w 18819100"/>
              <a:gd name="connsiteY23" fmla="*/ 2275711 h 5573323"/>
              <a:gd name="connsiteX24" fmla="*/ 2550438 w 18819100"/>
              <a:gd name="connsiteY24" fmla="*/ 2015262 h 5573323"/>
              <a:gd name="connsiteX25" fmla="*/ 2592420 w 18819100"/>
              <a:gd name="connsiteY25" fmla="*/ 1787368 h 5573323"/>
              <a:gd name="connsiteX26" fmla="*/ 2424490 w 18819100"/>
              <a:gd name="connsiteY26" fmla="*/ 1396693 h 5573323"/>
              <a:gd name="connsiteX27" fmla="*/ 1941691 w 18819100"/>
              <a:gd name="connsiteY27" fmla="*/ 1255617 h 5573323"/>
              <a:gd name="connsiteX28" fmla="*/ 1437901 w 18819100"/>
              <a:gd name="connsiteY28" fmla="*/ 1374989 h 5573323"/>
              <a:gd name="connsiteX29" fmla="*/ 1049563 w 18819100"/>
              <a:gd name="connsiteY29" fmla="*/ 1754811 h 5573323"/>
              <a:gd name="connsiteX30" fmla="*/ 0 w 18819100"/>
              <a:gd name="connsiteY30" fmla="*/ 1147095 h 5573323"/>
              <a:gd name="connsiteX31" fmla="*/ 808164 w 18819100"/>
              <a:gd name="connsiteY31" fmla="*/ 365746 h 5573323"/>
              <a:gd name="connsiteX32" fmla="*/ 2078133 w 18819100"/>
              <a:gd name="connsiteY32" fmla="*/ 72739 h 5573323"/>
              <a:gd name="connsiteX33" fmla="*/ 16185720 w 18819100"/>
              <a:gd name="connsiteY33" fmla="*/ 0 h 5573323"/>
              <a:gd name="connsiteX34" fmla="*/ 17714864 w 18819100"/>
              <a:gd name="connsiteY34" fmla="*/ 0 h 5573323"/>
              <a:gd name="connsiteX35" fmla="*/ 15583768 w 18819100"/>
              <a:gd name="connsiteY35" fmla="*/ 3145457 h 5573323"/>
              <a:gd name="connsiteX36" fmla="*/ 16647350 w 18819100"/>
              <a:gd name="connsiteY36" fmla="*/ 3145457 h 5573323"/>
              <a:gd name="connsiteX37" fmla="*/ 16647350 w 18819100"/>
              <a:gd name="connsiteY37" fmla="*/ 2231520 h 5573323"/>
              <a:gd name="connsiteX38" fmla="*/ 18044036 w 18819100"/>
              <a:gd name="connsiteY38" fmla="*/ 2231520 h 5573323"/>
              <a:gd name="connsiteX39" fmla="*/ 18044036 w 18819100"/>
              <a:gd name="connsiteY39" fmla="*/ 3145457 h 5573323"/>
              <a:gd name="connsiteX40" fmla="*/ 18819100 w 18819100"/>
              <a:gd name="connsiteY40" fmla="*/ 3145457 h 5573323"/>
              <a:gd name="connsiteX41" fmla="*/ 18819100 w 18819100"/>
              <a:gd name="connsiteY41" fmla="*/ 4350990 h 5573323"/>
              <a:gd name="connsiteX42" fmla="*/ 18044036 w 18819100"/>
              <a:gd name="connsiteY42" fmla="*/ 4350990 h 5573323"/>
              <a:gd name="connsiteX43" fmla="*/ 18044036 w 18819100"/>
              <a:gd name="connsiteY43" fmla="*/ 5382377 h 5573323"/>
              <a:gd name="connsiteX44" fmla="*/ 16600136 w 18819100"/>
              <a:gd name="connsiteY44" fmla="*/ 5382377 h 5573323"/>
              <a:gd name="connsiteX45" fmla="*/ 16600136 w 18819100"/>
              <a:gd name="connsiteY45" fmla="*/ 4350990 h 5573323"/>
              <a:gd name="connsiteX46" fmla="*/ 13838236 w 18819100"/>
              <a:gd name="connsiteY46" fmla="*/ 4350990 h 5573323"/>
              <a:gd name="connsiteX47" fmla="*/ 13838236 w 18819100"/>
              <a:gd name="connsiteY47" fmla="*/ 3358755 h 5573323"/>
              <a:gd name="connsiteX48" fmla="*/ 11228421 w 18819100"/>
              <a:gd name="connsiteY48" fmla="*/ 0 h 5573323"/>
              <a:gd name="connsiteX49" fmla="*/ 12236001 w 18819100"/>
              <a:gd name="connsiteY49" fmla="*/ 195338 h 5573323"/>
              <a:gd name="connsiteX50" fmla="*/ 12918216 w 18819100"/>
              <a:gd name="connsiteY50" fmla="*/ 737942 h 5573323"/>
              <a:gd name="connsiteX51" fmla="*/ 13170111 w 18819100"/>
              <a:gd name="connsiteY51" fmla="*/ 1573552 h 5573323"/>
              <a:gd name="connsiteX52" fmla="*/ 13107138 w 18819100"/>
              <a:gd name="connsiteY52" fmla="*/ 2072746 h 5573323"/>
              <a:gd name="connsiteX53" fmla="*/ 12855242 w 18819100"/>
              <a:gd name="connsiteY53" fmla="*/ 2593646 h 5573323"/>
              <a:gd name="connsiteX54" fmla="*/ 12319966 w 18819100"/>
              <a:gd name="connsiteY54" fmla="*/ 3212214 h 5573323"/>
              <a:gd name="connsiteX55" fmla="*/ 11375359 w 18819100"/>
              <a:gd name="connsiteY55" fmla="*/ 4112937 h 5573323"/>
              <a:gd name="connsiteX56" fmla="*/ 13306554 w 18819100"/>
              <a:gd name="connsiteY56" fmla="*/ 4112937 h 5573323"/>
              <a:gd name="connsiteX57" fmla="*/ 13306554 w 18819100"/>
              <a:gd name="connsiteY57" fmla="*/ 5274110 h 5573323"/>
              <a:gd name="connsiteX58" fmla="*/ 9412678 w 18819100"/>
              <a:gd name="connsiteY58" fmla="*/ 5274110 h 5573323"/>
              <a:gd name="connsiteX59" fmla="*/ 9412678 w 18819100"/>
              <a:gd name="connsiteY59" fmla="*/ 4351683 h 5573323"/>
              <a:gd name="connsiteX60" fmla="*/ 11280899 w 18819100"/>
              <a:gd name="connsiteY60" fmla="*/ 2550239 h 5573323"/>
              <a:gd name="connsiteX61" fmla="*/ 11585273 w 18819100"/>
              <a:gd name="connsiteY61" fmla="*/ 2202972 h 5573323"/>
              <a:gd name="connsiteX62" fmla="*/ 11711219 w 18819100"/>
              <a:gd name="connsiteY62" fmla="*/ 1942524 h 5573323"/>
              <a:gd name="connsiteX63" fmla="*/ 11742706 w 18819100"/>
              <a:gd name="connsiteY63" fmla="*/ 1714629 h 5573323"/>
              <a:gd name="connsiteX64" fmla="*/ 11585273 w 18819100"/>
              <a:gd name="connsiteY64" fmla="*/ 1323954 h 5573323"/>
              <a:gd name="connsiteX65" fmla="*/ 11102473 w 18819100"/>
              <a:gd name="connsiteY65" fmla="*/ 1182878 h 5573323"/>
              <a:gd name="connsiteX66" fmla="*/ 10588188 w 18819100"/>
              <a:gd name="connsiteY66" fmla="*/ 1302250 h 5573323"/>
              <a:gd name="connsiteX67" fmla="*/ 10210345 w 18819100"/>
              <a:gd name="connsiteY67" fmla="*/ 1682072 h 5573323"/>
              <a:gd name="connsiteX68" fmla="*/ 9160783 w 18819100"/>
              <a:gd name="connsiteY68" fmla="*/ 1074356 h 5573323"/>
              <a:gd name="connsiteX69" fmla="*/ 9968947 w 18819100"/>
              <a:gd name="connsiteY69" fmla="*/ 293007 h 5573323"/>
              <a:gd name="connsiteX70" fmla="*/ 11228421 w 18819100"/>
              <a:gd name="connsiteY70" fmla="*/ 0 h 5573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8819100" h="5573323">
                <a:moveTo>
                  <a:pt x="6666245" y="1399113"/>
                </a:moveTo>
                <a:cubicBezTo>
                  <a:pt x="6230508" y="1399113"/>
                  <a:pt x="5877275" y="2057889"/>
                  <a:pt x="5877275" y="2870530"/>
                </a:cubicBezTo>
                <a:cubicBezTo>
                  <a:pt x="5877275" y="3683172"/>
                  <a:pt x="6230508" y="4341948"/>
                  <a:pt x="6666245" y="4341948"/>
                </a:cubicBezTo>
                <a:cubicBezTo>
                  <a:pt x="7101981" y="4341948"/>
                  <a:pt x="7455214" y="3683172"/>
                  <a:pt x="7455214" y="2870530"/>
                </a:cubicBezTo>
                <a:cubicBezTo>
                  <a:pt x="7455214" y="2057889"/>
                  <a:pt x="7101981" y="1399113"/>
                  <a:pt x="6666245" y="1399113"/>
                </a:cubicBezTo>
                <a:close/>
                <a:moveTo>
                  <a:pt x="6653277" y="167735"/>
                </a:moveTo>
                <a:cubicBezTo>
                  <a:pt x="7851707" y="167735"/>
                  <a:pt x="8823226" y="1377816"/>
                  <a:pt x="8823226" y="2870529"/>
                </a:cubicBezTo>
                <a:cubicBezTo>
                  <a:pt x="8823226" y="4363241"/>
                  <a:pt x="7851707" y="5573323"/>
                  <a:pt x="6653277" y="5573323"/>
                </a:cubicBezTo>
                <a:cubicBezTo>
                  <a:pt x="5454848" y="5573323"/>
                  <a:pt x="4483330" y="4363241"/>
                  <a:pt x="4483330" y="2870529"/>
                </a:cubicBezTo>
                <a:cubicBezTo>
                  <a:pt x="4483330" y="1377816"/>
                  <a:pt x="5454848" y="167735"/>
                  <a:pt x="6653277" y="167735"/>
                </a:cubicBezTo>
                <a:close/>
                <a:moveTo>
                  <a:pt x="2078133" y="72739"/>
                </a:moveTo>
                <a:cubicBezTo>
                  <a:pt x="2455978" y="72739"/>
                  <a:pt x="2791837" y="137853"/>
                  <a:pt x="3085714" y="268077"/>
                </a:cubicBezTo>
                <a:cubicBezTo>
                  <a:pt x="3379590" y="398302"/>
                  <a:pt x="3599999" y="571935"/>
                  <a:pt x="3767930" y="810681"/>
                </a:cubicBezTo>
                <a:cubicBezTo>
                  <a:pt x="3935859" y="1049427"/>
                  <a:pt x="4019825" y="1331581"/>
                  <a:pt x="4019825" y="1646291"/>
                </a:cubicBezTo>
                <a:cubicBezTo>
                  <a:pt x="4019825" y="1809073"/>
                  <a:pt x="3988339" y="1982706"/>
                  <a:pt x="3946356" y="2145485"/>
                </a:cubicBezTo>
                <a:cubicBezTo>
                  <a:pt x="3904373" y="2308268"/>
                  <a:pt x="3820408" y="2481900"/>
                  <a:pt x="3704956" y="2666385"/>
                </a:cubicBezTo>
                <a:cubicBezTo>
                  <a:pt x="3579008" y="2850872"/>
                  <a:pt x="3400583" y="3057061"/>
                  <a:pt x="3169679" y="3284953"/>
                </a:cubicBezTo>
                <a:lnTo>
                  <a:pt x="2225073" y="4185676"/>
                </a:lnTo>
                <a:cubicBezTo>
                  <a:pt x="2225073" y="4185676"/>
                  <a:pt x="2225073" y="4185676"/>
                  <a:pt x="4145772" y="4185676"/>
                </a:cubicBezTo>
                <a:cubicBezTo>
                  <a:pt x="4145772" y="4185676"/>
                  <a:pt x="4145772" y="4185676"/>
                  <a:pt x="4145772" y="5346849"/>
                </a:cubicBezTo>
                <a:cubicBezTo>
                  <a:pt x="4145772" y="5346849"/>
                  <a:pt x="4145772" y="5346849"/>
                  <a:pt x="262391" y="5346849"/>
                </a:cubicBezTo>
                <a:cubicBezTo>
                  <a:pt x="262391" y="5346849"/>
                  <a:pt x="262391" y="5346849"/>
                  <a:pt x="262391" y="4424422"/>
                </a:cubicBezTo>
                <a:cubicBezTo>
                  <a:pt x="262391" y="4424422"/>
                  <a:pt x="262391" y="4424422"/>
                  <a:pt x="2130612" y="2622978"/>
                </a:cubicBezTo>
                <a:cubicBezTo>
                  <a:pt x="2267055" y="2492752"/>
                  <a:pt x="2361516" y="2384232"/>
                  <a:pt x="2424490" y="2275711"/>
                </a:cubicBezTo>
                <a:cubicBezTo>
                  <a:pt x="2487464" y="2178042"/>
                  <a:pt x="2529446" y="2091226"/>
                  <a:pt x="2550438" y="2015262"/>
                </a:cubicBezTo>
                <a:cubicBezTo>
                  <a:pt x="2571429" y="1928444"/>
                  <a:pt x="2592420" y="1852480"/>
                  <a:pt x="2592420" y="1787368"/>
                </a:cubicBezTo>
                <a:cubicBezTo>
                  <a:pt x="2592420" y="1613734"/>
                  <a:pt x="2529446" y="1483510"/>
                  <a:pt x="2424490" y="1396693"/>
                </a:cubicBezTo>
                <a:cubicBezTo>
                  <a:pt x="2319535" y="1299024"/>
                  <a:pt x="2162099" y="1255617"/>
                  <a:pt x="1941691" y="1255617"/>
                </a:cubicBezTo>
                <a:cubicBezTo>
                  <a:pt x="1763265" y="1255617"/>
                  <a:pt x="1595336" y="1299024"/>
                  <a:pt x="1437901" y="1374989"/>
                </a:cubicBezTo>
                <a:cubicBezTo>
                  <a:pt x="1280467" y="1461806"/>
                  <a:pt x="1154519" y="1592030"/>
                  <a:pt x="1049563" y="1754811"/>
                </a:cubicBezTo>
                <a:cubicBezTo>
                  <a:pt x="1049563" y="1754811"/>
                  <a:pt x="1049563" y="1754811"/>
                  <a:pt x="0" y="1147095"/>
                </a:cubicBezTo>
                <a:cubicBezTo>
                  <a:pt x="188921" y="821533"/>
                  <a:pt x="461808" y="561082"/>
                  <a:pt x="808164" y="365746"/>
                </a:cubicBezTo>
                <a:cubicBezTo>
                  <a:pt x="1165015" y="170408"/>
                  <a:pt x="1584841" y="72739"/>
                  <a:pt x="2078133" y="72739"/>
                </a:cubicBezTo>
                <a:close/>
                <a:moveTo>
                  <a:pt x="16185720" y="0"/>
                </a:moveTo>
                <a:lnTo>
                  <a:pt x="17714864" y="0"/>
                </a:lnTo>
                <a:lnTo>
                  <a:pt x="15583768" y="3145457"/>
                </a:lnTo>
                <a:lnTo>
                  <a:pt x="16647350" y="3145457"/>
                </a:lnTo>
                <a:lnTo>
                  <a:pt x="16647350" y="2231520"/>
                </a:lnTo>
                <a:lnTo>
                  <a:pt x="18044036" y="2231520"/>
                </a:lnTo>
                <a:lnTo>
                  <a:pt x="18044036" y="3145457"/>
                </a:lnTo>
                <a:lnTo>
                  <a:pt x="18819100" y="3145457"/>
                </a:lnTo>
                <a:lnTo>
                  <a:pt x="18819100" y="4350990"/>
                </a:lnTo>
                <a:lnTo>
                  <a:pt x="18044036" y="4350990"/>
                </a:lnTo>
                <a:lnTo>
                  <a:pt x="18044036" y="5382377"/>
                </a:lnTo>
                <a:lnTo>
                  <a:pt x="16600136" y="5382377"/>
                </a:lnTo>
                <a:lnTo>
                  <a:pt x="16600136" y="4350990"/>
                </a:lnTo>
                <a:lnTo>
                  <a:pt x="13838236" y="4350990"/>
                </a:lnTo>
                <a:lnTo>
                  <a:pt x="13838236" y="3358755"/>
                </a:lnTo>
                <a:close/>
                <a:moveTo>
                  <a:pt x="11228421" y="0"/>
                </a:moveTo>
                <a:cubicBezTo>
                  <a:pt x="11616759" y="0"/>
                  <a:pt x="11952619" y="65114"/>
                  <a:pt x="12236001" y="195338"/>
                </a:cubicBezTo>
                <a:cubicBezTo>
                  <a:pt x="12529878" y="325564"/>
                  <a:pt x="12760782" y="499196"/>
                  <a:pt x="12918216" y="737942"/>
                </a:cubicBezTo>
                <a:cubicBezTo>
                  <a:pt x="13086147" y="976689"/>
                  <a:pt x="13170111" y="1258842"/>
                  <a:pt x="13170111" y="1573552"/>
                </a:cubicBezTo>
                <a:cubicBezTo>
                  <a:pt x="13170111" y="1736334"/>
                  <a:pt x="13149121" y="1909967"/>
                  <a:pt x="13107138" y="2072746"/>
                </a:cubicBezTo>
                <a:cubicBezTo>
                  <a:pt x="13065156" y="2235529"/>
                  <a:pt x="12981190" y="2409161"/>
                  <a:pt x="12855242" y="2593646"/>
                </a:cubicBezTo>
                <a:cubicBezTo>
                  <a:pt x="12739792" y="2778133"/>
                  <a:pt x="12561365" y="2984322"/>
                  <a:pt x="12319966" y="3212214"/>
                </a:cubicBezTo>
                <a:lnTo>
                  <a:pt x="11375359" y="4112937"/>
                </a:lnTo>
                <a:cubicBezTo>
                  <a:pt x="11375359" y="4112937"/>
                  <a:pt x="11375359" y="4112937"/>
                  <a:pt x="13306554" y="4112937"/>
                </a:cubicBezTo>
                <a:cubicBezTo>
                  <a:pt x="13306554" y="4112937"/>
                  <a:pt x="13306554" y="4112937"/>
                  <a:pt x="13306554" y="5274110"/>
                </a:cubicBezTo>
                <a:cubicBezTo>
                  <a:pt x="13306554" y="5274110"/>
                  <a:pt x="13306554" y="5274110"/>
                  <a:pt x="9412678" y="5274110"/>
                </a:cubicBezTo>
                <a:cubicBezTo>
                  <a:pt x="9412678" y="5274110"/>
                  <a:pt x="9412678" y="5274110"/>
                  <a:pt x="9412678" y="4351683"/>
                </a:cubicBezTo>
                <a:cubicBezTo>
                  <a:pt x="9412678" y="4351683"/>
                  <a:pt x="9412678" y="4351683"/>
                  <a:pt x="11280899" y="2550239"/>
                </a:cubicBezTo>
                <a:cubicBezTo>
                  <a:pt x="11417342" y="2420013"/>
                  <a:pt x="11511803" y="2311493"/>
                  <a:pt x="11585273" y="2202972"/>
                </a:cubicBezTo>
                <a:cubicBezTo>
                  <a:pt x="11648246" y="2105303"/>
                  <a:pt x="11690228" y="2018487"/>
                  <a:pt x="11711219" y="1942524"/>
                </a:cubicBezTo>
                <a:cubicBezTo>
                  <a:pt x="11732211" y="1855705"/>
                  <a:pt x="11742706" y="1779741"/>
                  <a:pt x="11742706" y="1714629"/>
                </a:cubicBezTo>
                <a:cubicBezTo>
                  <a:pt x="11742706" y="1540995"/>
                  <a:pt x="11690228" y="1410771"/>
                  <a:pt x="11585273" y="1323954"/>
                </a:cubicBezTo>
                <a:cubicBezTo>
                  <a:pt x="11469821" y="1226285"/>
                  <a:pt x="11312386" y="1182878"/>
                  <a:pt x="11102473" y="1182878"/>
                </a:cubicBezTo>
                <a:cubicBezTo>
                  <a:pt x="10913552" y="1182878"/>
                  <a:pt x="10745622" y="1226285"/>
                  <a:pt x="10588188" y="1302250"/>
                </a:cubicBezTo>
                <a:cubicBezTo>
                  <a:pt x="10430754" y="1389067"/>
                  <a:pt x="10304806" y="1519292"/>
                  <a:pt x="10210345" y="1682072"/>
                </a:cubicBezTo>
                <a:cubicBezTo>
                  <a:pt x="10210345" y="1682072"/>
                  <a:pt x="10210345" y="1682072"/>
                  <a:pt x="9160783" y="1074356"/>
                </a:cubicBezTo>
                <a:cubicBezTo>
                  <a:pt x="9339209" y="748794"/>
                  <a:pt x="9612096" y="488343"/>
                  <a:pt x="9968947" y="293007"/>
                </a:cubicBezTo>
                <a:cubicBezTo>
                  <a:pt x="10315302" y="97669"/>
                  <a:pt x="10735126" y="0"/>
                  <a:pt x="1122842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F40E98B3-7916-4AA1-A2FB-C754AE93F668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F538353-136A-4741-BDB0-1DD15E00F79D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A9D3F04-05AE-4F5C-A568-AB523147696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E487825-EA83-419F-A3F7-AF2C906975F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0425DED-7AE1-412E-B376-EE7775F9C2E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1B9EFB4-5359-4DE8-9EB6-D679C3F0DBF9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4667066-6474-4853-B639-D83A13AE00BF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911337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 animBg="1"/>
      <p:bldP spid="10" grpId="0"/>
    </p:bldLst>
  </p:timing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A05E59A2-6B89-4ABF-92B1-BAB77EA1A14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391837" y="825219"/>
            <a:ext cx="9046204" cy="2786662"/>
          </a:xfrm>
          <a:custGeom>
            <a:avLst/>
            <a:gdLst>
              <a:gd name="connsiteX0" fmla="*/ 5089793 w 13579313"/>
              <a:gd name="connsiteY0" fmla="*/ 991078 h 4087177"/>
              <a:gd name="connsiteX1" fmla="*/ 4487402 w 13579313"/>
              <a:gd name="connsiteY1" fmla="*/ 2082459 h 4087177"/>
              <a:gd name="connsiteX2" fmla="*/ 5089793 w 13579313"/>
              <a:gd name="connsiteY2" fmla="*/ 3173840 h 4087177"/>
              <a:gd name="connsiteX3" fmla="*/ 5692185 w 13579313"/>
              <a:gd name="connsiteY3" fmla="*/ 2082459 h 4087177"/>
              <a:gd name="connsiteX4" fmla="*/ 5089793 w 13579313"/>
              <a:gd name="connsiteY4" fmla="*/ 991078 h 4087177"/>
              <a:gd name="connsiteX5" fmla="*/ 5079893 w 13579313"/>
              <a:gd name="connsiteY5" fmla="*/ 77739 h 4087177"/>
              <a:gd name="connsiteX6" fmla="*/ 6736685 w 13579313"/>
              <a:gd name="connsiteY6" fmla="*/ 2082458 h 4087177"/>
              <a:gd name="connsiteX7" fmla="*/ 5079893 w 13579313"/>
              <a:gd name="connsiteY7" fmla="*/ 4087177 h 4087177"/>
              <a:gd name="connsiteX8" fmla="*/ 3423100 w 13579313"/>
              <a:gd name="connsiteY8" fmla="*/ 2082458 h 4087177"/>
              <a:gd name="connsiteX9" fmla="*/ 5079893 w 13579313"/>
              <a:gd name="connsiteY9" fmla="*/ 77739 h 4087177"/>
              <a:gd name="connsiteX10" fmla="*/ 10886893 w 13579313"/>
              <a:gd name="connsiteY10" fmla="*/ 7279 h 4087177"/>
              <a:gd name="connsiteX11" fmla="*/ 13339461 w 13579313"/>
              <a:gd name="connsiteY11" fmla="*/ 7279 h 4087177"/>
              <a:gd name="connsiteX12" fmla="*/ 13339461 w 13579313"/>
              <a:gd name="connsiteY12" fmla="*/ 848143 h 4087177"/>
              <a:gd name="connsiteX13" fmla="*/ 11785493 w 13579313"/>
              <a:gd name="connsiteY13" fmla="*/ 848143 h 4087177"/>
              <a:gd name="connsiteX14" fmla="*/ 11738197 w 13579313"/>
              <a:gd name="connsiteY14" fmla="*/ 1408719 h 4087177"/>
              <a:gd name="connsiteX15" fmla="*/ 11998319 w 13579313"/>
              <a:gd name="connsiteY15" fmla="*/ 1408719 h 4087177"/>
              <a:gd name="connsiteX16" fmla="*/ 12913809 w 13579313"/>
              <a:gd name="connsiteY16" fmla="*/ 1570813 h 4087177"/>
              <a:gd name="connsiteX17" fmla="*/ 13420537 w 13579313"/>
              <a:gd name="connsiteY17" fmla="*/ 2006442 h 4087177"/>
              <a:gd name="connsiteX18" fmla="*/ 13579313 w 13579313"/>
              <a:gd name="connsiteY18" fmla="*/ 2617672 h 4087177"/>
              <a:gd name="connsiteX19" fmla="*/ 13400269 w 13579313"/>
              <a:gd name="connsiteY19" fmla="*/ 3259295 h 4087177"/>
              <a:gd name="connsiteX20" fmla="*/ 12853001 w 13579313"/>
              <a:gd name="connsiteY20" fmla="*/ 3745578 h 4087177"/>
              <a:gd name="connsiteX21" fmla="*/ 11903729 w 13579313"/>
              <a:gd name="connsiteY21" fmla="*/ 3931311 h 4087177"/>
              <a:gd name="connsiteX22" fmla="*/ 11106476 w 13579313"/>
              <a:gd name="connsiteY22" fmla="*/ 3833379 h 4087177"/>
              <a:gd name="connsiteX23" fmla="*/ 10413946 w 13579313"/>
              <a:gd name="connsiteY23" fmla="*/ 3553091 h 4087177"/>
              <a:gd name="connsiteX24" fmla="*/ 10802438 w 13579313"/>
              <a:gd name="connsiteY24" fmla="*/ 2732489 h 4087177"/>
              <a:gd name="connsiteX25" fmla="*/ 11319302 w 13579313"/>
              <a:gd name="connsiteY25" fmla="*/ 2968876 h 4087177"/>
              <a:gd name="connsiteX26" fmla="*/ 11869947 w 13579313"/>
              <a:gd name="connsiteY26" fmla="*/ 3053302 h 4087177"/>
              <a:gd name="connsiteX27" fmla="*/ 12315869 w 13579313"/>
              <a:gd name="connsiteY27" fmla="*/ 2945237 h 4087177"/>
              <a:gd name="connsiteX28" fmla="*/ 12484779 w 13579313"/>
              <a:gd name="connsiteY28" fmla="*/ 2644688 h 4087177"/>
              <a:gd name="connsiteX29" fmla="*/ 12420593 w 13579313"/>
              <a:gd name="connsiteY29" fmla="*/ 2438693 h 4087177"/>
              <a:gd name="connsiteX30" fmla="*/ 12194253 w 13579313"/>
              <a:gd name="connsiteY30" fmla="*/ 2303615 h 4087177"/>
              <a:gd name="connsiteX31" fmla="*/ 11738197 w 13579313"/>
              <a:gd name="connsiteY31" fmla="*/ 2256337 h 4087177"/>
              <a:gd name="connsiteX32" fmla="*/ 10694336 w 13579313"/>
              <a:gd name="connsiteY32" fmla="*/ 2256337 h 4087177"/>
              <a:gd name="connsiteX33" fmla="*/ 10886893 w 13579313"/>
              <a:gd name="connsiteY33" fmla="*/ 7279 h 4087177"/>
              <a:gd name="connsiteX34" fmla="*/ 1586691 w 13579313"/>
              <a:gd name="connsiteY34" fmla="*/ 7279 h 4087177"/>
              <a:gd name="connsiteX35" fmla="*/ 2355995 w 13579313"/>
              <a:gd name="connsiteY35" fmla="*/ 152165 h 4087177"/>
              <a:gd name="connsiteX36" fmla="*/ 2876880 w 13579313"/>
              <a:gd name="connsiteY36" fmla="*/ 554626 h 4087177"/>
              <a:gd name="connsiteX37" fmla="*/ 3069206 w 13579313"/>
              <a:gd name="connsiteY37" fmla="*/ 1174415 h 4087177"/>
              <a:gd name="connsiteX38" fmla="*/ 3013111 w 13579313"/>
              <a:gd name="connsiteY38" fmla="*/ 1544678 h 4087177"/>
              <a:gd name="connsiteX39" fmla="*/ 2828799 w 13579313"/>
              <a:gd name="connsiteY39" fmla="*/ 1931040 h 4087177"/>
              <a:gd name="connsiteX40" fmla="*/ 2420105 w 13579313"/>
              <a:gd name="connsiteY40" fmla="*/ 2389845 h 4087177"/>
              <a:gd name="connsiteX41" fmla="*/ 1698882 w 13579313"/>
              <a:gd name="connsiteY41" fmla="*/ 3057930 h 4087177"/>
              <a:gd name="connsiteX42" fmla="*/ 3165368 w 13579313"/>
              <a:gd name="connsiteY42" fmla="*/ 3057930 h 4087177"/>
              <a:gd name="connsiteX43" fmla="*/ 3165368 w 13579313"/>
              <a:gd name="connsiteY43" fmla="*/ 3919197 h 4087177"/>
              <a:gd name="connsiteX44" fmla="*/ 200340 w 13579313"/>
              <a:gd name="connsiteY44" fmla="*/ 3919197 h 4087177"/>
              <a:gd name="connsiteX45" fmla="*/ 200340 w 13579313"/>
              <a:gd name="connsiteY45" fmla="*/ 3235013 h 4087177"/>
              <a:gd name="connsiteX46" fmla="*/ 1626760 w 13579313"/>
              <a:gd name="connsiteY46" fmla="*/ 1898844 h 4087177"/>
              <a:gd name="connsiteX47" fmla="*/ 1851140 w 13579313"/>
              <a:gd name="connsiteY47" fmla="*/ 1641269 h 4087177"/>
              <a:gd name="connsiteX48" fmla="*/ 1947304 w 13579313"/>
              <a:gd name="connsiteY48" fmla="*/ 1448089 h 4087177"/>
              <a:gd name="connsiteX49" fmla="*/ 1979357 w 13579313"/>
              <a:gd name="connsiteY49" fmla="*/ 1279055 h 4087177"/>
              <a:gd name="connsiteX50" fmla="*/ 1851140 w 13579313"/>
              <a:gd name="connsiteY50" fmla="*/ 989283 h 4087177"/>
              <a:gd name="connsiteX51" fmla="*/ 1482515 w 13579313"/>
              <a:gd name="connsiteY51" fmla="*/ 884644 h 4087177"/>
              <a:gd name="connsiteX52" fmla="*/ 1097861 w 13579313"/>
              <a:gd name="connsiteY52" fmla="*/ 973185 h 4087177"/>
              <a:gd name="connsiteX53" fmla="*/ 801360 w 13579313"/>
              <a:gd name="connsiteY53" fmla="*/ 1254907 h 4087177"/>
              <a:gd name="connsiteX54" fmla="*/ 0 w 13579313"/>
              <a:gd name="connsiteY54" fmla="*/ 804151 h 4087177"/>
              <a:gd name="connsiteX55" fmla="*/ 617048 w 13579313"/>
              <a:gd name="connsiteY55" fmla="*/ 224608 h 4087177"/>
              <a:gd name="connsiteX56" fmla="*/ 1586691 w 13579313"/>
              <a:gd name="connsiteY56" fmla="*/ 7279 h 4087177"/>
              <a:gd name="connsiteX57" fmla="*/ 8531316 w 13579313"/>
              <a:gd name="connsiteY57" fmla="*/ 0 h 4087177"/>
              <a:gd name="connsiteX58" fmla="*/ 9300621 w 13579313"/>
              <a:gd name="connsiteY58" fmla="*/ 144886 h 4087177"/>
              <a:gd name="connsiteX59" fmla="*/ 9821503 w 13579313"/>
              <a:gd name="connsiteY59" fmla="*/ 547347 h 4087177"/>
              <a:gd name="connsiteX60" fmla="*/ 10013830 w 13579313"/>
              <a:gd name="connsiteY60" fmla="*/ 1167136 h 4087177"/>
              <a:gd name="connsiteX61" fmla="*/ 9965749 w 13579313"/>
              <a:gd name="connsiteY61" fmla="*/ 1537399 h 4087177"/>
              <a:gd name="connsiteX62" fmla="*/ 9773423 w 13579313"/>
              <a:gd name="connsiteY62" fmla="*/ 1923761 h 4087177"/>
              <a:gd name="connsiteX63" fmla="*/ 9364730 w 13579313"/>
              <a:gd name="connsiteY63" fmla="*/ 2382567 h 4087177"/>
              <a:gd name="connsiteX64" fmla="*/ 8643506 w 13579313"/>
              <a:gd name="connsiteY64" fmla="*/ 3050651 h 4087177"/>
              <a:gd name="connsiteX65" fmla="*/ 10118007 w 13579313"/>
              <a:gd name="connsiteY65" fmla="*/ 3050651 h 4087177"/>
              <a:gd name="connsiteX66" fmla="*/ 10118007 w 13579313"/>
              <a:gd name="connsiteY66" fmla="*/ 3911917 h 4087177"/>
              <a:gd name="connsiteX67" fmla="*/ 7144965 w 13579313"/>
              <a:gd name="connsiteY67" fmla="*/ 3911917 h 4087177"/>
              <a:gd name="connsiteX68" fmla="*/ 7144965 w 13579313"/>
              <a:gd name="connsiteY68" fmla="*/ 3227735 h 4087177"/>
              <a:gd name="connsiteX69" fmla="*/ 8571384 w 13579313"/>
              <a:gd name="connsiteY69" fmla="*/ 1891565 h 4087177"/>
              <a:gd name="connsiteX70" fmla="*/ 8803779 w 13579313"/>
              <a:gd name="connsiteY70" fmla="*/ 1633990 h 4087177"/>
              <a:gd name="connsiteX71" fmla="*/ 8899941 w 13579313"/>
              <a:gd name="connsiteY71" fmla="*/ 1440810 h 4087177"/>
              <a:gd name="connsiteX72" fmla="*/ 8923982 w 13579313"/>
              <a:gd name="connsiteY72" fmla="*/ 1271776 h 4087177"/>
              <a:gd name="connsiteX73" fmla="*/ 8803779 w 13579313"/>
              <a:gd name="connsiteY73" fmla="*/ 982005 h 4087177"/>
              <a:gd name="connsiteX74" fmla="*/ 8435153 w 13579313"/>
              <a:gd name="connsiteY74" fmla="*/ 877365 h 4087177"/>
              <a:gd name="connsiteX75" fmla="*/ 8042487 w 13579313"/>
              <a:gd name="connsiteY75" fmla="*/ 965906 h 4087177"/>
              <a:gd name="connsiteX76" fmla="*/ 7753998 w 13579313"/>
              <a:gd name="connsiteY76" fmla="*/ 1247628 h 4087177"/>
              <a:gd name="connsiteX77" fmla="*/ 6952639 w 13579313"/>
              <a:gd name="connsiteY77" fmla="*/ 796872 h 4087177"/>
              <a:gd name="connsiteX78" fmla="*/ 7569686 w 13579313"/>
              <a:gd name="connsiteY78" fmla="*/ 217329 h 4087177"/>
              <a:gd name="connsiteX79" fmla="*/ 8531316 w 13579313"/>
              <a:gd name="connsiteY79" fmla="*/ 0 h 4087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13579313" h="4087177">
                <a:moveTo>
                  <a:pt x="5089793" y="991078"/>
                </a:moveTo>
                <a:cubicBezTo>
                  <a:pt x="4757101" y="991078"/>
                  <a:pt x="4487402" y="1479706"/>
                  <a:pt x="4487402" y="2082459"/>
                </a:cubicBezTo>
                <a:cubicBezTo>
                  <a:pt x="4487402" y="2685212"/>
                  <a:pt x="4757101" y="3173840"/>
                  <a:pt x="5089793" y="3173840"/>
                </a:cubicBezTo>
                <a:cubicBezTo>
                  <a:pt x="5422486" y="3173840"/>
                  <a:pt x="5692185" y="2685212"/>
                  <a:pt x="5692185" y="2082459"/>
                </a:cubicBezTo>
                <a:cubicBezTo>
                  <a:pt x="5692185" y="1479706"/>
                  <a:pt x="5422486" y="991078"/>
                  <a:pt x="5089793" y="991078"/>
                </a:cubicBezTo>
                <a:close/>
                <a:moveTo>
                  <a:pt x="5079893" y="77739"/>
                </a:moveTo>
                <a:cubicBezTo>
                  <a:pt x="5994914" y="77739"/>
                  <a:pt x="6736685" y="975282"/>
                  <a:pt x="6736685" y="2082458"/>
                </a:cubicBezTo>
                <a:cubicBezTo>
                  <a:pt x="6736685" y="3189634"/>
                  <a:pt x="5994914" y="4087177"/>
                  <a:pt x="5079893" y="4087177"/>
                </a:cubicBezTo>
                <a:cubicBezTo>
                  <a:pt x="4164870" y="4087177"/>
                  <a:pt x="3423100" y="3189634"/>
                  <a:pt x="3423100" y="2082458"/>
                </a:cubicBezTo>
                <a:cubicBezTo>
                  <a:pt x="3423100" y="975282"/>
                  <a:pt x="4164870" y="77739"/>
                  <a:pt x="5079893" y="77739"/>
                </a:cubicBezTo>
                <a:close/>
                <a:moveTo>
                  <a:pt x="10886893" y="7279"/>
                </a:moveTo>
                <a:cubicBezTo>
                  <a:pt x="10886893" y="7279"/>
                  <a:pt x="10886893" y="7279"/>
                  <a:pt x="13339461" y="7279"/>
                </a:cubicBezTo>
                <a:cubicBezTo>
                  <a:pt x="13339461" y="7279"/>
                  <a:pt x="13339461" y="7279"/>
                  <a:pt x="13339461" y="848143"/>
                </a:cubicBezTo>
                <a:cubicBezTo>
                  <a:pt x="13339461" y="848143"/>
                  <a:pt x="13339461" y="848143"/>
                  <a:pt x="11785493" y="848143"/>
                </a:cubicBezTo>
                <a:cubicBezTo>
                  <a:pt x="11785493" y="848143"/>
                  <a:pt x="11785493" y="848143"/>
                  <a:pt x="11738197" y="1408719"/>
                </a:cubicBezTo>
                <a:cubicBezTo>
                  <a:pt x="11738197" y="1408719"/>
                  <a:pt x="11738197" y="1408719"/>
                  <a:pt x="11998319" y="1408719"/>
                </a:cubicBezTo>
                <a:cubicBezTo>
                  <a:pt x="12376677" y="1408719"/>
                  <a:pt x="12684091" y="1462750"/>
                  <a:pt x="12913809" y="1570813"/>
                </a:cubicBezTo>
                <a:cubicBezTo>
                  <a:pt x="13146905" y="1678876"/>
                  <a:pt x="13312435" y="1824085"/>
                  <a:pt x="13420537" y="2006442"/>
                </a:cubicBezTo>
                <a:cubicBezTo>
                  <a:pt x="13525261" y="2185421"/>
                  <a:pt x="13579313" y="2391415"/>
                  <a:pt x="13579313" y="2617672"/>
                </a:cubicBezTo>
                <a:cubicBezTo>
                  <a:pt x="13579313" y="2843929"/>
                  <a:pt x="13521883" y="3060054"/>
                  <a:pt x="13400269" y="3259295"/>
                </a:cubicBezTo>
                <a:cubicBezTo>
                  <a:pt x="13282033" y="3458537"/>
                  <a:pt x="13099609" y="3620630"/>
                  <a:pt x="12853001" y="3745578"/>
                </a:cubicBezTo>
                <a:cubicBezTo>
                  <a:pt x="12609771" y="3870527"/>
                  <a:pt x="12292221" y="3931311"/>
                  <a:pt x="11903729" y="3931311"/>
                </a:cubicBezTo>
                <a:cubicBezTo>
                  <a:pt x="11640231" y="3931311"/>
                  <a:pt x="11373353" y="3897541"/>
                  <a:pt x="11106476" y="3833379"/>
                </a:cubicBezTo>
                <a:cubicBezTo>
                  <a:pt x="10839598" y="3765840"/>
                  <a:pt x="10606503" y="3674662"/>
                  <a:pt x="10413946" y="3553091"/>
                </a:cubicBezTo>
                <a:cubicBezTo>
                  <a:pt x="10413946" y="3553091"/>
                  <a:pt x="10413946" y="3553091"/>
                  <a:pt x="10802438" y="2732489"/>
                </a:cubicBezTo>
                <a:cubicBezTo>
                  <a:pt x="10961213" y="2837175"/>
                  <a:pt x="11133501" y="2914845"/>
                  <a:pt x="11319302" y="2968876"/>
                </a:cubicBezTo>
                <a:cubicBezTo>
                  <a:pt x="11501725" y="3026285"/>
                  <a:pt x="11687525" y="3053302"/>
                  <a:pt x="11869947" y="3053302"/>
                </a:cubicBezTo>
                <a:cubicBezTo>
                  <a:pt x="12052369" y="3053302"/>
                  <a:pt x="12201011" y="3016154"/>
                  <a:pt x="12315869" y="2945237"/>
                </a:cubicBezTo>
                <a:cubicBezTo>
                  <a:pt x="12430727" y="2874322"/>
                  <a:pt x="12484779" y="2773014"/>
                  <a:pt x="12484779" y="2644688"/>
                </a:cubicBezTo>
                <a:cubicBezTo>
                  <a:pt x="12484779" y="2567017"/>
                  <a:pt x="12464509" y="2499478"/>
                  <a:pt x="12420593" y="2438693"/>
                </a:cubicBezTo>
                <a:cubicBezTo>
                  <a:pt x="12376677" y="2377908"/>
                  <a:pt x="12302357" y="2334007"/>
                  <a:pt x="12194253" y="2303615"/>
                </a:cubicBezTo>
                <a:cubicBezTo>
                  <a:pt x="12089529" y="2269845"/>
                  <a:pt x="11937511" y="2256337"/>
                  <a:pt x="11738197" y="2256337"/>
                </a:cubicBezTo>
                <a:cubicBezTo>
                  <a:pt x="11738197" y="2256337"/>
                  <a:pt x="11738197" y="2256337"/>
                  <a:pt x="10694336" y="2256337"/>
                </a:cubicBezTo>
                <a:cubicBezTo>
                  <a:pt x="10694336" y="2256337"/>
                  <a:pt x="10694336" y="2256337"/>
                  <a:pt x="10886893" y="7279"/>
                </a:cubicBezTo>
                <a:close/>
                <a:moveTo>
                  <a:pt x="1586691" y="7279"/>
                </a:moveTo>
                <a:cubicBezTo>
                  <a:pt x="1875182" y="7279"/>
                  <a:pt x="2131616" y="55575"/>
                  <a:pt x="2355995" y="152165"/>
                </a:cubicBezTo>
                <a:cubicBezTo>
                  <a:pt x="2580377" y="248756"/>
                  <a:pt x="2748661" y="377543"/>
                  <a:pt x="2876880" y="554626"/>
                </a:cubicBezTo>
                <a:cubicBezTo>
                  <a:pt x="3005096" y="731709"/>
                  <a:pt x="3069206" y="940988"/>
                  <a:pt x="3069206" y="1174415"/>
                </a:cubicBezTo>
                <a:cubicBezTo>
                  <a:pt x="3069206" y="1295154"/>
                  <a:pt x="3045166" y="1423941"/>
                  <a:pt x="3013111" y="1544678"/>
                </a:cubicBezTo>
                <a:cubicBezTo>
                  <a:pt x="2981057" y="1665417"/>
                  <a:pt x="2916948" y="1794204"/>
                  <a:pt x="2828799" y="1931040"/>
                </a:cubicBezTo>
                <a:cubicBezTo>
                  <a:pt x="2732636" y="2067878"/>
                  <a:pt x="2596404" y="2220813"/>
                  <a:pt x="2420105" y="2389845"/>
                </a:cubicBezTo>
                <a:lnTo>
                  <a:pt x="1698882" y="3057930"/>
                </a:lnTo>
                <a:cubicBezTo>
                  <a:pt x="1698882" y="3057930"/>
                  <a:pt x="1698882" y="3057930"/>
                  <a:pt x="3165368" y="3057930"/>
                </a:cubicBezTo>
                <a:cubicBezTo>
                  <a:pt x="3165368" y="3057930"/>
                  <a:pt x="3165368" y="3057930"/>
                  <a:pt x="3165368" y="3919197"/>
                </a:cubicBezTo>
                <a:cubicBezTo>
                  <a:pt x="3165368" y="3919197"/>
                  <a:pt x="3165368" y="3919197"/>
                  <a:pt x="200340" y="3919197"/>
                </a:cubicBezTo>
                <a:cubicBezTo>
                  <a:pt x="200340" y="3919197"/>
                  <a:pt x="200340" y="3919197"/>
                  <a:pt x="200340" y="3235013"/>
                </a:cubicBezTo>
                <a:cubicBezTo>
                  <a:pt x="200340" y="3235013"/>
                  <a:pt x="200340" y="3235013"/>
                  <a:pt x="1626760" y="1898844"/>
                </a:cubicBezTo>
                <a:cubicBezTo>
                  <a:pt x="1730936" y="1802253"/>
                  <a:pt x="1803058" y="1721761"/>
                  <a:pt x="1851140" y="1641269"/>
                </a:cubicBezTo>
                <a:cubicBezTo>
                  <a:pt x="1899222" y="1568826"/>
                  <a:pt x="1931276" y="1504433"/>
                  <a:pt x="1947304" y="1448089"/>
                </a:cubicBezTo>
                <a:cubicBezTo>
                  <a:pt x="1963331" y="1383694"/>
                  <a:pt x="1979357" y="1327350"/>
                  <a:pt x="1979357" y="1279055"/>
                </a:cubicBezTo>
                <a:cubicBezTo>
                  <a:pt x="1979357" y="1150267"/>
                  <a:pt x="1931276" y="1053677"/>
                  <a:pt x="1851140" y="989283"/>
                </a:cubicBezTo>
                <a:cubicBezTo>
                  <a:pt x="1771005" y="916840"/>
                  <a:pt x="1650799" y="884644"/>
                  <a:pt x="1482515" y="884644"/>
                </a:cubicBezTo>
                <a:cubicBezTo>
                  <a:pt x="1346284" y="884644"/>
                  <a:pt x="1218067" y="916840"/>
                  <a:pt x="1097861" y="973185"/>
                </a:cubicBezTo>
                <a:cubicBezTo>
                  <a:pt x="977659" y="1037579"/>
                  <a:pt x="881496" y="1134169"/>
                  <a:pt x="801360" y="1254907"/>
                </a:cubicBezTo>
                <a:cubicBezTo>
                  <a:pt x="801360" y="1254907"/>
                  <a:pt x="801360" y="1254907"/>
                  <a:pt x="0" y="804151"/>
                </a:cubicBezTo>
                <a:cubicBezTo>
                  <a:pt x="144245" y="562675"/>
                  <a:pt x="352599" y="369493"/>
                  <a:pt x="617048" y="224608"/>
                </a:cubicBezTo>
                <a:cubicBezTo>
                  <a:pt x="889509" y="79722"/>
                  <a:pt x="1210054" y="7279"/>
                  <a:pt x="1586691" y="7279"/>
                </a:cubicBezTo>
                <a:close/>
                <a:moveTo>
                  <a:pt x="8531316" y="0"/>
                </a:moveTo>
                <a:cubicBezTo>
                  <a:pt x="8827819" y="0"/>
                  <a:pt x="9084254" y="48296"/>
                  <a:pt x="9300621" y="144886"/>
                </a:cubicBezTo>
                <a:cubicBezTo>
                  <a:pt x="9525001" y="241477"/>
                  <a:pt x="9701300" y="370264"/>
                  <a:pt x="9821503" y="547347"/>
                </a:cubicBezTo>
                <a:cubicBezTo>
                  <a:pt x="9949721" y="724430"/>
                  <a:pt x="10013830" y="933709"/>
                  <a:pt x="10013830" y="1167136"/>
                </a:cubicBezTo>
                <a:cubicBezTo>
                  <a:pt x="10013830" y="1287875"/>
                  <a:pt x="9997803" y="1416662"/>
                  <a:pt x="9965749" y="1537399"/>
                </a:cubicBezTo>
                <a:cubicBezTo>
                  <a:pt x="9933695" y="1658138"/>
                  <a:pt x="9869586" y="1786925"/>
                  <a:pt x="9773423" y="1923761"/>
                </a:cubicBezTo>
                <a:cubicBezTo>
                  <a:pt x="9685273" y="2060599"/>
                  <a:pt x="9549042" y="2213534"/>
                  <a:pt x="9364730" y="2382567"/>
                </a:cubicBezTo>
                <a:lnTo>
                  <a:pt x="8643506" y="3050651"/>
                </a:lnTo>
                <a:cubicBezTo>
                  <a:pt x="8643506" y="3050651"/>
                  <a:pt x="8643506" y="3050651"/>
                  <a:pt x="10118007" y="3050651"/>
                </a:cubicBezTo>
                <a:cubicBezTo>
                  <a:pt x="10118007" y="3050651"/>
                  <a:pt x="10118007" y="3050651"/>
                  <a:pt x="10118007" y="3911917"/>
                </a:cubicBezTo>
                <a:cubicBezTo>
                  <a:pt x="10118007" y="3911917"/>
                  <a:pt x="10118007" y="3911917"/>
                  <a:pt x="7144965" y="3911917"/>
                </a:cubicBezTo>
                <a:cubicBezTo>
                  <a:pt x="7144965" y="3911917"/>
                  <a:pt x="7144965" y="3911917"/>
                  <a:pt x="7144965" y="3227735"/>
                </a:cubicBezTo>
                <a:cubicBezTo>
                  <a:pt x="7144965" y="3227735"/>
                  <a:pt x="7144965" y="3227735"/>
                  <a:pt x="8571384" y="1891565"/>
                </a:cubicBezTo>
                <a:cubicBezTo>
                  <a:pt x="8675561" y="1794974"/>
                  <a:pt x="8747683" y="1714482"/>
                  <a:pt x="8803779" y="1633990"/>
                </a:cubicBezTo>
                <a:cubicBezTo>
                  <a:pt x="8851860" y="1561547"/>
                  <a:pt x="8883914" y="1497154"/>
                  <a:pt x="8899941" y="1440810"/>
                </a:cubicBezTo>
                <a:cubicBezTo>
                  <a:pt x="8915969" y="1376415"/>
                  <a:pt x="8923982" y="1320071"/>
                  <a:pt x="8923982" y="1271776"/>
                </a:cubicBezTo>
                <a:cubicBezTo>
                  <a:pt x="8923982" y="1142988"/>
                  <a:pt x="8883914" y="1046398"/>
                  <a:pt x="8803779" y="982005"/>
                </a:cubicBezTo>
                <a:cubicBezTo>
                  <a:pt x="8715629" y="909561"/>
                  <a:pt x="8595425" y="877365"/>
                  <a:pt x="8435153" y="877365"/>
                </a:cubicBezTo>
                <a:cubicBezTo>
                  <a:pt x="8290909" y="877365"/>
                  <a:pt x="8162691" y="909561"/>
                  <a:pt x="8042487" y="965906"/>
                </a:cubicBezTo>
                <a:cubicBezTo>
                  <a:pt x="7922284" y="1030300"/>
                  <a:pt x="7826120" y="1126890"/>
                  <a:pt x="7753998" y="1247628"/>
                </a:cubicBezTo>
                <a:cubicBezTo>
                  <a:pt x="7753998" y="1247628"/>
                  <a:pt x="7753998" y="1247628"/>
                  <a:pt x="6952639" y="796872"/>
                </a:cubicBezTo>
                <a:cubicBezTo>
                  <a:pt x="7088870" y="555396"/>
                  <a:pt x="7297224" y="362214"/>
                  <a:pt x="7569686" y="217329"/>
                </a:cubicBezTo>
                <a:cubicBezTo>
                  <a:pt x="7834134" y="72443"/>
                  <a:pt x="8154677" y="0"/>
                  <a:pt x="8531316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4583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A05E59A2-6B89-4ABF-92B1-BAB77EA1A14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391837" y="825219"/>
            <a:ext cx="9046204" cy="2786662"/>
          </a:xfrm>
          <a:custGeom>
            <a:avLst/>
            <a:gdLst>
              <a:gd name="connsiteX0" fmla="*/ 5089793 w 13579313"/>
              <a:gd name="connsiteY0" fmla="*/ 991078 h 4087177"/>
              <a:gd name="connsiteX1" fmla="*/ 4487402 w 13579313"/>
              <a:gd name="connsiteY1" fmla="*/ 2082459 h 4087177"/>
              <a:gd name="connsiteX2" fmla="*/ 5089793 w 13579313"/>
              <a:gd name="connsiteY2" fmla="*/ 3173840 h 4087177"/>
              <a:gd name="connsiteX3" fmla="*/ 5692185 w 13579313"/>
              <a:gd name="connsiteY3" fmla="*/ 2082459 h 4087177"/>
              <a:gd name="connsiteX4" fmla="*/ 5089793 w 13579313"/>
              <a:gd name="connsiteY4" fmla="*/ 991078 h 4087177"/>
              <a:gd name="connsiteX5" fmla="*/ 5079893 w 13579313"/>
              <a:gd name="connsiteY5" fmla="*/ 77739 h 4087177"/>
              <a:gd name="connsiteX6" fmla="*/ 6736685 w 13579313"/>
              <a:gd name="connsiteY6" fmla="*/ 2082458 h 4087177"/>
              <a:gd name="connsiteX7" fmla="*/ 5079893 w 13579313"/>
              <a:gd name="connsiteY7" fmla="*/ 4087177 h 4087177"/>
              <a:gd name="connsiteX8" fmla="*/ 3423100 w 13579313"/>
              <a:gd name="connsiteY8" fmla="*/ 2082458 h 4087177"/>
              <a:gd name="connsiteX9" fmla="*/ 5079893 w 13579313"/>
              <a:gd name="connsiteY9" fmla="*/ 77739 h 4087177"/>
              <a:gd name="connsiteX10" fmla="*/ 10886893 w 13579313"/>
              <a:gd name="connsiteY10" fmla="*/ 7279 h 4087177"/>
              <a:gd name="connsiteX11" fmla="*/ 13339461 w 13579313"/>
              <a:gd name="connsiteY11" fmla="*/ 7279 h 4087177"/>
              <a:gd name="connsiteX12" fmla="*/ 13339461 w 13579313"/>
              <a:gd name="connsiteY12" fmla="*/ 848143 h 4087177"/>
              <a:gd name="connsiteX13" fmla="*/ 11785493 w 13579313"/>
              <a:gd name="connsiteY13" fmla="*/ 848143 h 4087177"/>
              <a:gd name="connsiteX14" fmla="*/ 11738197 w 13579313"/>
              <a:gd name="connsiteY14" fmla="*/ 1408719 h 4087177"/>
              <a:gd name="connsiteX15" fmla="*/ 11998319 w 13579313"/>
              <a:gd name="connsiteY15" fmla="*/ 1408719 h 4087177"/>
              <a:gd name="connsiteX16" fmla="*/ 12913809 w 13579313"/>
              <a:gd name="connsiteY16" fmla="*/ 1570813 h 4087177"/>
              <a:gd name="connsiteX17" fmla="*/ 13420537 w 13579313"/>
              <a:gd name="connsiteY17" fmla="*/ 2006442 h 4087177"/>
              <a:gd name="connsiteX18" fmla="*/ 13579313 w 13579313"/>
              <a:gd name="connsiteY18" fmla="*/ 2617672 h 4087177"/>
              <a:gd name="connsiteX19" fmla="*/ 13400269 w 13579313"/>
              <a:gd name="connsiteY19" fmla="*/ 3259295 h 4087177"/>
              <a:gd name="connsiteX20" fmla="*/ 12853001 w 13579313"/>
              <a:gd name="connsiteY20" fmla="*/ 3745578 h 4087177"/>
              <a:gd name="connsiteX21" fmla="*/ 11903729 w 13579313"/>
              <a:gd name="connsiteY21" fmla="*/ 3931311 h 4087177"/>
              <a:gd name="connsiteX22" fmla="*/ 11106476 w 13579313"/>
              <a:gd name="connsiteY22" fmla="*/ 3833379 h 4087177"/>
              <a:gd name="connsiteX23" fmla="*/ 10413946 w 13579313"/>
              <a:gd name="connsiteY23" fmla="*/ 3553091 h 4087177"/>
              <a:gd name="connsiteX24" fmla="*/ 10802438 w 13579313"/>
              <a:gd name="connsiteY24" fmla="*/ 2732489 h 4087177"/>
              <a:gd name="connsiteX25" fmla="*/ 11319302 w 13579313"/>
              <a:gd name="connsiteY25" fmla="*/ 2968876 h 4087177"/>
              <a:gd name="connsiteX26" fmla="*/ 11869947 w 13579313"/>
              <a:gd name="connsiteY26" fmla="*/ 3053302 h 4087177"/>
              <a:gd name="connsiteX27" fmla="*/ 12315869 w 13579313"/>
              <a:gd name="connsiteY27" fmla="*/ 2945237 h 4087177"/>
              <a:gd name="connsiteX28" fmla="*/ 12484779 w 13579313"/>
              <a:gd name="connsiteY28" fmla="*/ 2644688 h 4087177"/>
              <a:gd name="connsiteX29" fmla="*/ 12420593 w 13579313"/>
              <a:gd name="connsiteY29" fmla="*/ 2438693 h 4087177"/>
              <a:gd name="connsiteX30" fmla="*/ 12194253 w 13579313"/>
              <a:gd name="connsiteY30" fmla="*/ 2303615 h 4087177"/>
              <a:gd name="connsiteX31" fmla="*/ 11738197 w 13579313"/>
              <a:gd name="connsiteY31" fmla="*/ 2256337 h 4087177"/>
              <a:gd name="connsiteX32" fmla="*/ 10694336 w 13579313"/>
              <a:gd name="connsiteY32" fmla="*/ 2256337 h 4087177"/>
              <a:gd name="connsiteX33" fmla="*/ 10886893 w 13579313"/>
              <a:gd name="connsiteY33" fmla="*/ 7279 h 4087177"/>
              <a:gd name="connsiteX34" fmla="*/ 1586691 w 13579313"/>
              <a:gd name="connsiteY34" fmla="*/ 7279 h 4087177"/>
              <a:gd name="connsiteX35" fmla="*/ 2355995 w 13579313"/>
              <a:gd name="connsiteY35" fmla="*/ 152165 h 4087177"/>
              <a:gd name="connsiteX36" fmla="*/ 2876880 w 13579313"/>
              <a:gd name="connsiteY36" fmla="*/ 554626 h 4087177"/>
              <a:gd name="connsiteX37" fmla="*/ 3069206 w 13579313"/>
              <a:gd name="connsiteY37" fmla="*/ 1174415 h 4087177"/>
              <a:gd name="connsiteX38" fmla="*/ 3013111 w 13579313"/>
              <a:gd name="connsiteY38" fmla="*/ 1544678 h 4087177"/>
              <a:gd name="connsiteX39" fmla="*/ 2828799 w 13579313"/>
              <a:gd name="connsiteY39" fmla="*/ 1931040 h 4087177"/>
              <a:gd name="connsiteX40" fmla="*/ 2420105 w 13579313"/>
              <a:gd name="connsiteY40" fmla="*/ 2389845 h 4087177"/>
              <a:gd name="connsiteX41" fmla="*/ 1698882 w 13579313"/>
              <a:gd name="connsiteY41" fmla="*/ 3057930 h 4087177"/>
              <a:gd name="connsiteX42" fmla="*/ 3165368 w 13579313"/>
              <a:gd name="connsiteY42" fmla="*/ 3057930 h 4087177"/>
              <a:gd name="connsiteX43" fmla="*/ 3165368 w 13579313"/>
              <a:gd name="connsiteY43" fmla="*/ 3919197 h 4087177"/>
              <a:gd name="connsiteX44" fmla="*/ 200340 w 13579313"/>
              <a:gd name="connsiteY44" fmla="*/ 3919197 h 4087177"/>
              <a:gd name="connsiteX45" fmla="*/ 200340 w 13579313"/>
              <a:gd name="connsiteY45" fmla="*/ 3235013 h 4087177"/>
              <a:gd name="connsiteX46" fmla="*/ 1626760 w 13579313"/>
              <a:gd name="connsiteY46" fmla="*/ 1898844 h 4087177"/>
              <a:gd name="connsiteX47" fmla="*/ 1851140 w 13579313"/>
              <a:gd name="connsiteY47" fmla="*/ 1641269 h 4087177"/>
              <a:gd name="connsiteX48" fmla="*/ 1947304 w 13579313"/>
              <a:gd name="connsiteY48" fmla="*/ 1448089 h 4087177"/>
              <a:gd name="connsiteX49" fmla="*/ 1979357 w 13579313"/>
              <a:gd name="connsiteY49" fmla="*/ 1279055 h 4087177"/>
              <a:gd name="connsiteX50" fmla="*/ 1851140 w 13579313"/>
              <a:gd name="connsiteY50" fmla="*/ 989283 h 4087177"/>
              <a:gd name="connsiteX51" fmla="*/ 1482515 w 13579313"/>
              <a:gd name="connsiteY51" fmla="*/ 884644 h 4087177"/>
              <a:gd name="connsiteX52" fmla="*/ 1097861 w 13579313"/>
              <a:gd name="connsiteY52" fmla="*/ 973185 h 4087177"/>
              <a:gd name="connsiteX53" fmla="*/ 801360 w 13579313"/>
              <a:gd name="connsiteY53" fmla="*/ 1254907 h 4087177"/>
              <a:gd name="connsiteX54" fmla="*/ 0 w 13579313"/>
              <a:gd name="connsiteY54" fmla="*/ 804151 h 4087177"/>
              <a:gd name="connsiteX55" fmla="*/ 617048 w 13579313"/>
              <a:gd name="connsiteY55" fmla="*/ 224608 h 4087177"/>
              <a:gd name="connsiteX56" fmla="*/ 1586691 w 13579313"/>
              <a:gd name="connsiteY56" fmla="*/ 7279 h 4087177"/>
              <a:gd name="connsiteX57" fmla="*/ 8531316 w 13579313"/>
              <a:gd name="connsiteY57" fmla="*/ 0 h 4087177"/>
              <a:gd name="connsiteX58" fmla="*/ 9300621 w 13579313"/>
              <a:gd name="connsiteY58" fmla="*/ 144886 h 4087177"/>
              <a:gd name="connsiteX59" fmla="*/ 9821503 w 13579313"/>
              <a:gd name="connsiteY59" fmla="*/ 547347 h 4087177"/>
              <a:gd name="connsiteX60" fmla="*/ 10013830 w 13579313"/>
              <a:gd name="connsiteY60" fmla="*/ 1167136 h 4087177"/>
              <a:gd name="connsiteX61" fmla="*/ 9965749 w 13579313"/>
              <a:gd name="connsiteY61" fmla="*/ 1537399 h 4087177"/>
              <a:gd name="connsiteX62" fmla="*/ 9773423 w 13579313"/>
              <a:gd name="connsiteY62" fmla="*/ 1923761 h 4087177"/>
              <a:gd name="connsiteX63" fmla="*/ 9364730 w 13579313"/>
              <a:gd name="connsiteY63" fmla="*/ 2382567 h 4087177"/>
              <a:gd name="connsiteX64" fmla="*/ 8643506 w 13579313"/>
              <a:gd name="connsiteY64" fmla="*/ 3050651 h 4087177"/>
              <a:gd name="connsiteX65" fmla="*/ 10118007 w 13579313"/>
              <a:gd name="connsiteY65" fmla="*/ 3050651 h 4087177"/>
              <a:gd name="connsiteX66" fmla="*/ 10118007 w 13579313"/>
              <a:gd name="connsiteY66" fmla="*/ 3911917 h 4087177"/>
              <a:gd name="connsiteX67" fmla="*/ 7144965 w 13579313"/>
              <a:gd name="connsiteY67" fmla="*/ 3911917 h 4087177"/>
              <a:gd name="connsiteX68" fmla="*/ 7144965 w 13579313"/>
              <a:gd name="connsiteY68" fmla="*/ 3227735 h 4087177"/>
              <a:gd name="connsiteX69" fmla="*/ 8571384 w 13579313"/>
              <a:gd name="connsiteY69" fmla="*/ 1891565 h 4087177"/>
              <a:gd name="connsiteX70" fmla="*/ 8803779 w 13579313"/>
              <a:gd name="connsiteY70" fmla="*/ 1633990 h 4087177"/>
              <a:gd name="connsiteX71" fmla="*/ 8899941 w 13579313"/>
              <a:gd name="connsiteY71" fmla="*/ 1440810 h 4087177"/>
              <a:gd name="connsiteX72" fmla="*/ 8923982 w 13579313"/>
              <a:gd name="connsiteY72" fmla="*/ 1271776 h 4087177"/>
              <a:gd name="connsiteX73" fmla="*/ 8803779 w 13579313"/>
              <a:gd name="connsiteY73" fmla="*/ 982005 h 4087177"/>
              <a:gd name="connsiteX74" fmla="*/ 8435153 w 13579313"/>
              <a:gd name="connsiteY74" fmla="*/ 877365 h 4087177"/>
              <a:gd name="connsiteX75" fmla="*/ 8042487 w 13579313"/>
              <a:gd name="connsiteY75" fmla="*/ 965906 h 4087177"/>
              <a:gd name="connsiteX76" fmla="*/ 7753998 w 13579313"/>
              <a:gd name="connsiteY76" fmla="*/ 1247628 h 4087177"/>
              <a:gd name="connsiteX77" fmla="*/ 6952639 w 13579313"/>
              <a:gd name="connsiteY77" fmla="*/ 796872 h 4087177"/>
              <a:gd name="connsiteX78" fmla="*/ 7569686 w 13579313"/>
              <a:gd name="connsiteY78" fmla="*/ 217329 h 4087177"/>
              <a:gd name="connsiteX79" fmla="*/ 8531316 w 13579313"/>
              <a:gd name="connsiteY79" fmla="*/ 0 h 4087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13579313" h="4087177">
                <a:moveTo>
                  <a:pt x="5089793" y="991078"/>
                </a:moveTo>
                <a:cubicBezTo>
                  <a:pt x="4757101" y="991078"/>
                  <a:pt x="4487402" y="1479706"/>
                  <a:pt x="4487402" y="2082459"/>
                </a:cubicBezTo>
                <a:cubicBezTo>
                  <a:pt x="4487402" y="2685212"/>
                  <a:pt x="4757101" y="3173840"/>
                  <a:pt x="5089793" y="3173840"/>
                </a:cubicBezTo>
                <a:cubicBezTo>
                  <a:pt x="5422486" y="3173840"/>
                  <a:pt x="5692185" y="2685212"/>
                  <a:pt x="5692185" y="2082459"/>
                </a:cubicBezTo>
                <a:cubicBezTo>
                  <a:pt x="5692185" y="1479706"/>
                  <a:pt x="5422486" y="991078"/>
                  <a:pt x="5089793" y="991078"/>
                </a:cubicBezTo>
                <a:close/>
                <a:moveTo>
                  <a:pt x="5079893" y="77739"/>
                </a:moveTo>
                <a:cubicBezTo>
                  <a:pt x="5994914" y="77739"/>
                  <a:pt x="6736685" y="975282"/>
                  <a:pt x="6736685" y="2082458"/>
                </a:cubicBezTo>
                <a:cubicBezTo>
                  <a:pt x="6736685" y="3189634"/>
                  <a:pt x="5994914" y="4087177"/>
                  <a:pt x="5079893" y="4087177"/>
                </a:cubicBezTo>
                <a:cubicBezTo>
                  <a:pt x="4164870" y="4087177"/>
                  <a:pt x="3423100" y="3189634"/>
                  <a:pt x="3423100" y="2082458"/>
                </a:cubicBezTo>
                <a:cubicBezTo>
                  <a:pt x="3423100" y="975282"/>
                  <a:pt x="4164870" y="77739"/>
                  <a:pt x="5079893" y="77739"/>
                </a:cubicBezTo>
                <a:close/>
                <a:moveTo>
                  <a:pt x="10886893" y="7279"/>
                </a:moveTo>
                <a:cubicBezTo>
                  <a:pt x="10886893" y="7279"/>
                  <a:pt x="10886893" y="7279"/>
                  <a:pt x="13339461" y="7279"/>
                </a:cubicBezTo>
                <a:cubicBezTo>
                  <a:pt x="13339461" y="7279"/>
                  <a:pt x="13339461" y="7279"/>
                  <a:pt x="13339461" y="848143"/>
                </a:cubicBezTo>
                <a:cubicBezTo>
                  <a:pt x="13339461" y="848143"/>
                  <a:pt x="13339461" y="848143"/>
                  <a:pt x="11785493" y="848143"/>
                </a:cubicBezTo>
                <a:cubicBezTo>
                  <a:pt x="11785493" y="848143"/>
                  <a:pt x="11785493" y="848143"/>
                  <a:pt x="11738197" y="1408719"/>
                </a:cubicBezTo>
                <a:cubicBezTo>
                  <a:pt x="11738197" y="1408719"/>
                  <a:pt x="11738197" y="1408719"/>
                  <a:pt x="11998319" y="1408719"/>
                </a:cubicBezTo>
                <a:cubicBezTo>
                  <a:pt x="12376677" y="1408719"/>
                  <a:pt x="12684091" y="1462750"/>
                  <a:pt x="12913809" y="1570813"/>
                </a:cubicBezTo>
                <a:cubicBezTo>
                  <a:pt x="13146905" y="1678876"/>
                  <a:pt x="13312435" y="1824085"/>
                  <a:pt x="13420537" y="2006442"/>
                </a:cubicBezTo>
                <a:cubicBezTo>
                  <a:pt x="13525261" y="2185421"/>
                  <a:pt x="13579313" y="2391415"/>
                  <a:pt x="13579313" y="2617672"/>
                </a:cubicBezTo>
                <a:cubicBezTo>
                  <a:pt x="13579313" y="2843929"/>
                  <a:pt x="13521883" y="3060054"/>
                  <a:pt x="13400269" y="3259295"/>
                </a:cubicBezTo>
                <a:cubicBezTo>
                  <a:pt x="13282033" y="3458537"/>
                  <a:pt x="13099609" y="3620630"/>
                  <a:pt x="12853001" y="3745578"/>
                </a:cubicBezTo>
                <a:cubicBezTo>
                  <a:pt x="12609771" y="3870527"/>
                  <a:pt x="12292221" y="3931311"/>
                  <a:pt x="11903729" y="3931311"/>
                </a:cubicBezTo>
                <a:cubicBezTo>
                  <a:pt x="11640231" y="3931311"/>
                  <a:pt x="11373353" y="3897541"/>
                  <a:pt x="11106476" y="3833379"/>
                </a:cubicBezTo>
                <a:cubicBezTo>
                  <a:pt x="10839598" y="3765840"/>
                  <a:pt x="10606503" y="3674662"/>
                  <a:pt x="10413946" y="3553091"/>
                </a:cubicBezTo>
                <a:cubicBezTo>
                  <a:pt x="10413946" y="3553091"/>
                  <a:pt x="10413946" y="3553091"/>
                  <a:pt x="10802438" y="2732489"/>
                </a:cubicBezTo>
                <a:cubicBezTo>
                  <a:pt x="10961213" y="2837175"/>
                  <a:pt x="11133501" y="2914845"/>
                  <a:pt x="11319302" y="2968876"/>
                </a:cubicBezTo>
                <a:cubicBezTo>
                  <a:pt x="11501725" y="3026285"/>
                  <a:pt x="11687525" y="3053302"/>
                  <a:pt x="11869947" y="3053302"/>
                </a:cubicBezTo>
                <a:cubicBezTo>
                  <a:pt x="12052369" y="3053302"/>
                  <a:pt x="12201011" y="3016154"/>
                  <a:pt x="12315869" y="2945237"/>
                </a:cubicBezTo>
                <a:cubicBezTo>
                  <a:pt x="12430727" y="2874322"/>
                  <a:pt x="12484779" y="2773014"/>
                  <a:pt x="12484779" y="2644688"/>
                </a:cubicBezTo>
                <a:cubicBezTo>
                  <a:pt x="12484779" y="2567017"/>
                  <a:pt x="12464509" y="2499478"/>
                  <a:pt x="12420593" y="2438693"/>
                </a:cubicBezTo>
                <a:cubicBezTo>
                  <a:pt x="12376677" y="2377908"/>
                  <a:pt x="12302357" y="2334007"/>
                  <a:pt x="12194253" y="2303615"/>
                </a:cubicBezTo>
                <a:cubicBezTo>
                  <a:pt x="12089529" y="2269845"/>
                  <a:pt x="11937511" y="2256337"/>
                  <a:pt x="11738197" y="2256337"/>
                </a:cubicBezTo>
                <a:cubicBezTo>
                  <a:pt x="11738197" y="2256337"/>
                  <a:pt x="11738197" y="2256337"/>
                  <a:pt x="10694336" y="2256337"/>
                </a:cubicBezTo>
                <a:cubicBezTo>
                  <a:pt x="10694336" y="2256337"/>
                  <a:pt x="10694336" y="2256337"/>
                  <a:pt x="10886893" y="7279"/>
                </a:cubicBezTo>
                <a:close/>
                <a:moveTo>
                  <a:pt x="1586691" y="7279"/>
                </a:moveTo>
                <a:cubicBezTo>
                  <a:pt x="1875182" y="7279"/>
                  <a:pt x="2131616" y="55575"/>
                  <a:pt x="2355995" y="152165"/>
                </a:cubicBezTo>
                <a:cubicBezTo>
                  <a:pt x="2580377" y="248756"/>
                  <a:pt x="2748661" y="377543"/>
                  <a:pt x="2876880" y="554626"/>
                </a:cubicBezTo>
                <a:cubicBezTo>
                  <a:pt x="3005096" y="731709"/>
                  <a:pt x="3069206" y="940988"/>
                  <a:pt x="3069206" y="1174415"/>
                </a:cubicBezTo>
                <a:cubicBezTo>
                  <a:pt x="3069206" y="1295154"/>
                  <a:pt x="3045166" y="1423941"/>
                  <a:pt x="3013111" y="1544678"/>
                </a:cubicBezTo>
                <a:cubicBezTo>
                  <a:pt x="2981057" y="1665417"/>
                  <a:pt x="2916948" y="1794204"/>
                  <a:pt x="2828799" y="1931040"/>
                </a:cubicBezTo>
                <a:cubicBezTo>
                  <a:pt x="2732636" y="2067878"/>
                  <a:pt x="2596404" y="2220813"/>
                  <a:pt x="2420105" y="2389845"/>
                </a:cubicBezTo>
                <a:lnTo>
                  <a:pt x="1698882" y="3057930"/>
                </a:lnTo>
                <a:cubicBezTo>
                  <a:pt x="1698882" y="3057930"/>
                  <a:pt x="1698882" y="3057930"/>
                  <a:pt x="3165368" y="3057930"/>
                </a:cubicBezTo>
                <a:cubicBezTo>
                  <a:pt x="3165368" y="3057930"/>
                  <a:pt x="3165368" y="3057930"/>
                  <a:pt x="3165368" y="3919197"/>
                </a:cubicBezTo>
                <a:cubicBezTo>
                  <a:pt x="3165368" y="3919197"/>
                  <a:pt x="3165368" y="3919197"/>
                  <a:pt x="200340" y="3919197"/>
                </a:cubicBezTo>
                <a:cubicBezTo>
                  <a:pt x="200340" y="3919197"/>
                  <a:pt x="200340" y="3919197"/>
                  <a:pt x="200340" y="3235013"/>
                </a:cubicBezTo>
                <a:cubicBezTo>
                  <a:pt x="200340" y="3235013"/>
                  <a:pt x="200340" y="3235013"/>
                  <a:pt x="1626760" y="1898844"/>
                </a:cubicBezTo>
                <a:cubicBezTo>
                  <a:pt x="1730936" y="1802253"/>
                  <a:pt x="1803058" y="1721761"/>
                  <a:pt x="1851140" y="1641269"/>
                </a:cubicBezTo>
                <a:cubicBezTo>
                  <a:pt x="1899222" y="1568826"/>
                  <a:pt x="1931276" y="1504433"/>
                  <a:pt x="1947304" y="1448089"/>
                </a:cubicBezTo>
                <a:cubicBezTo>
                  <a:pt x="1963331" y="1383694"/>
                  <a:pt x="1979357" y="1327350"/>
                  <a:pt x="1979357" y="1279055"/>
                </a:cubicBezTo>
                <a:cubicBezTo>
                  <a:pt x="1979357" y="1150267"/>
                  <a:pt x="1931276" y="1053677"/>
                  <a:pt x="1851140" y="989283"/>
                </a:cubicBezTo>
                <a:cubicBezTo>
                  <a:pt x="1771005" y="916840"/>
                  <a:pt x="1650799" y="884644"/>
                  <a:pt x="1482515" y="884644"/>
                </a:cubicBezTo>
                <a:cubicBezTo>
                  <a:pt x="1346284" y="884644"/>
                  <a:pt x="1218067" y="916840"/>
                  <a:pt x="1097861" y="973185"/>
                </a:cubicBezTo>
                <a:cubicBezTo>
                  <a:pt x="977659" y="1037579"/>
                  <a:pt x="881496" y="1134169"/>
                  <a:pt x="801360" y="1254907"/>
                </a:cubicBezTo>
                <a:cubicBezTo>
                  <a:pt x="801360" y="1254907"/>
                  <a:pt x="801360" y="1254907"/>
                  <a:pt x="0" y="804151"/>
                </a:cubicBezTo>
                <a:cubicBezTo>
                  <a:pt x="144245" y="562675"/>
                  <a:pt x="352599" y="369493"/>
                  <a:pt x="617048" y="224608"/>
                </a:cubicBezTo>
                <a:cubicBezTo>
                  <a:pt x="889509" y="79722"/>
                  <a:pt x="1210054" y="7279"/>
                  <a:pt x="1586691" y="7279"/>
                </a:cubicBezTo>
                <a:close/>
                <a:moveTo>
                  <a:pt x="8531316" y="0"/>
                </a:moveTo>
                <a:cubicBezTo>
                  <a:pt x="8827819" y="0"/>
                  <a:pt x="9084254" y="48296"/>
                  <a:pt x="9300621" y="144886"/>
                </a:cubicBezTo>
                <a:cubicBezTo>
                  <a:pt x="9525001" y="241477"/>
                  <a:pt x="9701300" y="370264"/>
                  <a:pt x="9821503" y="547347"/>
                </a:cubicBezTo>
                <a:cubicBezTo>
                  <a:pt x="9949721" y="724430"/>
                  <a:pt x="10013830" y="933709"/>
                  <a:pt x="10013830" y="1167136"/>
                </a:cubicBezTo>
                <a:cubicBezTo>
                  <a:pt x="10013830" y="1287875"/>
                  <a:pt x="9997803" y="1416662"/>
                  <a:pt x="9965749" y="1537399"/>
                </a:cubicBezTo>
                <a:cubicBezTo>
                  <a:pt x="9933695" y="1658138"/>
                  <a:pt x="9869586" y="1786925"/>
                  <a:pt x="9773423" y="1923761"/>
                </a:cubicBezTo>
                <a:cubicBezTo>
                  <a:pt x="9685273" y="2060599"/>
                  <a:pt x="9549042" y="2213534"/>
                  <a:pt x="9364730" y="2382567"/>
                </a:cubicBezTo>
                <a:lnTo>
                  <a:pt x="8643506" y="3050651"/>
                </a:lnTo>
                <a:cubicBezTo>
                  <a:pt x="8643506" y="3050651"/>
                  <a:pt x="8643506" y="3050651"/>
                  <a:pt x="10118007" y="3050651"/>
                </a:cubicBezTo>
                <a:cubicBezTo>
                  <a:pt x="10118007" y="3050651"/>
                  <a:pt x="10118007" y="3050651"/>
                  <a:pt x="10118007" y="3911917"/>
                </a:cubicBezTo>
                <a:cubicBezTo>
                  <a:pt x="10118007" y="3911917"/>
                  <a:pt x="10118007" y="3911917"/>
                  <a:pt x="7144965" y="3911917"/>
                </a:cubicBezTo>
                <a:cubicBezTo>
                  <a:pt x="7144965" y="3911917"/>
                  <a:pt x="7144965" y="3911917"/>
                  <a:pt x="7144965" y="3227735"/>
                </a:cubicBezTo>
                <a:cubicBezTo>
                  <a:pt x="7144965" y="3227735"/>
                  <a:pt x="7144965" y="3227735"/>
                  <a:pt x="8571384" y="1891565"/>
                </a:cubicBezTo>
                <a:cubicBezTo>
                  <a:pt x="8675561" y="1794974"/>
                  <a:pt x="8747683" y="1714482"/>
                  <a:pt x="8803779" y="1633990"/>
                </a:cubicBezTo>
                <a:cubicBezTo>
                  <a:pt x="8851860" y="1561547"/>
                  <a:pt x="8883914" y="1497154"/>
                  <a:pt x="8899941" y="1440810"/>
                </a:cubicBezTo>
                <a:cubicBezTo>
                  <a:pt x="8915969" y="1376415"/>
                  <a:pt x="8923982" y="1320071"/>
                  <a:pt x="8923982" y="1271776"/>
                </a:cubicBezTo>
                <a:cubicBezTo>
                  <a:pt x="8923982" y="1142988"/>
                  <a:pt x="8883914" y="1046398"/>
                  <a:pt x="8803779" y="982005"/>
                </a:cubicBezTo>
                <a:cubicBezTo>
                  <a:pt x="8715629" y="909561"/>
                  <a:pt x="8595425" y="877365"/>
                  <a:pt x="8435153" y="877365"/>
                </a:cubicBezTo>
                <a:cubicBezTo>
                  <a:pt x="8290909" y="877365"/>
                  <a:pt x="8162691" y="909561"/>
                  <a:pt x="8042487" y="965906"/>
                </a:cubicBezTo>
                <a:cubicBezTo>
                  <a:pt x="7922284" y="1030300"/>
                  <a:pt x="7826120" y="1126890"/>
                  <a:pt x="7753998" y="1247628"/>
                </a:cubicBezTo>
                <a:cubicBezTo>
                  <a:pt x="7753998" y="1247628"/>
                  <a:pt x="7753998" y="1247628"/>
                  <a:pt x="6952639" y="796872"/>
                </a:cubicBezTo>
                <a:cubicBezTo>
                  <a:pt x="7088870" y="555396"/>
                  <a:pt x="7297224" y="362214"/>
                  <a:pt x="7569686" y="217329"/>
                </a:cubicBezTo>
                <a:cubicBezTo>
                  <a:pt x="7834134" y="72443"/>
                  <a:pt x="8154677" y="0"/>
                  <a:pt x="8531316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67E4BAAE-5EB6-4CEF-BB9D-F971695FF7E6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B50728C-2805-44EE-8B8A-74949EFEEA1A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14A0BE71-2370-4801-853B-2AF2EF5725C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0F9833A-A1D1-4C32-996F-1DAB744F402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343D2A09-1420-449F-8BE9-386A4B15222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C3D0EEFE-81DC-4A9E-B935-586D617D2C85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7C764A1-E7E3-4B08-BCC7-DFE40AFD781E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5521333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3" grpId="0" animBg="1"/>
      <p:bldP spid="9" grpId="0"/>
    </p:bldLst>
  </p:timing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760B9110-04F5-4DBB-8AF4-9352337EC5AA}"/>
              </a:ext>
            </a:extLst>
          </p:cNvPr>
          <p:cNvSpPr/>
          <p:nvPr userDrawn="1"/>
        </p:nvSpPr>
        <p:spPr>
          <a:xfrm>
            <a:off x="-961500" y="23470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709839C-2AAA-4B01-B71B-730BD9B0056C}"/>
              </a:ext>
            </a:extLst>
          </p:cNvPr>
          <p:cNvSpPr/>
          <p:nvPr userDrawn="1"/>
        </p:nvSpPr>
        <p:spPr>
          <a:xfrm>
            <a:off x="517813" y="22449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5A00D2E-183A-4EAB-899B-440285E1240A}"/>
              </a:ext>
            </a:extLst>
          </p:cNvPr>
          <p:cNvSpPr/>
          <p:nvPr userDrawn="1"/>
        </p:nvSpPr>
        <p:spPr>
          <a:xfrm>
            <a:off x="11325499" y="9408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EBED761A-E886-49C3-AC29-91E3950DA068}"/>
              </a:ext>
            </a:extLst>
          </p:cNvPr>
          <p:cNvSpPr/>
          <p:nvPr userDrawn="1"/>
        </p:nvSpPr>
        <p:spPr>
          <a:xfrm>
            <a:off x="-23881303" y="1617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75113F46-1564-4AFA-BF87-6976FBA27A74}"/>
              </a:ext>
            </a:extLst>
          </p:cNvPr>
          <p:cNvSpPr/>
          <p:nvPr userDrawn="1"/>
        </p:nvSpPr>
        <p:spPr>
          <a:xfrm>
            <a:off x="517813" y="22576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9396D6B-296E-45C1-8509-C98838CFE8A3}"/>
              </a:ext>
            </a:extLst>
          </p:cNvPr>
          <p:cNvSpPr/>
          <p:nvPr userDrawn="1"/>
        </p:nvSpPr>
        <p:spPr>
          <a:xfrm>
            <a:off x="-961500" y="22432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6291A102-E07A-4F29-8CDD-CE6E5C227FDD}"/>
              </a:ext>
            </a:extLst>
          </p:cNvPr>
          <p:cNvSpPr/>
          <p:nvPr userDrawn="1"/>
        </p:nvSpPr>
        <p:spPr>
          <a:xfrm>
            <a:off x="-1223196" y="13850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DC288F7-FA29-4BA9-BE82-50C9548BCF98}"/>
              </a:ext>
            </a:extLst>
          </p:cNvPr>
          <p:cNvSpPr txBox="1">
            <a:spLocks/>
          </p:cNvSpPr>
          <p:nvPr userDrawn="1"/>
        </p:nvSpPr>
        <p:spPr>
          <a:xfrm>
            <a:off x="11739283" y="58676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17FD0349-BCB7-4A32-8E1A-2393AEDF16C0}"/>
              </a:ext>
            </a:extLst>
          </p:cNvPr>
          <p:cNvSpPr/>
          <p:nvPr userDrawn="1"/>
        </p:nvSpPr>
        <p:spPr>
          <a:xfrm>
            <a:off x="779509" y="32069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D3D7033D-A922-422A-8483-03852A70FBB0}"/>
              </a:ext>
            </a:extLst>
          </p:cNvPr>
          <p:cNvSpPr/>
          <p:nvPr userDrawn="1"/>
        </p:nvSpPr>
        <p:spPr>
          <a:xfrm>
            <a:off x="11587195" y="19028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B12B03B6-3B19-41CF-A911-A252AEA11598}"/>
              </a:ext>
            </a:extLst>
          </p:cNvPr>
          <p:cNvSpPr/>
          <p:nvPr userDrawn="1"/>
        </p:nvSpPr>
        <p:spPr>
          <a:xfrm>
            <a:off x="-23619607" y="25790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81E2210E-269C-4BB7-BC2F-8A56319EA04C}"/>
              </a:ext>
            </a:extLst>
          </p:cNvPr>
          <p:cNvSpPr/>
          <p:nvPr userDrawn="1"/>
        </p:nvSpPr>
        <p:spPr>
          <a:xfrm>
            <a:off x="779509" y="32196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6D914060-E595-4CA6-85BC-2D53E9ACF6D8}"/>
              </a:ext>
            </a:extLst>
          </p:cNvPr>
          <p:cNvSpPr/>
          <p:nvPr userDrawn="1"/>
        </p:nvSpPr>
        <p:spPr>
          <a:xfrm>
            <a:off x="-699804" y="32052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204F522-2BCF-43C9-AFC9-2880CB10BC1C}"/>
              </a:ext>
            </a:extLst>
          </p:cNvPr>
          <p:cNvSpPr/>
          <p:nvPr userDrawn="1"/>
        </p:nvSpPr>
        <p:spPr>
          <a:xfrm>
            <a:off x="855699" y="16540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DDBE36AF-7697-4734-9B99-B626D4041EE2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625488 w 24387176"/>
              <a:gd name="connsiteY0" fmla="*/ 2984625 h 13716000"/>
              <a:gd name="connsiteX1" fmla="*/ 10445141 w 24387176"/>
              <a:gd name="connsiteY1" fmla="*/ 4469628 h 13716000"/>
              <a:gd name="connsiteX2" fmla="*/ 9625488 w 24387176"/>
              <a:gd name="connsiteY2" fmla="*/ 5954631 h 13716000"/>
              <a:gd name="connsiteX3" fmla="*/ 8805834 w 24387176"/>
              <a:gd name="connsiteY3" fmla="*/ 4469628 h 13716000"/>
              <a:gd name="connsiteX4" fmla="*/ 9625488 w 24387176"/>
              <a:gd name="connsiteY4" fmla="*/ 2984625 h 13716000"/>
              <a:gd name="connsiteX5" fmla="*/ 18258894 w 24387176"/>
              <a:gd name="connsiteY5" fmla="*/ 1875402 h 13716000"/>
              <a:gd name="connsiteX6" fmla="*/ 17006172 w 24387176"/>
              <a:gd name="connsiteY6" fmla="*/ 2158370 h 13716000"/>
              <a:gd name="connsiteX7" fmla="*/ 16202341 w 24387176"/>
              <a:gd name="connsiteY7" fmla="*/ 2912948 h 13716000"/>
              <a:gd name="connsiteX8" fmla="*/ 17246276 w 24387176"/>
              <a:gd name="connsiteY8" fmla="*/ 3499843 h 13716000"/>
              <a:gd name="connsiteX9" fmla="*/ 17632532 w 24387176"/>
              <a:gd name="connsiteY9" fmla="*/ 3133035 h 13716000"/>
              <a:gd name="connsiteX10" fmla="*/ 18133620 w 24387176"/>
              <a:gd name="connsiteY10" fmla="*/ 3017752 h 13716000"/>
              <a:gd name="connsiteX11" fmla="*/ 18613832 w 24387176"/>
              <a:gd name="connsiteY11" fmla="*/ 3153995 h 13716000"/>
              <a:gd name="connsiteX12" fmla="*/ 18770422 w 24387176"/>
              <a:gd name="connsiteY12" fmla="*/ 3531285 h 13716000"/>
              <a:gd name="connsiteX13" fmla="*/ 18739104 w 24387176"/>
              <a:gd name="connsiteY13" fmla="*/ 3751370 h 13716000"/>
              <a:gd name="connsiteX14" fmla="*/ 18613832 w 24387176"/>
              <a:gd name="connsiteY14" fmla="*/ 4002895 h 13716000"/>
              <a:gd name="connsiteX15" fmla="*/ 18321528 w 24387176"/>
              <a:gd name="connsiteY15" fmla="*/ 4338264 h 13716000"/>
              <a:gd name="connsiteX16" fmla="*/ 16463325 w 24387176"/>
              <a:gd name="connsiteY16" fmla="*/ 6077987 h 13716000"/>
              <a:gd name="connsiteX17" fmla="*/ 16463325 w 24387176"/>
              <a:gd name="connsiteY17" fmla="*/ 6968810 h 13716000"/>
              <a:gd name="connsiteX18" fmla="*/ 20325884 w 24387176"/>
              <a:gd name="connsiteY18" fmla="*/ 6968810 h 13716000"/>
              <a:gd name="connsiteX19" fmla="*/ 20325884 w 24387176"/>
              <a:gd name="connsiteY19" fmla="*/ 5847422 h 13716000"/>
              <a:gd name="connsiteX20" fmla="*/ 18405046 w 24387176"/>
              <a:gd name="connsiteY20" fmla="*/ 5847422 h 13716000"/>
              <a:gd name="connsiteX21" fmla="*/ 19344584 w 24387176"/>
              <a:gd name="connsiteY21" fmla="*/ 4977559 h 13716000"/>
              <a:gd name="connsiteX22" fmla="*/ 19887434 w 24387176"/>
              <a:gd name="connsiteY22" fmla="*/ 4380184 h 13716000"/>
              <a:gd name="connsiteX23" fmla="*/ 20127538 w 24387176"/>
              <a:gd name="connsiteY23" fmla="*/ 3877132 h 13716000"/>
              <a:gd name="connsiteX24" fmla="*/ 20190172 w 24387176"/>
              <a:gd name="connsiteY24" fmla="*/ 3395041 h 13716000"/>
              <a:gd name="connsiteX25" fmla="*/ 19950068 w 24387176"/>
              <a:gd name="connsiteY25" fmla="*/ 2588061 h 13716000"/>
              <a:gd name="connsiteX26" fmla="*/ 19271512 w 24387176"/>
              <a:gd name="connsiteY26" fmla="*/ 2064047 h 13716000"/>
              <a:gd name="connsiteX27" fmla="*/ 18258894 w 24387176"/>
              <a:gd name="connsiteY27" fmla="*/ 1875402 h 13716000"/>
              <a:gd name="connsiteX28" fmla="*/ 14011150 w 24387176"/>
              <a:gd name="connsiteY28" fmla="*/ 1875402 h 13716000"/>
              <a:gd name="connsiteX29" fmla="*/ 12759085 w 24387176"/>
              <a:gd name="connsiteY29" fmla="*/ 2158370 h 13716000"/>
              <a:gd name="connsiteX30" fmla="*/ 11955675 w 24387176"/>
              <a:gd name="connsiteY30" fmla="*/ 2912948 h 13716000"/>
              <a:gd name="connsiteX31" fmla="*/ 12999064 w 24387176"/>
              <a:gd name="connsiteY31" fmla="*/ 3499843 h 13716000"/>
              <a:gd name="connsiteX32" fmla="*/ 13374683 w 24387176"/>
              <a:gd name="connsiteY32" fmla="*/ 3133035 h 13716000"/>
              <a:gd name="connsiteX33" fmla="*/ 13885943 w 24387176"/>
              <a:gd name="connsiteY33" fmla="*/ 3017752 h 13716000"/>
              <a:gd name="connsiteX34" fmla="*/ 14365902 w 24387176"/>
              <a:gd name="connsiteY34" fmla="*/ 3153995 h 13716000"/>
              <a:gd name="connsiteX35" fmla="*/ 14522410 w 24387176"/>
              <a:gd name="connsiteY35" fmla="*/ 3531285 h 13716000"/>
              <a:gd name="connsiteX36" fmla="*/ 14491108 w 24387176"/>
              <a:gd name="connsiteY36" fmla="*/ 3751370 h 13716000"/>
              <a:gd name="connsiteX37" fmla="*/ 14365902 w 24387176"/>
              <a:gd name="connsiteY37" fmla="*/ 4002895 h 13716000"/>
              <a:gd name="connsiteX38" fmla="*/ 14063319 w 24387176"/>
              <a:gd name="connsiteY38" fmla="*/ 4338264 h 13716000"/>
              <a:gd name="connsiteX39" fmla="*/ 12206088 w 24387176"/>
              <a:gd name="connsiteY39" fmla="*/ 6077987 h 13716000"/>
              <a:gd name="connsiteX40" fmla="*/ 12206088 w 24387176"/>
              <a:gd name="connsiteY40" fmla="*/ 6968810 h 13716000"/>
              <a:gd name="connsiteX41" fmla="*/ 16077058 w 24387176"/>
              <a:gd name="connsiteY41" fmla="*/ 6968810 h 13716000"/>
              <a:gd name="connsiteX42" fmla="*/ 16077058 w 24387176"/>
              <a:gd name="connsiteY42" fmla="*/ 5847422 h 13716000"/>
              <a:gd name="connsiteX43" fmla="*/ 14157224 w 24387176"/>
              <a:gd name="connsiteY43" fmla="*/ 5847422 h 13716000"/>
              <a:gd name="connsiteX44" fmla="*/ 15096274 w 24387176"/>
              <a:gd name="connsiteY44" fmla="*/ 4977559 h 13716000"/>
              <a:gd name="connsiteX45" fmla="*/ 15628401 w 24387176"/>
              <a:gd name="connsiteY45" fmla="*/ 4380184 h 13716000"/>
              <a:gd name="connsiteX46" fmla="*/ 15878815 w 24387176"/>
              <a:gd name="connsiteY46" fmla="*/ 3877132 h 13716000"/>
              <a:gd name="connsiteX47" fmla="*/ 15941418 w 24387176"/>
              <a:gd name="connsiteY47" fmla="*/ 3395041 h 13716000"/>
              <a:gd name="connsiteX48" fmla="*/ 15691004 w 24387176"/>
              <a:gd name="connsiteY48" fmla="*/ 2588061 h 13716000"/>
              <a:gd name="connsiteX49" fmla="*/ 15012803 w 24387176"/>
              <a:gd name="connsiteY49" fmla="*/ 2064047 h 13716000"/>
              <a:gd name="connsiteX50" fmla="*/ 14011150 w 24387176"/>
              <a:gd name="connsiteY50" fmla="*/ 1875402 h 13716000"/>
              <a:gd name="connsiteX51" fmla="*/ 4951519 w 24387176"/>
              <a:gd name="connsiteY51" fmla="*/ 1875402 h 13716000"/>
              <a:gd name="connsiteX52" fmla="*/ 3689021 w 24387176"/>
              <a:gd name="connsiteY52" fmla="*/ 2158370 h 13716000"/>
              <a:gd name="connsiteX53" fmla="*/ 2885610 w 24387176"/>
              <a:gd name="connsiteY53" fmla="*/ 2912948 h 13716000"/>
              <a:gd name="connsiteX54" fmla="*/ 3928999 w 24387176"/>
              <a:gd name="connsiteY54" fmla="*/ 3499843 h 13716000"/>
              <a:gd name="connsiteX55" fmla="*/ 4315052 w 24387176"/>
              <a:gd name="connsiteY55" fmla="*/ 3133035 h 13716000"/>
              <a:gd name="connsiteX56" fmla="*/ 4815880 w 24387176"/>
              <a:gd name="connsiteY56" fmla="*/ 3017752 h 13716000"/>
              <a:gd name="connsiteX57" fmla="*/ 5295839 w 24387176"/>
              <a:gd name="connsiteY57" fmla="*/ 3153995 h 13716000"/>
              <a:gd name="connsiteX58" fmla="*/ 5462779 w 24387176"/>
              <a:gd name="connsiteY58" fmla="*/ 3531285 h 13716000"/>
              <a:gd name="connsiteX59" fmla="*/ 5421045 w 24387176"/>
              <a:gd name="connsiteY59" fmla="*/ 3751370 h 13716000"/>
              <a:gd name="connsiteX60" fmla="*/ 5295839 w 24387176"/>
              <a:gd name="connsiteY60" fmla="*/ 4002895 h 13716000"/>
              <a:gd name="connsiteX61" fmla="*/ 5003687 w 24387176"/>
              <a:gd name="connsiteY61" fmla="*/ 4338264 h 13716000"/>
              <a:gd name="connsiteX62" fmla="*/ 3146458 w 24387176"/>
              <a:gd name="connsiteY62" fmla="*/ 6077987 h 13716000"/>
              <a:gd name="connsiteX63" fmla="*/ 3146458 w 24387176"/>
              <a:gd name="connsiteY63" fmla="*/ 6968810 h 13716000"/>
              <a:gd name="connsiteX64" fmla="*/ 7006993 w 24387176"/>
              <a:gd name="connsiteY64" fmla="*/ 6968810 h 13716000"/>
              <a:gd name="connsiteX65" fmla="*/ 7006993 w 24387176"/>
              <a:gd name="connsiteY65" fmla="*/ 5847422 h 13716000"/>
              <a:gd name="connsiteX66" fmla="*/ 5097593 w 24387176"/>
              <a:gd name="connsiteY66" fmla="*/ 5847422 h 13716000"/>
              <a:gd name="connsiteX67" fmla="*/ 6036645 w 24387176"/>
              <a:gd name="connsiteY67" fmla="*/ 4977559 h 13716000"/>
              <a:gd name="connsiteX68" fmla="*/ 6568770 w 24387176"/>
              <a:gd name="connsiteY68" fmla="*/ 4380184 h 13716000"/>
              <a:gd name="connsiteX69" fmla="*/ 6808749 w 24387176"/>
              <a:gd name="connsiteY69" fmla="*/ 3877132 h 13716000"/>
              <a:gd name="connsiteX70" fmla="*/ 6881786 w 24387176"/>
              <a:gd name="connsiteY70" fmla="*/ 3395041 h 13716000"/>
              <a:gd name="connsiteX71" fmla="*/ 6631373 w 24387176"/>
              <a:gd name="connsiteY71" fmla="*/ 2588061 h 13716000"/>
              <a:gd name="connsiteX72" fmla="*/ 5953172 w 24387176"/>
              <a:gd name="connsiteY72" fmla="*/ 2064047 h 13716000"/>
              <a:gd name="connsiteX73" fmla="*/ 4951519 w 24387176"/>
              <a:gd name="connsiteY73" fmla="*/ 1875402 h 13716000"/>
              <a:gd name="connsiteX74" fmla="*/ 9612016 w 24387176"/>
              <a:gd name="connsiteY74" fmla="*/ 1741877 h 13716000"/>
              <a:gd name="connsiteX75" fmla="*/ 7357678 w 24387176"/>
              <a:gd name="connsiteY75" fmla="*/ 4469627 h 13716000"/>
              <a:gd name="connsiteX76" fmla="*/ 9612016 w 24387176"/>
              <a:gd name="connsiteY76" fmla="*/ 7197375 h 13716000"/>
              <a:gd name="connsiteX77" fmla="*/ 11866354 w 24387176"/>
              <a:gd name="connsiteY77" fmla="*/ 4469627 h 13716000"/>
              <a:gd name="connsiteX78" fmla="*/ 9612016 w 24387176"/>
              <a:gd name="connsiteY78" fmla="*/ 1741877 h 13716000"/>
              <a:gd name="connsiteX79" fmla="*/ 0 w 24387176"/>
              <a:gd name="connsiteY79" fmla="*/ 0 h 13716000"/>
              <a:gd name="connsiteX80" fmla="*/ 24387176 w 24387176"/>
              <a:gd name="connsiteY80" fmla="*/ 0 h 13716000"/>
              <a:gd name="connsiteX81" fmla="*/ 24387176 w 24387176"/>
              <a:gd name="connsiteY81" fmla="*/ 13716000 h 13716000"/>
              <a:gd name="connsiteX82" fmla="*/ 0 w 24387176"/>
              <a:gd name="connsiteY82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4387176" h="13716000">
                <a:moveTo>
                  <a:pt x="9625488" y="2984625"/>
                </a:moveTo>
                <a:cubicBezTo>
                  <a:pt x="10078171" y="2984625"/>
                  <a:pt x="10445141" y="3649483"/>
                  <a:pt x="10445141" y="4469628"/>
                </a:cubicBezTo>
                <a:cubicBezTo>
                  <a:pt x="10445141" y="5289772"/>
                  <a:pt x="10078171" y="5954631"/>
                  <a:pt x="9625488" y="5954631"/>
                </a:cubicBezTo>
                <a:cubicBezTo>
                  <a:pt x="9172806" y="5954631"/>
                  <a:pt x="8805834" y="5289772"/>
                  <a:pt x="8805834" y="4469628"/>
                </a:cubicBezTo>
                <a:cubicBezTo>
                  <a:pt x="8805834" y="3649483"/>
                  <a:pt x="9172806" y="2984625"/>
                  <a:pt x="9625488" y="2984625"/>
                </a:cubicBezTo>
                <a:close/>
                <a:moveTo>
                  <a:pt x="18258894" y="1875402"/>
                </a:moveTo>
                <a:cubicBezTo>
                  <a:pt x="17778684" y="1875402"/>
                  <a:pt x="17350670" y="1969725"/>
                  <a:pt x="17006172" y="2158370"/>
                </a:cubicBezTo>
                <a:cubicBezTo>
                  <a:pt x="16651234" y="2347014"/>
                  <a:pt x="16390249" y="2598541"/>
                  <a:pt x="16202341" y="2912948"/>
                </a:cubicBezTo>
                <a:cubicBezTo>
                  <a:pt x="17246276" y="3499843"/>
                  <a:pt x="17246276" y="3499843"/>
                  <a:pt x="17246276" y="3499843"/>
                </a:cubicBezTo>
                <a:cubicBezTo>
                  <a:pt x="17350670" y="3342639"/>
                  <a:pt x="17475942" y="3216877"/>
                  <a:pt x="17632532" y="3133035"/>
                </a:cubicBezTo>
                <a:cubicBezTo>
                  <a:pt x="17789124" y="3059672"/>
                  <a:pt x="17956152" y="3017752"/>
                  <a:pt x="18133620" y="3017752"/>
                </a:cubicBezTo>
                <a:cubicBezTo>
                  <a:pt x="18342406" y="3017752"/>
                  <a:pt x="18509436" y="3059672"/>
                  <a:pt x="18613832" y="3153995"/>
                </a:cubicBezTo>
                <a:cubicBezTo>
                  <a:pt x="18718228" y="3237836"/>
                  <a:pt x="18770422" y="3363601"/>
                  <a:pt x="18770422" y="3531285"/>
                </a:cubicBezTo>
                <a:cubicBezTo>
                  <a:pt x="18770422" y="3594166"/>
                  <a:pt x="18759984" y="3667527"/>
                  <a:pt x="18739104" y="3751370"/>
                </a:cubicBezTo>
                <a:cubicBezTo>
                  <a:pt x="18718228" y="3824731"/>
                  <a:pt x="18676464" y="3908573"/>
                  <a:pt x="18613832" y="4002895"/>
                </a:cubicBezTo>
                <a:cubicBezTo>
                  <a:pt x="18551196" y="4107698"/>
                  <a:pt x="18446802" y="4212500"/>
                  <a:pt x="18321528" y="4338264"/>
                </a:cubicBezTo>
                <a:cubicBezTo>
                  <a:pt x="16463325" y="6077987"/>
                  <a:pt x="16463325" y="6077987"/>
                  <a:pt x="16463325" y="6077987"/>
                </a:cubicBezTo>
                <a:cubicBezTo>
                  <a:pt x="16463325" y="6968810"/>
                  <a:pt x="16463325" y="6968810"/>
                  <a:pt x="16463325" y="6968810"/>
                </a:cubicBezTo>
                <a:cubicBezTo>
                  <a:pt x="20325884" y="6968810"/>
                  <a:pt x="20325884" y="6968810"/>
                  <a:pt x="20325884" y="6968810"/>
                </a:cubicBezTo>
                <a:cubicBezTo>
                  <a:pt x="20325884" y="5847422"/>
                  <a:pt x="20325884" y="5847422"/>
                  <a:pt x="20325884" y="5847422"/>
                </a:cubicBezTo>
                <a:lnTo>
                  <a:pt x="18405046" y="5847422"/>
                </a:lnTo>
                <a:cubicBezTo>
                  <a:pt x="19344584" y="4977559"/>
                  <a:pt x="19344584" y="4977559"/>
                  <a:pt x="19344584" y="4977559"/>
                </a:cubicBezTo>
                <a:cubicBezTo>
                  <a:pt x="19584692" y="4757475"/>
                  <a:pt x="19762160" y="4558350"/>
                  <a:pt x="19887434" y="4380184"/>
                </a:cubicBezTo>
                <a:cubicBezTo>
                  <a:pt x="20002264" y="4202020"/>
                  <a:pt x="20085782" y="4034336"/>
                  <a:pt x="20127538" y="3877132"/>
                </a:cubicBezTo>
                <a:cubicBezTo>
                  <a:pt x="20169294" y="3719929"/>
                  <a:pt x="20190172" y="3552245"/>
                  <a:pt x="20190172" y="3395041"/>
                </a:cubicBezTo>
                <a:cubicBezTo>
                  <a:pt x="20190172" y="3091113"/>
                  <a:pt x="20106660" y="2818627"/>
                  <a:pt x="19950068" y="2588061"/>
                </a:cubicBezTo>
                <a:cubicBezTo>
                  <a:pt x="19783038" y="2357495"/>
                  <a:pt x="19553376" y="2189811"/>
                  <a:pt x="19271512" y="2064047"/>
                </a:cubicBezTo>
                <a:cubicBezTo>
                  <a:pt x="18979208" y="1938284"/>
                  <a:pt x="18645148" y="1875402"/>
                  <a:pt x="18258894" y="1875402"/>
                </a:cubicBezTo>
                <a:close/>
                <a:moveTo>
                  <a:pt x="14011150" y="1875402"/>
                </a:moveTo>
                <a:cubicBezTo>
                  <a:pt x="13520757" y="1875402"/>
                  <a:pt x="13103402" y="1969725"/>
                  <a:pt x="12759085" y="2158370"/>
                </a:cubicBezTo>
                <a:cubicBezTo>
                  <a:pt x="12404332" y="2347014"/>
                  <a:pt x="12133051" y="2598541"/>
                  <a:pt x="11955675" y="2912948"/>
                </a:cubicBezTo>
                <a:cubicBezTo>
                  <a:pt x="12999064" y="3499843"/>
                  <a:pt x="12999064" y="3499843"/>
                  <a:pt x="12999064" y="3499843"/>
                </a:cubicBezTo>
                <a:cubicBezTo>
                  <a:pt x="13092968" y="3342639"/>
                  <a:pt x="13218175" y="3216877"/>
                  <a:pt x="13374683" y="3133035"/>
                </a:cubicBezTo>
                <a:cubicBezTo>
                  <a:pt x="13531191" y="3059672"/>
                  <a:pt x="13698133" y="3017752"/>
                  <a:pt x="13885943" y="3017752"/>
                </a:cubicBezTo>
                <a:cubicBezTo>
                  <a:pt x="14094621" y="3017752"/>
                  <a:pt x="14251129" y="3059672"/>
                  <a:pt x="14365902" y="3153995"/>
                </a:cubicBezTo>
                <a:cubicBezTo>
                  <a:pt x="14470241" y="3237836"/>
                  <a:pt x="14522410" y="3363601"/>
                  <a:pt x="14522410" y="3531285"/>
                </a:cubicBezTo>
                <a:cubicBezTo>
                  <a:pt x="14522410" y="3594166"/>
                  <a:pt x="14511976" y="3667527"/>
                  <a:pt x="14491108" y="3751370"/>
                </a:cubicBezTo>
                <a:cubicBezTo>
                  <a:pt x="14470241" y="3824731"/>
                  <a:pt x="14428505" y="3908573"/>
                  <a:pt x="14365902" y="4002895"/>
                </a:cubicBezTo>
                <a:cubicBezTo>
                  <a:pt x="14292864" y="4107698"/>
                  <a:pt x="14198960" y="4212500"/>
                  <a:pt x="14063319" y="4338264"/>
                </a:cubicBezTo>
                <a:cubicBezTo>
                  <a:pt x="12206088" y="6077987"/>
                  <a:pt x="12206088" y="6077987"/>
                  <a:pt x="12206088" y="6077987"/>
                </a:cubicBezTo>
                <a:cubicBezTo>
                  <a:pt x="12206088" y="6968810"/>
                  <a:pt x="12206088" y="6968810"/>
                  <a:pt x="12206088" y="6968810"/>
                </a:cubicBezTo>
                <a:cubicBezTo>
                  <a:pt x="16077058" y="6968810"/>
                  <a:pt x="16077058" y="6968810"/>
                  <a:pt x="16077058" y="6968810"/>
                </a:cubicBezTo>
                <a:cubicBezTo>
                  <a:pt x="16077058" y="5847422"/>
                  <a:pt x="16077058" y="5847422"/>
                  <a:pt x="16077058" y="5847422"/>
                </a:cubicBezTo>
                <a:cubicBezTo>
                  <a:pt x="14157224" y="5847422"/>
                  <a:pt x="14157224" y="5847422"/>
                  <a:pt x="14157224" y="5847422"/>
                </a:cubicBezTo>
                <a:lnTo>
                  <a:pt x="15096274" y="4977559"/>
                </a:lnTo>
                <a:cubicBezTo>
                  <a:pt x="15336253" y="4757475"/>
                  <a:pt x="15513629" y="4558350"/>
                  <a:pt x="15628401" y="4380184"/>
                </a:cubicBezTo>
                <a:cubicBezTo>
                  <a:pt x="15753608" y="4202020"/>
                  <a:pt x="15837079" y="4034336"/>
                  <a:pt x="15878815" y="3877132"/>
                </a:cubicBezTo>
                <a:cubicBezTo>
                  <a:pt x="15920551" y="3719929"/>
                  <a:pt x="15941418" y="3552245"/>
                  <a:pt x="15941418" y="3395041"/>
                </a:cubicBezTo>
                <a:cubicBezTo>
                  <a:pt x="15941418" y="3091113"/>
                  <a:pt x="15857946" y="2818627"/>
                  <a:pt x="15691004" y="2588061"/>
                </a:cubicBezTo>
                <a:cubicBezTo>
                  <a:pt x="15534496" y="2357495"/>
                  <a:pt x="15304951" y="2189811"/>
                  <a:pt x="15012803" y="2064047"/>
                </a:cubicBezTo>
                <a:cubicBezTo>
                  <a:pt x="14731088" y="1938284"/>
                  <a:pt x="14397203" y="1875402"/>
                  <a:pt x="14011150" y="1875402"/>
                </a:cubicBezTo>
                <a:close/>
                <a:moveTo>
                  <a:pt x="4951519" y="1875402"/>
                </a:moveTo>
                <a:cubicBezTo>
                  <a:pt x="4461129" y="1875402"/>
                  <a:pt x="4043773" y="1969725"/>
                  <a:pt x="3689021" y="2158370"/>
                </a:cubicBezTo>
                <a:cubicBezTo>
                  <a:pt x="3344701" y="2347014"/>
                  <a:pt x="3073420" y="2598541"/>
                  <a:pt x="2885610" y="2912948"/>
                </a:cubicBezTo>
                <a:cubicBezTo>
                  <a:pt x="3928999" y="3499843"/>
                  <a:pt x="3928999" y="3499843"/>
                  <a:pt x="3928999" y="3499843"/>
                </a:cubicBezTo>
                <a:cubicBezTo>
                  <a:pt x="4033337" y="3342639"/>
                  <a:pt x="4158544" y="3216877"/>
                  <a:pt x="4315052" y="3133035"/>
                </a:cubicBezTo>
                <a:cubicBezTo>
                  <a:pt x="4471561" y="3059672"/>
                  <a:pt x="4638503" y="3017752"/>
                  <a:pt x="4815880" y="3017752"/>
                </a:cubicBezTo>
                <a:cubicBezTo>
                  <a:pt x="5034991" y="3017752"/>
                  <a:pt x="5191498" y="3059672"/>
                  <a:pt x="5295839" y="3153995"/>
                </a:cubicBezTo>
                <a:cubicBezTo>
                  <a:pt x="5400176" y="3237836"/>
                  <a:pt x="5462779" y="3363601"/>
                  <a:pt x="5462779" y="3531285"/>
                </a:cubicBezTo>
                <a:cubicBezTo>
                  <a:pt x="5462779" y="3594166"/>
                  <a:pt x="5441913" y="3667527"/>
                  <a:pt x="5421045" y="3751370"/>
                </a:cubicBezTo>
                <a:cubicBezTo>
                  <a:pt x="5400176" y="3824731"/>
                  <a:pt x="5358440" y="3908573"/>
                  <a:pt x="5295839" y="4002895"/>
                </a:cubicBezTo>
                <a:cubicBezTo>
                  <a:pt x="5233234" y="4107698"/>
                  <a:pt x="5139330" y="4212500"/>
                  <a:pt x="5003687" y="4338264"/>
                </a:cubicBezTo>
                <a:cubicBezTo>
                  <a:pt x="3146458" y="6077987"/>
                  <a:pt x="3146458" y="6077987"/>
                  <a:pt x="3146458" y="6077987"/>
                </a:cubicBezTo>
                <a:cubicBezTo>
                  <a:pt x="3146458" y="6968810"/>
                  <a:pt x="3146458" y="6968810"/>
                  <a:pt x="3146458" y="6968810"/>
                </a:cubicBezTo>
                <a:cubicBezTo>
                  <a:pt x="7006993" y="6968810"/>
                  <a:pt x="7006993" y="6968810"/>
                  <a:pt x="7006993" y="6968810"/>
                </a:cubicBezTo>
                <a:cubicBezTo>
                  <a:pt x="7006993" y="5847422"/>
                  <a:pt x="7006993" y="5847422"/>
                  <a:pt x="7006993" y="5847422"/>
                </a:cubicBezTo>
                <a:cubicBezTo>
                  <a:pt x="5097593" y="5847422"/>
                  <a:pt x="5097593" y="5847422"/>
                  <a:pt x="5097593" y="5847422"/>
                </a:cubicBezTo>
                <a:lnTo>
                  <a:pt x="6036645" y="4977559"/>
                </a:lnTo>
                <a:cubicBezTo>
                  <a:pt x="6266189" y="4757475"/>
                  <a:pt x="6443565" y="4558350"/>
                  <a:pt x="6568770" y="4380184"/>
                </a:cubicBezTo>
                <a:cubicBezTo>
                  <a:pt x="6683542" y="4202020"/>
                  <a:pt x="6767014" y="4034336"/>
                  <a:pt x="6808749" y="3877132"/>
                </a:cubicBezTo>
                <a:cubicBezTo>
                  <a:pt x="6850484" y="3719929"/>
                  <a:pt x="6881786" y="3552245"/>
                  <a:pt x="6881786" y="3395041"/>
                </a:cubicBezTo>
                <a:cubicBezTo>
                  <a:pt x="6881786" y="3091113"/>
                  <a:pt x="6798314" y="2818627"/>
                  <a:pt x="6631373" y="2588061"/>
                </a:cubicBezTo>
                <a:cubicBezTo>
                  <a:pt x="6464431" y="2357495"/>
                  <a:pt x="6245320" y="2189811"/>
                  <a:pt x="5953172" y="2064047"/>
                </a:cubicBezTo>
                <a:cubicBezTo>
                  <a:pt x="5661024" y="1938284"/>
                  <a:pt x="5327141" y="1875402"/>
                  <a:pt x="4951519" y="1875402"/>
                </a:cubicBezTo>
                <a:close/>
                <a:moveTo>
                  <a:pt x="9612016" y="1741877"/>
                </a:moveTo>
                <a:cubicBezTo>
                  <a:pt x="8366979" y="1741877"/>
                  <a:pt x="7357678" y="2963132"/>
                  <a:pt x="7357678" y="4469627"/>
                </a:cubicBezTo>
                <a:cubicBezTo>
                  <a:pt x="7357678" y="5976121"/>
                  <a:pt x="8366979" y="7197375"/>
                  <a:pt x="9612016" y="7197375"/>
                </a:cubicBezTo>
                <a:cubicBezTo>
                  <a:pt x="10857054" y="7197375"/>
                  <a:pt x="11866354" y="5976121"/>
                  <a:pt x="11866354" y="4469627"/>
                </a:cubicBezTo>
                <a:cubicBezTo>
                  <a:pt x="11866354" y="2963132"/>
                  <a:pt x="10857054" y="1741877"/>
                  <a:pt x="9612016" y="1741877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70471C42-AF61-4D04-AFF5-3F321EE9F49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CE48A7E-7682-4056-97D1-580EF675037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8A19832-8B3B-4535-AC16-B14CDC38112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BFB9AD80-F86E-45AC-8E67-BBA04D7BE9C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24BDDC4C-8179-4F01-A169-765A1259246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7" name="Slide Number Placeholder 5">
            <a:extLst>
              <a:ext uri="{FF2B5EF4-FFF2-40B4-BE49-F238E27FC236}">
                <a16:creationId xmlns:a16="http://schemas.microsoft.com/office/drawing/2014/main" id="{A9C5BB58-36FA-485C-A1BE-02871E0602CA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9543587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33" grpId="0" animBg="1"/>
      <p:bldP spid="29" grpId="0" animBg="1"/>
      <p:bldP spid="30" grpId="0" animBg="1"/>
      <p:bldP spid="31" grpId="0" animBg="1"/>
      <p:bldP spid="32" grpId="0" animBg="1"/>
      <p:bldP spid="34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20" grpId="0" animBg="1"/>
      <p:bldP spid="26" grpId="0"/>
    </p:bld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6_Custom Layout">
    <p:bg>
      <p:bgPr>
        <a:gradFill>
          <a:gsLst>
            <a:gs pos="95575">
              <a:schemeClr val="tx1"/>
            </a:gs>
            <a:gs pos="0">
              <a:schemeClr val="tx1"/>
            </a:gs>
            <a:gs pos="39000">
              <a:schemeClr val="tx1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760B9110-04F5-4DBB-8AF4-9352337EC5AA}"/>
              </a:ext>
            </a:extLst>
          </p:cNvPr>
          <p:cNvSpPr/>
          <p:nvPr userDrawn="1"/>
        </p:nvSpPr>
        <p:spPr>
          <a:xfrm>
            <a:off x="-961500" y="23470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709839C-2AAA-4B01-B71B-730BD9B0056C}"/>
              </a:ext>
            </a:extLst>
          </p:cNvPr>
          <p:cNvSpPr/>
          <p:nvPr userDrawn="1"/>
        </p:nvSpPr>
        <p:spPr>
          <a:xfrm>
            <a:off x="517813" y="22449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5A00D2E-183A-4EAB-899B-440285E1240A}"/>
              </a:ext>
            </a:extLst>
          </p:cNvPr>
          <p:cNvSpPr/>
          <p:nvPr userDrawn="1"/>
        </p:nvSpPr>
        <p:spPr>
          <a:xfrm>
            <a:off x="11325499" y="9408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EBED761A-E886-49C3-AC29-91E3950DA068}"/>
              </a:ext>
            </a:extLst>
          </p:cNvPr>
          <p:cNvSpPr/>
          <p:nvPr userDrawn="1"/>
        </p:nvSpPr>
        <p:spPr>
          <a:xfrm>
            <a:off x="-23881303" y="1617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75113F46-1564-4AFA-BF87-6976FBA27A74}"/>
              </a:ext>
            </a:extLst>
          </p:cNvPr>
          <p:cNvSpPr/>
          <p:nvPr userDrawn="1"/>
        </p:nvSpPr>
        <p:spPr>
          <a:xfrm>
            <a:off x="517813" y="22576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9396D6B-296E-45C1-8509-C98838CFE8A3}"/>
              </a:ext>
            </a:extLst>
          </p:cNvPr>
          <p:cNvSpPr/>
          <p:nvPr userDrawn="1"/>
        </p:nvSpPr>
        <p:spPr>
          <a:xfrm>
            <a:off x="-961500" y="22432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6291A102-E07A-4F29-8CDD-CE6E5C227FDD}"/>
              </a:ext>
            </a:extLst>
          </p:cNvPr>
          <p:cNvSpPr/>
          <p:nvPr userDrawn="1"/>
        </p:nvSpPr>
        <p:spPr>
          <a:xfrm>
            <a:off x="-1223196" y="13850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DC288F7-FA29-4BA9-BE82-50C9548BCF98}"/>
              </a:ext>
            </a:extLst>
          </p:cNvPr>
          <p:cNvSpPr txBox="1">
            <a:spLocks/>
          </p:cNvSpPr>
          <p:nvPr userDrawn="1"/>
        </p:nvSpPr>
        <p:spPr>
          <a:xfrm>
            <a:off x="11739283" y="58676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17FD0349-BCB7-4A32-8E1A-2393AEDF16C0}"/>
              </a:ext>
            </a:extLst>
          </p:cNvPr>
          <p:cNvSpPr/>
          <p:nvPr userDrawn="1"/>
        </p:nvSpPr>
        <p:spPr>
          <a:xfrm>
            <a:off x="779509" y="32069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D3D7033D-A922-422A-8483-03852A70FBB0}"/>
              </a:ext>
            </a:extLst>
          </p:cNvPr>
          <p:cNvSpPr/>
          <p:nvPr userDrawn="1"/>
        </p:nvSpPr>
        <p:spPr>
          <a:xfrm>
            <a:off x="11587195" y="19028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B12B03B6-3B19-41CF-A911-A252AEA11598}"/>
              </a:ext>
            </a:extLst>
          </p:cNvPr>
          <p:cNvSpPr/>
          <p:nvPr userDrawn="1"/>
        </p:nvSpPr>
        <p:spPr>
          <a:xfrm>
            <a:off x="-23619607" y="25790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81E2210E-269C-4BB7-BC2F-8A56319EA04C}"/>
              </a:ext>
            </a:extLst>
          </p:cNvPr>
          <p:cNvSpPr/>
          <p:nvPr userDrawn="1"/>
        </p:nvSpPr>
        <p:spPr>
          <a:xfrm>
            <a:off x="779509" y="32196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6D914060-E595-4CA6-85BC-2D53E9ACF6D8}"/>
              </a:ext>
            </a:extLst>
          </p:cNvPr>
          <p:cNvSpPr/>
          <p:nvPr userDrawn="1"/>
        </p:nvSpPr>
        <p:spPr>
          <a:xfrm>
            <a:off x="-699804" y="32052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204F522-2BCF-43C9-AFC9-2880CB10BC1C}"/>
              </a:ext>
            </a:extLst>
          </p:cNvPr>
          <p:cNvSpPr/>
          <p:nvPr userDrawn="1"/>
        </p:nvSpPr>
        <p:spPr>
          <a:xfrm>
            <a:off x="855699" y="16540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DDBE36AF-7697-4734-9B99-B626D4041EE2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625488 w 24387176"/>
              <a:gd name="connsiteY0" fmla="*/ 2984625 h 13716000"/>
              <a:gd name="connsiteX1" fmla="*/ 10445141 w 24387176"/>
              <a:gd name="connsiteY1" fmla="*/ 4469628 h 13716000"/>
              <a:gd name="connsiteX2" fmla="*/ 9625488 w 24387176"/>
              <a:gd name="connsiteY2" fmla="*/ 5954631 h 13716000"/>
              <a:gd name="connsiteX3" fmla="*/ 8805834 w 24387176"/>
              <a:gd name="connsiteY3" fmla="*/ 4469628 h 13716000"/>
              <a:gd name="connsiteX4" fmla="*/ 9625488 w 24387176"/>
              <a:gd name="connsiteY4" fmla="*/ 2984625 h 13716000"/>
              <a:gd name="connsiteX5" fmla="*/ 18258894 w 24387176"/>
              <a:gd name="connsiteY5" fmla="*/ 1875402 h 13716000"/>
              <a:gd name="connsiteX6" fmla="*/ 17006172 w 24387176"/>
              <a:gd name="connsiteY6" fmla="*/ 2158370 h 13716000"/>
              <a:gd name="connsiteX7" fmla="*/ 16202341 w 24387176"/>
              <a:gd name="connsiteY7" fmla="*/ 2912948 h 13716000"/>
              <a:gd name="connsiteX8" fmla="*/ 17246276 w 24387176"/>
              <a:gd name="connsiteY8" fmla="*/ 3499843 h 13716000"/>
              <a:gd name="connsiteX9" fmla="*/ 17632532 w 24387176"/>
              <a:gd name="connsiteY9" fmla="*/ 3133035 h 13716000"/>
              <a:gd name="connsiteX10" fmla="*/ 18133620 w 24387176"/>
              <a:gd name="connsiteY10" fmla="*/ 3017752 h 13716000"/>
              <a:gd name="connsiteX11" fmla="*/ 18613832 w 24387176"/>
              <a:gd name="connsiteY11" fmla="*/ 3153995 h 13716000"/>
              <a:gd name="connsiteX12" fmla="*/ 18770422 w 24387176"/>
              <a:gd name="connsiteY12" fmla="*/ 3531285 h 13716000"/>
              <a:gd name="connsiteX13" fmla="*/ 18739104 w 24387176"/>
              <a:gd name="connsiteY13" fmla="*/ 3751370 h 13716000"/>
              <a:gd name="connsiteX14" fmla="*/ 18613832 w 24387176"/>
              <a:gd name="connsiteY14" fmla="*/ 4002895 h 13716000"/>
              <a:gd name="connsiteX15" fmla="*/ 18321528 w 24387176"/>
              <a:gd name="connsiteY15" fmla="*/ 4338264 h 13716000"/>
              <a:gd name="connsiteX16" fmla="*/ 16463325 w 24387176"/>
              <a:gd name="connsiteY16" fmla="*/ 6077987 h 13716000"/>
              <a:gd name="connsiteX17" fmla="*/ 16463325 w 24387176"/>
              <a:gd name="connsiteY17" fmla="*/ 6968810 h 13716000"/>
              <a:gd name="connsiteX18" fmla="*/ 20325884 w 24387176"/>
              <a:gd name="connsiteY18" fmla="*/ 6968810 h 13716000"/>
              <a:gd name="connsiteX19" fmla="*/ 20325884 w 24387176"/>
              <a:gd name="connsiteY19" fmla="*/ 5847422 h 13716000"/>
              <a:gd name="connsiteX20" fmla="*/ 18405046 w 24387176"/>
              <a:gd name="connsiteY20" fmla="*/ 5847422 h 13716000"/>
              <a:gd name="connsiteX21" fmla="*/ 19344584 w 24387176"/>
              <a:gd name="connsiteY21" fmla="*/ 4977559 h 13716000"/>
              <a:gd name="connsiteX22" fmla="*/ 19887434 w 24387176"/>
              <a:gd name="connsiteY22" fmla="*/ 4380184 h 13716000"/>
              <a:gd name="connsiteX23" fmla="*/ 20127538 w 24387176"/>
              <a:gd name="connsiteY23" fmla="*/ 3877132 h 13716000"/>
              <a:gd name="connsiteX24" fmla="*/ 20190172 w 24387176"/>
              <a:gd name="connsiteY24" fmla="*/ 3395041 h 13716000"/>
              <a:gd name="connsiteX25" fmla="*/ 19950068 w 24387176"/>
              <a:gd name="connsiteY25" fmla="*/ 2588061 h 13716000"/>
              <a:gd name="connsiteX26" fmla="*/ 19271512 w 24387176"/>
              <a:gd name="connsiteY26" fmla="*/ 2064047 h 13716000"/>
              <a:gd name="connsiteX27" fmla="*/ 18258894 w 24387176"/>
              <a:gd name="connsiteY27" fmla="*/ 1875402 h 13716000"/>
              <a:gd name="connsiteX28" fmla="*/ 14011150 w 24387176"/>
              <a:gd name="connsiteY28" fmla="*/ 1875402 h 13716000"/>
              <a:gd name="connsiteX29" fmla="*/ 12759085 w 24387176"/>
              <a:gd name="connsiteY29" fmla="*/ 2158370 h 13716000"/>
              <a:gd name="connsiteX30" fmla="*/ 11955675 w 24387176"/>
              <a:gd name="connsiteY30" fmla="*/ 2912948 h 13716000"/>
              <a:gd name="connsiteX31" fmla="*/ 12999064 w 24387176"/>
              <a:gd name="connsiteY31" fmla="*/ 3499843 h 13716000"/>
              <a:gd name="connsiteX32" fmla="*/ 13374683 w 24387176"/>
              <a:gd name="connsiteY32" fmla="*/ 3133035 h 13716000"/>
              <a:gd name="connsiteX33" fmla="*/ 13885943 w 24387176"/>
              <a:gd name="connsiteY33" fmla="*/ 3017752 h 13716000"/>
              <a:gd name="connsiteX34" fmla="*/ 14365902 w 24387176"/>
              <a:gd name="connsiteY34" fmla="*/ 3153995 h 13716000"/>
              <a:gd name="connsiteX35" fmla="*/ 14522410 w 24387176"/>
              <a:gd name="connsiteY35" fmla="*/ 3531285 h 13716000"/>
              <a:gd name="connsiteX36" fmla="*/ 14491108 w 24387176"/>
              <a:gd name="connsiteY36" fmla="*/ 3751370 h 13716000"/>
              <a:gd name="connsiteX37" fmla="*/ 14365902 w 24387176"/>
              <a:gd name="connsiteY37" fmla="*/ 4002895 h 13716000"/>
              <a:gd name="connsiteX38" fmla="*/ 14063319 w 24387176"/>
              <a:gd name="connsiteY38" fmla="*/ 4338264 h 13716000"/>
              <a:gd name="connsiteX39" fmla="*/ 12206088 w 24387176"/>
              <a:gd name="connsiteY39" fmla="*/ 6077987 h 13716000"/>
              <a:gd name="connsiteX40" fmla="*/ 12206088 w 24387176"/>
              <a:gd name="connsiteY40" fmla="*/ 6968810 h 13716000"/>
              <a:gd name="connsiteX41" fmla="*/ 16077058 w 24387176"/>
              <a:gd name="connsiteY41" fmla="*/ 6968810 h 13716000"/>
              <a:gd name="connsiteX42" fmla="*/ 16077058 w 24387176"/>
              <a:gd name="connsiteY42" fmla="*/ 5847422 h 13716000"/>
              <a:gd name="connsiteX43" fmla="*/ 14157224 w 24387176"/>
              <a:gd name="connsiteY43" fmla="*/ 5847422 h 13716000"/>
              <a:gd name="connsiteX44" fmla="*/ 15096274 w 24387176"/>
              <a:gd name="connsiteY44" fmla="*/ 4977559 h 13716000"/>
              <a:gd name="connsiteX45" fmla="*/ 15628401 w 24387176"/>
              <a:gd name="connsiteY45" fmla="*/ 4380184 h 13716000"/>
              <a:gd name="connsiteX46" fmla="*/ 15878815 w 24387176"/>
              <a:gd name="connsiteY46" fmla="*/ 3877132 h 13716000"/>
              <a:gd name="connsiteX47" fmla="*/ 15941418 w 24387176"/>
              <a:gd name="connsiteY47" fmla="*/ 3395041 h 13716000"/>
              <a:gd name="connsiteX48" fmla="*/ 15691004 w 24387176"/>
              <a:gd name="connsiteY48" fmla="*/ 2588061 h 13716000"/>
              <a:gd name="connsiteX49" fmla="*/ 15012803 w 24387176"/>
              <a:gd name="connsiteY49" fmla="*/ 2064047 h 13716000"/>
              <a:gd name="connsiteX50" fmla="*/ 14011150 w 24387176"/>
              <a:gd name="connsiteY50" fmla="*/ 1875402 h 13716000"/>
              <a:gd name="connsiteX51" fmla="*/ 4951519 w 24387176"/>
              <a:gd name="connsiteY51" fmla="*/ 1875402 h 13716000"/>
              <a:gd name="connsiteX52" fmla="*/ 3689021 w 24387176"/>
              <a:gd name="connsiteY52" fmla="*/ 2158370 h 13716000"/>
              <a:gd name="connsiteX53" fmla="*/ 2885610 w 24387176"/>
              <a:gd name="connsiteY53" fmla="*/ 2912948 h 13716000"/>
              <a:gd name="connsiteX54" fmla="*/ 3928999 w 24387176"/>
              <a:gd name="connsiteY54" fmla="*/ 3499843 h 13716000"/>
              <a:gd name="connsiteX55" fmla="*/ 4315052 w 24387176"/>
              <a:gd name="connsiteY55" fmla="*/ 3133035 h 13716000"/>
              <a:gd name="connsiteX56" fmla="*/ 4815880 w 24387176"/>
              <a:gd name="connsiteY56" fmla="*/ 3017752 h 13716000"/>
              <a:gd name="connsiteX57" fmla="*/ 5295839 w 24387176"/>
              <a:gd name="connsiteY57" fmla="*/ 3153995 h 13716000"/>
              <a:gd name="connsiteX58" fmla="*/ 5462779 w 24387176"/>
              <a:gd name="connsiteY58" fmla="*/ 3531285 h 13716000"/>
              <a:gd name="connsiteX59" fmla="*/ 5421045 w 24387176"/>
              <a:gd name="connsiteY59" fmla="*/ 3751370 h 13716000"/>
              <a:gd name="connsiteX60" fmla="*/ 5295839 w 24387176"/>
              <a:gd name="connsiteY60" fmla="*/ 4002895 h 13716000"/>
              <a:gd name="connsiteX61" fmla="*/ 5003687 w 24387176"/>
              <a:gd name="connsiteY61" fmla="*/ 4338264 h 13716000"/>
              <a:gd name="connsiteX62" fmla="*/ 3146458 w 24387176"/>
              <a:gd name="connsiteY62" fmla="*/ 6077987 h 13716000"/>
              <a:gd name="connsiteX63" fmla="*/ 3146458 w 24387176"/>
              <a:gd name="connsiteY63" fmla="*/ 6968810 h 13716000"/>
              <a:gd name="connsiteX64" fmla="*/ 7006993 w 24387176"/>
              <a:gd name="connsiteY64" fmla="*/ 6968810 h 13716000"/>
              <a:gd name="connsiteX65" fmla="*/ 7006993 w 24387176"/>
              <a:gd name="connsiteY65" fmla="*/ 5847422 h 13716000"/>
              <a:gd name="connsiteX66" fmla="*/ 5097593 w 24387176"/>
              <a:gd name="connsiteY66" fmla="*/ 5847422 h 13716000"/>
              <a:gd name="connsiteX67" fmla="*/ 6036645 w 24387176"/>
              <a:gd name="connsiteY67" fmla="*/ 4977559 h 13716000"/>
              <a:gd name="connsiteX68" fmla="*/ 6568770 w 24387176"/>
              <a:gd name="connsiteY68" fmla="*/ 4380184 h 13716000"/>
              <a:gd name="connsiteX69" fmla="*/ 6808749 w 24387176"/>
              <a:gd name="connsiteY69" fmla="*/ 3877132 h 13716000"/>
              <a:gd name="connsiteX70" fmla="*/ 6881786 w 24387176"/>
              <a:gd name="connsiteY70" fmla="*/ 3395041 h 13716000"/>
              <a:gd name="connsiteX71" fmla="*/ 6631373 w 24387176"/>
              <a:gd name="connsiteY71" fmla="*/ 2588061 h 13716000"/>
              <a:gd name="connsiteX72" fmla="*/ 5953172 w 24387176"/>
              <a:gd name="connsiteY72" fmla="*/ 2064047 h 13716000"/>
              <a:gd name="connsiteX73" fmla="*/ 4951519 w 24387176"/>
              <a:gd name="connsiteY73" fmla="*/ 1875402 h 13716000"/>
              <a:gd name="connsiteX74" fmla="*/ 9612016 w 24387176"/>
              <a:gd name="connsiteY74" fmla="*/ 1741877 h 13716000"/>
              <a:gd name="connsiteX75" fmla="*/ 7357678 w 24387176"/>
              <a:gd name="connsiteY75" fmla="*/ 4469627 h 13716000"/>
              <a:gd name="connsiteX76" fmla="*/ 9612016 w 24387176"/>
              <a:gd name="connsiteY76" fmla="*/ 7197375 h 13716000"/>
              <a:gd name="connsiteX77" fmla="*/ 11866354 w 24387176"/>
              <a:gd name="connsiteY77" fmla="*/ 4469627 h 13716000"/>
              <a:gd name="connsiteX78" fmla="*/ 9612016 w 24387176"/>
              <a:gd name="connsiteY78" fmla="*/ 1741877 h 13716000"/>
              <a:gd name="connsiteX79" fmla="*/ 0 w 24387176"/>
              <a:gd name="connsiteY79" fmla="*/ 0 h 13716000"/>
              <a:gd name="connsiteX80" fmla="*/ 24387176 w 24387176"/>
              <a:gd name="connsiteY80" fmla="*/ 0 h 13716000"/>
              <a:gd name="connsiteX81" fmla="*/ 24387176 w 24387176"/>
              <a:gd name="connsiteY81" fmla="*/ 13716000 h 13716000"/>
              <a:gd name="connsiteX82" fmla="*/ 0 w 24387176"/>
              <a:gd name="connsiteY82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4387176" h="13716000">
                <a:moveTo>
                  <a:pt x="9625488" y="2984625"/>
                </a:moveTo>
                <a:cubicBezTo>
                  <a:pt x="10078171" y="2984625"/>
                  <a:pt x="10445141" y="3649483"/>
                  <a:pt x="10445141" y="4469628"/>
                </a:cubicBezTo>
                <a:cubicBezTo>
                  <a:pt x="10445141" y="5289772"/>
                  <a:pt x="10078171" y="5954631"/>
                  <a:pt x="9625488" y="5954631"/>
                </a:cubicBezTo>
                <a:cubicBezTo>
                  <a:pt x="9172806" y="5954631"/>
                  <a:pt x="8805834" y="5289772"/>
                  <a:pt x="8805834" y="4469628"/>
                </a:cubicBezTo>
                <a:cubicBezTo>
                  <a:pt x="8805834" y="3649483"/>
                  <a:pt x="9172806" y="2984625"/>
                  <a:pt x="9625488" y="2984625"/>
                </a:cubicBezTo>
                <a:close/>
                <a:moveTo>
                  <a:pt x="18258894" y="1875402"/>
                </a:moveTo>
                <a:cubicBezTo>
                  <a:pt x="17778684" y="1875402"/>
                  <a:pt x="17350670" y="1969725"/>
                  <a:pt x="17006172" y="2158370"/>
                </a:cubicBezTo>
                <a:cubicBezTo>
                  <a:pt x="16651234" y="2347014"/>
                  <a:pt x="16390249" y="2598541"/>
                  <a:pt x="16202341" y="2912948"/>
                </a:cubicBezTo>
                <a:cubicBezTo>
                  <a:pt x="17246276" y="3499843"/>
                  <a:pt x="17246276" y="3499843"/>
                  <a:pt x="17246276" y="3499843"/>
                </a:cubicBezTo>
                <a:cubicBezTo>
                  <a:pt x="17350670" y="3342639"/>
                  <a:pt x="17475942" y="3216877"/>
                  <a:pt x="17632532" y="3133035"/>
                </a:cubicBezTo>
                <a:cubicBezTo>
                  <a:pt x="17789124" y="3059672"/>
                  <a:pt x="17956152" y="3017752"/>
                  <a:pt x="18133620" y="3017752"/>
                </a:cubicBezTo>
                <a:cubicBezTo>
                  <a:pt x="18342406" y="3017752"/>
                  <a:pt x="18509436" y="3059672"/>
                  <a:pt x="18613832" y="3153995"/>
                </a:cubicBezTo>
                <a:cubicBezTo>
                  <a:pt x="18718228" y="3237836"/>
                  <a:pt x="18770422" y="3363601"/>
                  <a:pt x="18770422" y="3531285"/>
                </a:cubicBezTo>
                <a:cubicBezTo>
                  <a:pt x="18770422" y="3594166"/>
                  <a:pt x="18759984" y="3667527"/>
                  <a:pt x="18739104" y="3751370"/>
                </a:cubicBezTo>
                <a:cubicBezTo>
                  <a:pt x="18718228" y="3824731"/>
                  <a:pt x="18676464" y="3908573"/>
                  <a:pt x="18613832" y="4002895"/>
                </a:cubicBezTo>
                <a:cubicBezTo>
                  <a:pt x="18551196" y="4107698"/>
                  <a:pt x="18446802" y="4212500"/>
                  <a:pt x="18321528" y="4338264"/>
                </a:cubicBezTo>
                <a:cubicBezTo>
                  <a:pt x="16463325" y="6077987"/>
                  <a:pt x="16463325" y="6077987"/>
                  <a:pt x="16463325" y="6077987"/>
                </a:cubicBezTo>
                <a:cubicBezTo>
                  <a:pt x="16463325" y="6968810"/>
                  <a:pt x="16463325" y="6968810"/>
                  <a:pt x="16463325" y="6968810"/>
                </a:cubicBezTo>
                <a:cubicBezTo>
                  <a:pt x="20325884" y="6968810"/>
                  <a:pt x="20325884" y="6968810"/>
                  <a:pt x="20325884" y="6968810"/>
                </a:cubicBezTo>
                <a:cubicBezTo>
                  <a:pt x="20325884" y="5847422"/>
                  <a:pt x="20325884" y="5847422"/>
                  <a:pt x="20325884" y="5847422"/>
                </a:cubicBezTo>
                <a:lnTo>
                  <a:pt x="18405046" y="5847422"/>
                </a:lnTo>
                <a:cubicBezTo>
                  <a:pt x="19344584" y="4977559"/>
                  <a:pt x="19344584" y="4977559"/>
                  <a:pt x="19344584" y="4977559"/>
                </a:cubicBezTo>
                <a:cubicBezTo>
                  <a:pt x="19584692" y="4757475"/>
                  <a:pt x="19762160" y="4558350"/>
                  <a:pt x="19887434" y="4380184"/>
                </a:cubicBezTo>
                <a:cubicBezTo>
                  <a:pt x="20002264" y="4202020"/>
                  <a:pt x="20085782" y="4034336"/>
                  <a:pt x="20127538" y="3877132"/>
                </a:cubicBezTo>
                <a:cubicBezTo>
                  <a:pt x="20169294" y="3719929"/>
                  <a:pt x="20190172" y="3552245"/>
                  <a:pt x="20190172" y="3395041"/>
                </a:cubicBezTo>
                <a:cubicBezTo>
                  <a:pt x="20190172" y="3091113"/>
                  <a:pt x="20106660" y="2818627"/>
                  <a:pt x="19950068" y="2588061"/>
                </a:cubicBezTo>
                <a:cubicBezTo>
                  <a:pt x="19783038" y="2357495"/>
                  <a:pt x="19553376" y="2189811"/>
                  <a:pt x="19271512" y="2064047"/>
                </a:cubicBezTo>
                <a:cubicBezTo>
                  <a:pt x="18979208" y="1938284"/>
                  <a:pt x="18645148" y="1875402"/>
                  <a:pt x="18258894" y="1875402"/>
                </a:cubicBezTo>
                <a:close/>
                <a:moveTo>
                  <a:pt x="14011150" y="1875402"/>
                </a:moveTo>
                <a:cubicBezTo>
                  <a:pt x="13520757" y="1875402"/>
                  <a:pt x="13103402" y="1969725"/>
                  <a:pt x="12759085" y="2158370"/>
                </a:cubicBezTo>
                <a:cubicBezTo>
                  <a:pt x="12404332" y="2347014"/>
                  <a:pt x="12133051" y="2598541"/>
                  <a:pt x="11955675" y="2912948"/>
                </a:cubicBezTo>
                <a:cubicBezTo>
                  <a:pt x="12999064" y="3499843"/>
                  <a:pt x="12999064" y="3499843"/>
                  <a:pt x="12999064" y="3499843"/>
                </a:cubicBezTo>
                <a:cubicBezTo>
                  <a:pt x="13092968" y="3342639"/>
                  <a:pt x="13218175" y="3216877"/>
                  <a:pt x="13374683" y="3133035"/>
                </a:cubicBezTo>
                <a:cubicBezTo>
                  <a:pt x="13531191" y="3059672"/>
                  <a:pt x="13698133" y="3017752"/>
                  <a:pt x="13885943" y="3017752"/>
                </a:cubicBezTo>
                <a:cubicBezTo>
                  <a:pt x="14094621" y="3017752"/>
                  <a:pt x="14251129" y="3059672"/>
                  <a:pt x="14365902" y="3153995"/>
                </a:cubicBezTo>
                <a:cubicBezTo>
                  <a:pt x="14470241" y="3237836"/>
                  <a:pt x="14522410" y="3363601"/>
                  <a:pt x="14522410" y="3531285"/>
                </a:cubicBezTo>
                <a:cubicBezTo>
                  <a:pt x="14522410" y="3594166"/>
                  <a:pt x="14511976" y="3667527"/>
                  <a:pt x="14491108" y="3751370"/>
                </a:cubicBezTo>
                <a:cubicBezTo>
                  <a:pt x="14470241" y="3824731"/>
                  <a:pt x="14428505" y="3908573"/>
                  <a:pt x="14365902" y="4002895"/>
                </a:cubicBezTo>
                <a:cubicBezTo>
                  <a:pt x="14292864" y="4107698"/>
                  <a:pt x="14198960" y="4212500"/>
                  <a:pt x="14063319" y="4338264"/>
                </a:cubicBezTo>
                <a:cubicBezTo>
                  <a:pt x="12206088" y="6077987"/>
                  <a:pt x="12206088" y="6077987"/>
                  <a:pt x="12206088" y="6077987"/>
                </a:cubicBezTo>
                <a:cubicBezTo>
                  <a:pt x="12206088" y="6968810"/>
                  <a:pt x="12206088" y="6968810"/>
                  <a:pt x="12206088" y="6968810"/>
                </a:cubicBezTo>
                <a:cubicBezTo>
                  <a:pt x="16077058" y="6968810"/>
                  <a:pt x="16077058" y="6968810"/>
                  <a:pt x="16077058" y="6968810"/>
                </a:cubicBezTo>
                <a:cubicBezTo>
                  <a:pt x="16077058" y="5847422"/>
                  <a:pt x="16077058" y="5847422"/>
                  <a:pt x="16077058" y="5847422"/>
                </a:cubicBezTo>
                <a:cubicBezTo>
                  <a:pt x="14157224" y="5847422"/>
                  <a:pt x="14157224" y="5847422"/>
                  <a:pt x="14157224" y="5847422"/>
                </a:cubicBezTo>
                <a:lnTo>
                  <a:pt x="15096274" y="4977559"/>
                </a:lnTo>
                <a:cubicBezTo>
                  <a:pt x="15336253" y="4757475"/>
                  <a:pt x="15513629" y="4558350"/>
                  <a:pt x="15628401" y="4380184"/>
                </a:cubicBezTo>
                <a:cubicBezTo>
                  <a:pt x="15753608" y="4202020"/>
                  <a:pt x="15837079" y="4034336"/>
                  <a:pt x="15878815" y="3877132"/>
                </a:cubicBezTo>
                <a:cubicBezTo>
                  <a:pt x="15920551" y="3719929"/>
                  <a:pt x="15941418" y="3552245"/>
                  <a:pt x="15941418" y="3395041"/>
                </a:cubicBezTo>
                <a:cubicBezTo>
                  <a:pt x="15941418" y="3091113"/>
                  <a:pt x="15857946" y="2818627"/>
                  <a:pt x="15691004" y="2588061"/>
                </a:cubicBezTo>
                <a:cubicBezTo>
                  <a:pt x="15534496" y="2357495"/>
                  <a:pt x="15304951" y="2189811"/>
                  <a:pt x="15012803" y="2064047"/>
                </a:cubicBezTo>
                <a:cubicBezTo>
                  <a:pt x="14731088" y="1938284"/>
                  <a:pt x="14397203" y="1875402"/>
                  <a:pt x="14011150" y="1875402"/>
                </a:cubicBezTo>
                <a:close/>
                <a:moveTo>
                  <a:pt x="4951519" y="1875402"/>
                </a:moveTo>
                <a:cubicBezTo>
                  <a:pt x="4461129" y="1875402"/>
                  <a:pt x="4043773" y="1969725"/>
                  <a:pt x="3689021" y="2158370"/>
                </a:cubicBezTo>
                <a:cubicBezTo>
                  <a:pt x="3344701" y="2347014"/>
                  <a:pt x="3073420" y="2598541"/>
                  <a:pt x="2885610" y="2912948"/>
                </a:cubicBezTo>
                <a:cubicBezTo>
                  <a:pt x="3928999" y="3499843"/>
                  <a:pt x="3928999" y="3499843"/>
                  <a:pt x="3928999" y="3499843"/>
                </a:cubicBezTo>
                <a:cubicBezTo>
                  <a:pt x="4033337" y="3342639"/>
                  <a:pt x="4158544" y="3216877"/>
                  <a:pt x="4315052" y="3133035"/>
                </a:cubicBezTo>
                <a:cubicBezTo>
                  <a:pt x="4471561" y="3059672"/>
                  <a:pt x="4638503" y="3017752"/>
                  <a:pt x="4815880" y="3017752"/>
                </a:cubicBezTo>
                <a:cubicBezTo>
                  <a:pt x="5034991" y="3017752"/>
                  <a:pt x="5191498" y="3059672"/>
                  <a:pt x="5295839" y="3153995"/>
                </a:cubicBezTo>
                <a:cubicBezTo>
                  <a:pt x="5400176" y="3237836"/>
                  <a:pt x="5462779" y="3363601"/>
                  <a:pt x="5462779" y="3531285"/>
                </a:cubicBezTo>
                <a:cubicBezTo>
                  <a:pt x="5462779" y="3594166"/>
                  <a:pt x="5441913" y="3667527"/>
                  <a:pt x="5421045" y="3751370"/>
                </a:cubicBezTo>
                <a:cubicBezTo>
                  <a:pt x="5400176" y="3824731"/>
                  <a:pt x="5358440" y="3908573"/>
                  <a:pt x="5295839" y="4002895"/>
                </a:cubicBezTo>
                <a:cubicBezTo>
                  <a:pt x="5233234" y="4107698"/>
                  <a:pt x="5139330" y="4212500"/>
                  <a:pt x="5003687" y="4338264"/>
                </a:cubicBezTo>
                <a:cubicBezTo>
                  <a:pt x="3146458" y="6077987"/>
                  <a:pt x="3146458" y="6077987"/>
                  <a:pt x="3146458" y="6077987"/>
                </a:cubicBezTo>
                <a:cubicBezTo>
                  <a:pt x="3146458" y="6968810"/>
                  <a:pt x="3146458" y="6968810"/>
                  <a:pt x="3146458" y="6968810"/>
                </a:cubicBezTo>
                <a:cubicBezTo>
                  <a:pt x="7006993" y="6968810"/>
                  <a:pt x="7006993" y="6968810"/>
                  <a:pt x="7006993" y="6968810"/>
                </a:cubicBezTo>
                <a:cubicBezTo>
                  <a:pt x="7006993" y="5847422"/>
                  <a:pt x="7006993" y="5847422"/>
                  <a:pt x="7006993" y="5847422"/>
                </a:cubicBezTo>
                <a:cubicBezTo>
                  <a:pt x="5097593" y="5847422"/>
                  <a:pt x="5097593" y="5847422"/>
                  <a:pt x="5097593" y="5847422"/>
                </a:cubicBezTo>
                <a:lnTo>
                  <a:pt x="6036645" y="4977559"/>
                </a:lnTo>
                <a:cubicBezTo>
                  <a:pt x="6266189" y="4757475"/>
                  <a:pt x="6443565" y="4558350"/>
                  <a:pt x="6568770" y="4380184"/>
                </a:cubicBezTo>
                <a:cubicBezTo>
                  <a:pt x="6683542" y="4202020"/>
                  <a:pt x="6767014" y="4034336"/>
                  <a:pt x="6808749" y="3877132"/>
                </a:cubicBezTo>
                <a:cubicBezTo>
                  <a:pt x="6850484" y="3719929"/>
                  <a:pt x="6881786" y="3552245"/>
                  <a:pt x="6881786" y="3395041"/>
                </a:cubicBezTo>
                <a:cubicBezTo>
                  <a:pt x="6881786" y="3091113"/>
                  <a:pt x="6798314" y="2818627"/>
                  <a:pt x="6631373" y="2588061"/>
                </a:cubicBezTo>
                <a:cubicBezTo>
                  <a:pt x="6464431" y="2357495"/>
                  <a:pt x="6245320" y="2189811"/>
                  <a:pt x="5953172" y="2064047"/>
                </a:cubicBezTo>
                <a:cubicBezTo>
                  <a:pt x="5661024" y="1938284"/>
                  <a:pt x="5327141" y="1875402"/>
                  <a:pt x="4951519" y="1875402"/>
                </a:cubicBezTo>
                <a:close/>
                <a:moveTo>
                  <a:pt x="9612016" y="1741877"/>
                </a:moveTo>
                <a:cubicBezTo>
                  <a:pt x="8366979" y="1741877"/>
                  <a:pt x="7357678" y="2963132"/>
                  <a:pt x="7357678" y="4469627"/>
                </a:cubicBezTo>
                <a:cubicBezTo>
                  <a:pt x="7357678" y="5976121"/>
                  <a:pt x="8366979" y="7197375"/>
                  <a:pt x="9612016" y="7197375"/>
                </a:cubicBezTo>
                <a:cubicBezTo>
                  <a:pt x="10857054" y="7197375"/>
                  <a:pt x="11866354" y="5976121"/>
                  <a:pt x="11866354" y="4469627"/>
                </a:cubicBezTo>
                <a:cubicBezTo>
                  <a:pt x="11866354" y="2963132"/>
                  <a:pt x="10857054" y="1741877"/>
                  <a:pt x="9612016" y="1741877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70471C42-AF61-4D04-AFF5-3F321EE9F49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CE48A7E-7682-4056-97D1-580EF675037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8A19832-8B3B-4535-AC16-B14CDC38112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BFB9AD80-F86E-45AC-8E67-BBA04D7BE9C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24BDDC4C-8179-4F01-A169-765A1259246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7" name="Slide Number Placeholder 5">
            <a:extLst>
              <a:ext uri="{FF2B5EF4-FFF2-40B4-BE49-F238E27FC236}">
                <a16:creationId xmlns:a16="http://schemas.microsoft.com/office/drawing/2014/main" id="{A9C5BB58-36FA-485C-A1BE-02871E0602CA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47035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33" grpId="0" animBg="1"/>
      <p:bldP spid="29" grpId="0" animBg="1"/>
      <p:bldP spid="30" grpId="0" animBg="1"/>
      <p:bldP spid="31" grpId="0" animBg="1"/>
      <p:bldP spid="32" grpId="0" animBg="1"/>
      <p:bldP spid="34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20" grpId="0" animBg="1"/>
      <p:bldP spid="26" grpId="0"/>
    </p:bld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77A7DC86-49F1-4039-B93A-94369FE06FEF}"/>
              </a:ext>
            </a:extLst>
          </p:cNvPr>
          <p:cNvSpPr/>
          <p:nvPr userDrawn="1"/>
        </p:nvSpPr>
        <p:spPr>
          <a:xfrm>
            <a:off x="-885310" y="24232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FD30C156-4142-4830-A9F8-BFF86A686E29}"/>
              </a:ext>
            </a:extLst>
          </p:cNvPr>
          <p:cNvSpPr/>
          <p:nvPr userDrawn="1"/>
        </p:nvSpPr>
        <p:spPr>
          <a:xfrm>
            <a:off x="594003" y="2321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8D4F9A98-F44B-4D65-8097-FC97DBF6CC6E}"/>
              </a:ext>
            </a:extLst>
          </p:cNvPr>
          <p:cNvSpPr/>
          <p:nvPr userDrawn="1"/>
        </p:nvSpPr>
        <p:spPr>
          <a:xfrm>
            <a:off x="11401689" y="10170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7B091CD-4B91-4BEB-B1A5-32B91B8E8864}"/>
              </a:ext>
            </a:extLst>
          </p:cNvPr>
          <p:cNvSpPr/>
          <p:nvPr userDrawn="1"/>
        </p:nvSpPr>
        <p:spPr>
          <a:xfrm>
            <a:off x="-23805113" y="16932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9C90E61-2CD5-4D12-901D-0924F4910D13}"/>
              </a:ext>
            </a:extLst>
          </p:cNvPr>
          <p:cNvSpPr/>
          <p:nvPr userDrawn="1"/>
        </p:nvSpPr>
        <p:spPr>
          <a:xfrm>
            <a:off x="594003" y="23338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CB6E4AD5-C0AC-41F6-95D6-2928C0C880F4}"/>
              </a:ext>
            </a:extLst>
          </p:cNvPr>
          <p:cNvSpPr/>
          <p:nvPr userDrawn="1"/>
        </p:nvSpPr>
        <p:spPr>
          <a:xfrm>
            <a:off x="-885310" y="23194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0A9346C-7FA0-44E8-9036-2F7A43C3AE37}"/>
              </a:ext>
            </a:extLst>
          </p:cNvPr>
          <p:cNvSpPr/>
          <p:nvPr userDrawn="1"/>
        </p:nvSpPr>
        <p:spPr>
          <a:xfrm>
            <a:off x="-1147006" y="14612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67BA14FA-4E3D-4BB7-AB58-F08950DC4C2F}"/>
              </a:ext>
            </a:extLst>
          </p:cNvPr>
          <p:cNvSpPr txBox="1">
            <a:spLocks/>
          </p:cNvSpPr>
          <p:nvPr userDrawn="1"/>
        </p:nvSpPr>
        <p:spPr>
          <a:xfrm>
            <a:off x="11815473" y="59438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7F65772-8975-402F-8340-73D564A17D03}"/>
              </a:ext>
            </a:extLst>
          </p:cNvPr>
          <p:cNvSpPr/>
          <p:nvPr userDrawn="1"/>
        </p:nvSpPr>
        <p:spPr>
          <a:xfrm>
            <a:off x="855699" y="32831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C9652C1C-0F05-4CEF-873D-02350DD81827}"/>
              </a:ext>
            </a:extLst>
          </p:cNvPr>
          <p:cNvSpPr/>
          <p:nvPr userDrawn="1"/>
        </p:nvSpPr>
        <p:spPr>
          <a:xfrm>
            <a:off x="11663385" y="19790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756B701-2513-4C6A-8B7D-D25D23DE9DB1}"/>
              </a:ext>
            </a:extLst>
          </p:cNvPr>
          <p:cNvSpPr/>
          <p:nvPr userDrawn="1"/>
        </p:nvSpPr>
        <p:spPr>
          <a:xfrm>
            <a:off x="-23543417" y="26552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48B545A-0D73-4897-A5F8-2C044E8BE6DF}"/>
              </a:ext>
            </a:extLst>
          </p:cNvPr>
          <p:cNvSpPr/>
          <p:nvPr userDrawn="1"/>
        </p:nvSpPr>
        <p:spPr>
          <a:xfrm>
            <a:off x="855699" y="32958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6339BF00-9854-43B6-BBCA-E0AEEDC69BE3}"/>
              </a:ext>
            </a:extLst>
          </p:cNvPr>
          <p:cNvSpPr/>
          <p:nvPr userDrawn="1"/>
        </p:nvSpPr>
        <p:spPr>
          <a:xfrm>
            <a:off x="-623614" y="32814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7BA2DF6-F41A-4862-B6B8-4B2CD84B8E72}"/>
              </a:ext>
            </a:extLst>
          </p:cNvPr>
          <p:cNvSpPr/>
          <p:nvPr userDrawn="1"/>
        </p:nvSpPr>
        <p:spPr>
          <a:xfrm>
            <a:off x="931889" y="17302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84BC6BEB-4CEC-4776-B452-DA5502B05AD0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9477796 w 24387176"/>
              <a:gd name="connsiteY0" fmla="*/ 3897549 h 13716000"/>
              <a:gd name="connsiteX1" fmla="*/ 19486516 w 24387176"/>
              <a:gd name="connsiteY1" fmla="*/ 3898997 h 13716000"/>
              <a:gd name="connsiteX2" fmla="*/ 19473688 w 24387176"/>
              <a:gd name="connsiteY2" fmla="*/ 3913244 h 13716000"/>
              <a:gd name="connsiteX3" fmla="*/ 9601470 w 24387176"/>
              <a:gd name="connsiteY3" fmla="*/ 2967682 h 13716000"/>
              <a:gd name="connsiteX4" fmla="*/ 10385838 w 24387176"/>
              <a:gd name="connsiteY4" fmla="*/ 4422209 h 13716000"/>
              <a:gd name="connsiteX5" fmla="*/ 9601470 w 24387176"/>
              <a:gd name="connsiteY5" fmla="*/ 5876736 h 13716000"/>
              <a:gd name="connsiteX6" fmla="*/ 8817103 w 24387176"/>
              <a:gd name="connsiteY6" fmla="*/ 4422209 h 13716000"/>
              <a:gd name="connsiteX7" fmla="*/ 9601470 w 24387176"/>
              <a:gd name="connsiteY7" fmla="*/ 2967682 h 13716000"/>
              <a:gd name="connsiteX8" fmla="*/ 16899408 w 24387176"/>
              <a:gd name="connsiteY8" fmla="*/ 1856627 h 13716000"/>
              <a:gd name="connsiteX9" fmla="*/ 16899408 w 24387176"/>
              <a:gd name="connsiteY9" fmla="*/ 2973241 h 13716000"/>
              <a:gd name="connsiteX10" fmla="*/ 18807434 w 24387176"/>
              <a:gd name="connsiteY10" fmla="*/ 2973241 h 13716000"/>
              <a:gd name="connsiteX11" fmla="*/ 18876288 w 24387176"/>
              <a:gd name="connsiteY11" fmla="*/ 2973240 h 13716000"/>
              <a:gd name="connsiteX12" fmla="*/ 18845344 w 24387176"/>
              <a:gd name="connsiteY12" fmla="*/ 3008746 h 13716000"/>
              <a:gd name="connsiteX13" fmla="*/ 18845764 w 24387176"/>
              <a:gd name="connsiteY13" fmla="*/ 3008862 h 13716000"/>
              <a:gd name="connsiteX14" fmla="*/ 18759024 w 24387176"/>
              <a:gd name="connsiteY14" fmla="*/ 3104429 h 13716000"/>
              <a:gd name="connsiteX15" fmla="*/ 17981558 w 24387176"/>
              <a:gd name="connsiteY15" fmla="*/ 3961014 h 13716000"/>
              <a:gd name="connsiteX16" fmla="*/ 17981558 w 24387176"/>
              <a:gd name="connsiteY16" fmla="*/ 4873630 h 13716000"/>
              <a:gd name="connsiteX17" fmla="*/ 18569912 w 24387176"/>
              <a:gd name="connsiteY17" fmla="*/ 4873630 h 13716000"/>
              <a:gd name="connsiteX18" fmla="*/ 19158264 w 24387176"/>
              <a:gd name="connsiteY18" fmla="*/ 5002470 h 13716000"/>
              <a:gd name="connsiteX19" fmla="*/ 19336876 w 24387176"/>
              <a:gd name="connsiteY19" fmla="*/ 5367518 h 13716000"/>
              <a:gd name="connsiteX20" fmla="*/ 19126748 w 24387176"/>
              <a:gd name="connsiteY20" fmla="*/ 5764773 h 13716000"/>
              <a:gd name="connsiteX21" fmla="*/ 18548900 w 24387176"/>
              <a:gd name="connsiteY21" fmla="*/ 5893615 h 13716000"/>
              <a:gd name="connsiteX22" fmla="*/ 17823964 w 24387176"/>
              <a:gd name="connsiteY22" fmla="*/ 5786248 h 13716000"/>
              <a:gd name="connsiteX23" fmla="*/ 17162064 w 24387176"/>
              <a:gd name="connsiteY23" fmla="*/ 5474885 h 13716000"/>
              <a:gd name="connsiteX24" fmla="*/ 16647257 w 24387176"/>
              <a:gd name="connsiteY24" fmla="*/ 6559288 h 13716000"/>
              <a:gd name="connsiteX25" fmla="*/ 17550798 w 24387176"/>
              <a:gd name="connsiteY25" fmla="*/ 6935072 h 13716000"/>
              <a:gd name="connsiteX26" fmla="*/ 18590924 w 24387176"/>
              <a:gd name="connsiteY26" fmla="*/ 7063911 h 13716000"/>
              <a:gd name="connsiteX27" fmla="*/ 19820164 w 24387176"/>
              <a:gd name="connsiteY27" fmla="*/ 6827704 h 13716000"/>
              <a:gd name="connsiteX28" fmla="*/ 20534592 w 24387176"/>
              <a:gd name="connsiteY28" fmla="*/ 6194243 h 13716000"/>
              <a:gd name="connsiteX29" fmla="*/ 20765732 w 24387176"/>
              <a:gd name="connsiteY29" fmla="*/ 5367519 h 13716000"/>
              <a:gd name="connsiteX30" fmla="*/ 20282444 w 24387176"/>
              <a:gd name="connsiteY30" fmla="*/ 4272377 h 13716000"/>
              <a:gd name="connsiteX31" fmla="*/ 19506780 w 24387176"/>
              <a:gd name="connsiteY31" fmla="*/ 3902362 h 13716000"/>
              <a:gd name="connsiteX32" fmla="*/ 19486516 w 24387176"/>
              <a:gd name="connsiteY32" fmla="*/ 3898997 h 13716000"/>
              <a:gd name="connsiteX33" fmla="*/ 19505034 w 24387176"/>
              <a:gd name="connsiteY33" fmla="*/ 3878434 h 13716000"/>
              <a:gd name="connsiteX34" fmla="*/ 20513580 w 24387176"/>
              <a:gd name="connsiteY34" fmla="*/ 2758507 h 13716000"/>
              <a:gd name="connsiteX35" fmla="*/ 20513580 w 24387176"/>
              <a:gd name="connsiteY35" fmla="*/ 1856627 h 13716000"/>
              <a:gd name="connsiteX36" fmla="*/ 16899408 w 24387176"/>
              <a:gd name="connsiteY36" fmla="*/ 1856627 h 13716000"/>
              <a:gd name="connsiteX37" fmla="*/ 5040118 w 24387176"/>
              <a:gd name="connsiteY37" fmla="*/ 1813781 h 13716000"/>
              <a:gd name="connsiteX38" fmla="*/ 3777553 w 24387176"/>
              <a:gd name="connsiteY38" fmla="*/ 2103424 h 13716000"/>
              <a:gd name="connsiteX39" fmla="*/ 2974102 w 24387176"/>
              <a:gd name="connsiteY39" fmla="*/ 2875804 h 13716000"/>
              <a:gd name="connsiteX40" fmla="*/ 4017544 w 24387176"/>
              <a:gd name="connsiteY40" fmla="*/ 3476545 h 13716000"/>
              <a:gd name="connsiteX41" fmla="*/ 4403618 w 24387176"/>
              <a:gd name="connsiteY41" fmla="*/ 3101083 h 13716000"/>
              <a:gd name="connsiteX42" fmla="*/ 4904471 w 24387176"/>
              <a:gd name="connsiteY42" fmla="*/ 2983081 h 13716000"/>
              <a:gd name="connsiteX43" fmla="*/ 5384452 w 24387176"/>
              <a:gd name="connsiteY43" fmla="*/ 3122538 h 13716000"/>
              <a:gd name="connsiteX44" fmla="*/ 5551404 w 24387176"/>
              <a:gd name="connsiteY44" fmla="*/ 3508728 h 13716000"/>
              <a:gd name="connsiteX45" fmla="*/ 5509668 w 24387176"/>
              <a:gd name="connsiteY45" fmla="*/ 3734007 h 13716000"/>
              <a:gd name="connsiteX46" fmla="*/ 5384452 w 24387176"/>
              <a:gd name="connsiteY46" fmla="*/ 3991466 h 13716000"/>
              <a:gd name="connsiteX47" fmla="*/ 5092290 w 24387176"/>
              <a:gd name="connsiteY47" fmla="*/ 4334746 h 13716000"/>
              <a:gd name="connsiteX48" fmla="*/ 3234963 w 24387176"/>
              <a:gd name="connsiteY48" fmla="*/ 6115512 h 13716000"/>
              <a:gd name="connsiteX49" fmla="*/ 3234963 w 24387176"/>
              <a:gd name="connsiteY49" fmla="*/ 7027349 h 13716000"/>
              <a:gd name="connsiteX50" fmla="*/ 7095695 w 24387176"/>
              <a:gd name="connsiteY50" fmla="*/ 7027349 h 13716000"/>
              <a:gd name="connsiteX51" fmla="*/ 7095695 w 24387176"/>
              <a:gd name="connsiteY51" fmla="*/ 5879505 h 13716000"/>
              <a:gd name="connsiteX52" fmla="*/ 5186199 w 24387176"/>
              <a:gd name="connsiteY52" fmla="*/ 5879505 h 13716000"/>
              <a:gd name="connsiteX53" fmla="*/ 6125297 w 24387176"/>
              <a:gd name="connsiteY53" fmla="*/ 4989124 h 13716000"/>
              <a:gd name="connsiteX54" fmla="*/ 6657453 w 24387176"/>
              <a:gd name="connsiteY54" fmla="*/ 4377657 h 13716000"/>
              <a:gd name="connsiteX55" fmla="*/ 6897444 w 24387176"/>
              <a:gd name="connsiteY55" fmla="*/ 3862737 h 13716000"/>
              <a:gd name="connsiteX56" fmla="*/ 6970484 w 24387176"/>
              <a:gd name="connsiteY56" fmla="*/ 3369270 h 13716000"/>
              <a:gd name="connsiteX57" fmla="*/ 6720059 w 24387176"/>
              <a:gd name="connsiteY57" fmla="*/ 2543252 h 13716000"/>
              <a:gd name="connsiteX58" fmla="*/ 6041822 w 24387176"/>
              <a:gd name="connsiteY58" fmla="*/ 2006877 h 13716000"/>
              <a:gd name="connsiteX59" fmla="*/ 5040118 w 24387176"/>
              <a:gd name="connsiteY59" fmla="*/ 1813781 h 13716000"/>
              <a:gd name="connsiteX60" fmla="*/ 9588580 w 24387176"/>
              <a:gd name="connsiteY60" fmla="*/ 1750439 h 13716000"/>
              <a:gd name="connsiteX61" fmla="*/ 7431285 w 24387176"/>
              <a:gd name="connsiteY61" fmla="*/ 4422208 h 13716000"/>
              <a:gd name="connsiteX62" fmla="*/ 9588580 w 24387176"/>
              <a:gd name="connsiteY62" fmla="*/ 7093976 h 13716000"/>
              <a:gd name="connsiteX63" fmla="*/ 11745872 w 24387176"/>
              <a:gd name="connsiteY63" fmla="*/ 4422208 h 13716000"/>
              <a:gd name="connsiteX64" fmla="*/ 9588580 w 24387176"/>
              <a:gd name="connsiteY64" fmla="*/ 1750439 h 13716000"/>
              <a:gd name="connsiteX65" fmla="*/ 14137040 w 24387176"/>
              <a:gd name="connsiteY65" fmla="*/ 1741877 h 13716000"/>
              <a:gd name="connsiteX66" fmla="*/ 12884911 w 24387176"/>
              <a:gd name="connsiteY66" fmla="*/ 2031520 h 13716000"/>
              <a:gd name="connsiteX67" fmla="*/ 12081461 w 24387176"/>
              <a:gd name="connsiteY67" fmla="*/ 2803900 h 13716000"/>
              <a:gd name="connsiteX68" fmla="*/ 13124902 w 24387176"/>
              <a:gd name="connsiteY68" fmla="*/ 3404641 h 13716000"/>
              <a:gd name="connsiteX69" fmla="*/ 13500541 w 24387176"/>
              <a:gd name="connsiteY69" fmla="*/ 3029179 h 13716000"/>
              <a:gd name="connsiteX70" fmla="*/ 14011827 w 24387176"/>
              <a:gd name="connsiteY70" fmla="*/ 2911176 h 13716000"/>
              <a:gd name="connsiteX71" fmla="*/ 14491812 w 24387176"/>
              <a:gd name="connsiteY71" fmla="*/ 3050634 h 13716000"/>
              <a:gd name="connsiteX72" fmla="*/ 14648327 w 24387176"/>
              <a:gd name="connsiteY72" fmla="*/ 3436824 h 13716000"/>
              <a:gd name="connsiteX73" fmla="*/ 14617023 w 24387176"/>
              <a:gd name="connsiteY73" fmla="*/ 3662102 h 13716000"/>
              <a:gd name="connsiteX74" fmla="*/ 14491812 w 24387176"/>
              <a:gd name="connsiteY74" fmla="*/ 3919561 h 13716000"/>
              <a:gd name="connsiteX75" fmla="*/ 14189213 w 24387176"/>
              <a:gd name="connsiteY75" fmla="*/ 4262843 h 13716000"/>
              <a:gd name="connsiteX76" fmla="*/ 12331886 w 24387176"/>
              <a:gd name="connsiteY76" fmla="*/ 6043607 h 13716000"/>
              <a:gd name="connsiteX77" fmla="*/ 12331886 w 24387176"/>
              <a:gd name="connsiteY77" fmla="*/ 6955445 h 13716000"/>
              <a:gd name="connsiteX78" fmla="*/ 16203055 w 24387176"/>
              <a:gd name="connsiteY78" fmla="*/ 6955445 h 13716000"/>
              <a:gd name="connsiteX79" fmla="*/ 16203055 w 24387176"/>
              <a:gd name="connsiteY79" fmla="*/ 5807602 h 13716000"/>
              <a:gd name="connsiteX80" fmla="*/ 14283122 w 24387176"/>
              <a:gd name="connsiteY80" fmla="*/ 5807602 h 13716000"/>
              <a:gd name="connsiteX81" fmla="*/ 15222220 w 24387176"/>
              <a:gd name="connsiteY81" fmla="*/ 4917219 h 13716000"/>
              <a:gd name="connsiteX82" fmla="*/ 15754374 w 24387176"/>
              <a:gd name="connsiteY82" fmla="*/ 4305751 h 13716000"/>
              <a:gd name="connsiteX83" fmla="*/ 16004801 w 24387176"/>
              <a:gd name="connsiteY83" fmla="*/ 3790831 h 13716000"/>
              <a:gd name="connsiteX84" fmla="*/ 16067407 w 24387176"/>
              <a:gd name="connsiteY84" fmla="*/ 3297366 h 13716000"/>
              <a:gd name="connsiteX85" fmla="*/ 15816981 w 24387176"/>
              <a:gd name="connsiteY85" fmla="*/ 2471348 h 13716000"/>
              <a:gd name="connsiteX86" fmla="*/ 15138745 w 24387176"/>
              <a:gd name="connsiteY86" fmla="*/ 1934973 h 13716000"/>
              <a:gd name="connsiteX87" fmla="*/ 14137040 w 24387176"/>
              <a:gd name="connsiteY87" fmla="*/ 1741877 h 13716000"/>
              <a:gd name="connsiteX88" fmla="*/ 0 w 24387176"/>
              <a:gd name="connsiteY88" fmla="*/ 0 h 13716000"/>
              <a:gd name="connsiteX89" fmla="*/ 24387176 w 24387176"/>
              <a:gd name="connsiteY89" fmla="*/ 0 h 13716000"/>
              <a:gd name="connsiteX90" fmla="*/ 24387176 w 24387176"/>
              <a:gd name="connsiteY90" fmla="*/ 13716000 h 13716000"/>
              <a:gd name="connsiteX91" fmla="*/ 0 w 24387176"/>
              <a:gd name="connsiteY91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24387176" h="13716000">
                <a:moveTo>
                  <a:pt x="19477796" y="3897549"/>
                </a:moveTo>
                <a:lnTo>
                  <a:pt x="19486516" y="3898997"/>
                </a:lnTo>
                <a:lnTo>
                  <a:pt x="19473688" y="3913244"/>
                </a:lnTo>
                <a:close/>
                <a:moveTo>
                  <a:pt x="9601470" y="2967682"/>
                </a:moveTo>
                <a:cubicBezTo>
                  <a:pt x="10034666" y="2967682"/>
                  <a:pt x="10385838" y="3618896"/>
                  <a:pt x="10385838" y="4422209"/>
                </a:cubicBezTo>
                <a:cubicBezTo>
                  <a:pt x="10385838" y="5225523"/>
                  <a:pt x="10034666" y="5876736"/>
                  <a:pt x="9601470" y="5876736"/>
                </a:cubicBezTo>
                <a:cubicBezTo>
                  <a:pt x="9168275" y="5876736"/>
                  <a:pt x="8817103" y="5225523"/>
                  <a:pt x="8817103" y="4422209"/>
                </a:cubicBezTo>
                <a:cubicBezTo>
                  <a:pt x="8817103" y="3618896"/>
                  <a:pt x="9168275" y="2967682"/>
                  <a:pt x="9601470" y="2967682"/>
                </a:cubicBezTo>
                <a:close/>
                <a:moveTo>
                  <a:pt x="16899408" y="1856627"/>
                </a:moveTo>
                <a:cubicBezTo>
                  <a:pt x="16899408" y="1856627"/>
                  <a:pt x="16899408" y="1856627"/>
                  <a:pt x="16899408" y="2973241"/>
                </a:cubicBezTo>
                <a:cubicBezTo>
                  <a:pt x="16899408" y="2973241"/>
                  <a:pt x="16899408" y="2973241"/>
                  <a:pt x="18807434" y="2973241"/>
                </a:cubicBezTo>
                <a:lnTo>
                  <a:pt x="18876288" y="2973240"/>
                </a:lnTo>
                <a:lnTo>
                  <a:pt x="18845344" y="3008746"/>
                </a:lnTo>
                <a:lnTo>
                  <a:pt x="18845764" y="3008862"/>
                </a:lnTo>
                <a:lnTo>
                  <a:pt x="18759024" y="3104429"/>
                </a:lnTo>
                <a:cubicBezTo>
                  <a:pt x="18569912" y="3312787"/>
                  <a:pt x="18317760" y="3590599"/>
                  <a:pt x="17981558" y="3961014"/>
                </a:cubicBezTo>
                <a:cubicBezTo>
                  <a:pt x="17981558" y="3961014"/>
                  <a:pt x="17981558" y="3961014"/>
                  <a:pt x="17981558" y="4873630"/>
                </a:cubicBezTo>
                <a:cubicBezTo>
                  <a:pt x="17981558" y="4873630"/>
                  <a:pt x="17981558" y="4873630"/>
                  <a:pt x="18569912" y="4873630"/>
                </a:cubicBezTo>
                <a:cubicBezTo>
                  <a:pt x="18843076" y="4873632"/>
                  <a:pt x="19042696" y="4916577"/>
                  <a:pt x="19158264" y="5002470"/>
                </a:cubicBezTo>
                <a:cubicBezTo>
                  <a:pt x="19284340" y="5099102"/>
                  <a:pt x="19336876" y="5217205"/>
                  <a:pt x="19336876" y="5367518"/>
                </a:cubicBezTo>
                <a:cubicBezTo>
                  <a:pt x="19336876" y="5539303"/>
                  <a:pt x="19263328" y="5668143"/>
                  <a:pt x="19126748" y="5764773"/>
                </a:cubicBezTo>
                <a:cubicBezTo>
                  <a:pt x="18979656" y="5850667"/>
                  <a:pt x="18790544" y="5893615"/>
                  <a:pt x="18548900" y="5893615"/>
                </a:cubicBezTo>
                <a:cubicBezTo>
                  <a:pt x="18307256" y="5893615"/>
                  <a:pt x="18076116" y="5861407"/>
                  <a:pt x="17823964" y="5786248"/>
                </a:cubicBezTo>
                <a:cubicBezTo>
                  <a:pt x="17582320" y="5711092"/>
                  <a:pt x="17361686" y="5614462"/>
                  <a:pt x="17162064" y="5474885"/>
                </a:cubicBezTo>
                <a:cubicBezTo>
                  <a:pt x="17162064" y="5474885"/>
                  <a:pt x="17162064" y="5474885"/>
                  <a:pt x="16647257" y="6559288"/>
                </a:cubicBezTo>
                <a:cubicBezTo>
                  <a:pt x="16899408" y="6720337"/>
                  <a:pt x="17204090" y="6849179"/>
                  <a:pt x="17550798" y="6935072"/>
                </a:cubicBezTo>
                <a:cubicBezTo>
                  <a:pt x="17897508" y="7020965"/>
                  <a:pt x="18244216" y="7063911"/>
                  <a:pt x="18590924" y="7063911"/>
                </a:cubicBezTo>
                <a:cubicBezTo>
                  <a:pt x="19095228" y="7063911"/>
                  <a:pt x="19504974" y="6988754"/>
                  <a:pt x="19820164" y="6827704"/>
                </a:cubicBezTo>
                <a:cubicBezTo>
                  <a:pt x="20145856" y="6655919"/>
                  <a:pt x="20376996" y="6451921"/>
                  <a:pt x="20534592" y="6194243"/>
                </a:cubicBezTo>
                <a:cubicBezTo>
                  <a:pt x="20692188" y="5936562"/>
                  <a:pt x="20765732" y="5657407"/>
                  <a:pt x="20765732" y="5367519"/>
                </a:cubicBezTo>
                <a:cubicBezTo>
                  <a:pt x="20765732" y="4916577"/>
                  <a:pt x="20608140" y="4551530"/>
                  <a:pt x="20282444" y="4272377"/>
                </a:cubicBezTo>
                <a:cubicBezTo>
                  <a:pt x="20085448" y="4091196"/>
                  <a:pt x="19826896" y="3968731"/>
                  <a:pt x="19506780" y="3902362"/>
                </a:cubicBezTo>
                <a:lnTo>
                  <a:pt x="19486516" y="3898997"/>
                </a:lnTo>
                <a:lnTo>
                  <a:pt x="19505034" y="3878434"/>
                </a:lnTo>
                <a:cubicBezTo>
                  <a:pt x="19700488" y="3661393"/>
                  <a:pt x="20013216" y="3314129"/>
                  <a:pt x="20513580" y="2758507"/>
                </a:cubicBezTo>
                <a:cubicBezTo>
                  <a:pt x="20513580" y="2758507"/>
                  <a:pt x="20513580" y="2758507"/>
                  <a:pt x="20513580" y="1856627"/>
                </a:cubicBezTo>
                <a:cubicBezTo>
                  <a:pt x="20513580" y="1856627"/>
                  <a:pt x="20513580" y="1856627"/>
                  <a:pt x="16899408" y="1856627"/>
                </a:cubicBezTo>
                <a:close/>
                <a:moveTo>
                  <a:pt x="5040118" y="1813781"/>
                </a:moveTo>
                <a:cubicBezTo>
                  <a:pt x="4549701" y="1813781"/>
                  <a:pt x="4132325" y="1910329"/>
                  <a:pt x="3777553" y="2103424"/>
                </a:cubicBezTo>
                <a:cubicBezTo>
                  <a:pt x="3433218" y="2296520"/>
                  <a:pt x="3161923" y="2553980"/>
                  <a:pt x="2974102" y="2875804"/>
                </a:cubicBezTo>
                <a:cubicBezTo>
                  <a:pt x="4017544" y="3476545"/>
                  <a:pt x="4017544" y="3476545"/>
                  <a:pt x="4017544" y="3476545"/>
                </a:cubicBezTo>
                <a:cubicBezTo>
                  <a:pt x="4121890" y="3315632"/>
                  <a:pt x="4247103" y="3186903"/>
                  <a:pt x="4403618" y="3101083"/>
                </a:cubicBezTo>
                <a:cubicBezTo>
                  <a:pt x="4560134" y="3025991"/>
                  <a:pt x="4727085" y="2983081"/>
                  <a:pt x="4904471" y="2983081"/>
                </a:cubicBezTo>
                <a:cubicBezTo>
                  <a:pt x="5123593" y="2983081"/>
                  <a:pt x="5280109" y="3025991"/>
                  <a:pt x="5384452" y="3122538"/>
                </a:cubicBezTo>
                <a:cubicBezTo>
                  <a:pt x="5488797" y="3208358"/>
                  <a:pt x="5551404" y="3337088"/>
                  <a:pt x="5551404" y="3508728"/>
                </a:cubicBezTo>
                <a:cubicBezTo>
                  <a:pt x="5551404" y="3573092"/>
                  <a:pt x="5530537" y="3648186"/>
                  <a:pt x="5509668" y="3734007"/>
                </a:cubicBezTo>
                <a:cubicBezTo>
                  <a:pt x="5488797" y="3809098"/>
                  <a:pt x="5447060" y="3894918"/>
                  <a:pt x="5384452" y="3991466"/>
                </a:cubicBezTo>
                <a:cubicBezTo>
                  <a:pt x="5321847" y="4098740"/>
                  <a:pt x="5227936" y="4206014"/>
                  <a:pt x="5092290" y="4334746"/>
                </a:cubicBezTo>
                <a:cubicBezTo>
                  <a:pt x="3234963" y="6115512"/>
                  <a:pt x="3234963" y="6115512"/>
                  <a:pt x="3234963" y="6115512"/>
                </a:cubicBezTo>
                <a:cubicBezTo>
                  <a:pt x="3234963" y="7027349"/>
                  <a:pt x="3234963" y="7027349"/>
                  <a:pt x="3234963" y="7027349"/>
                </a:cubicBezTo>
                <a:cubicBezTo>
                  <a:pt x="7095695" y="7027349"/>
                  <a:pt x="7095695" y="7027349"/>
                  <a:pt x="7095695" y="7027349"/>
                </a:cubicBezTo>
                <a:cubicBezTo>
                  <a:pt x="7095695" y="5879505"/>
                  <a:pt x="7095695" y="5879505"/>
                  <a:pt x="7095695" y="5879505"/>
                </a:cubicBezTo>
                <a:cubicBezTo>
                  <a:pt x="5186199" y="5879505"/>
                  <a:pt x="5186199" y="5879505"/>
                  <a:pt x="5186199" y="5879505"/>
                </a:cubicBezTo>
                <a:lnTo>
                  <a:pt x="6125297" y="4989124"/>
                </a:lnTo>
                <a:cubicBezTo>
                  <a:pt x="6354854" y="4763847"/>
                  <a:pt x="6532240" y="4560023"/>
                  <a:pt x="6657453" y="4377657"/>
                </a:cubicBezTo>
                <a:cubicBezTo>
                  <a:pt x="6772231" y="4195287"/>
                  <a:pt x="6855708" y="4023649"/>
                  <a:pt x="6897444" y="3862737"/>
                </a:cubicBezTo>
                <a:cubicBezTo>
                  <a:pt x="6939182" y="3701824"/>
                  <a:pt x="6970484" y="3530184"/>
                  <a:pt x="6970484" y="3369270"/>
                </a:cubicBezTo>
                <a:cubicBezTo>
                  <a:pt x="6970484" y="3058172"/>
                  <a:pt x="6887010" y="2779258"/>
                  <a:pt x="6720059" y="2543252"/>
                </a:cubicBezTo>
                <a:cubicBezTo>
                  <a:pt x="6553106" y="2307247"/>
                  <a:pt x="6333985" y="2135607"/>
                  <a:pt x="6041822" y="2006877"/>
                </a:cubicBezTo>
                <a:cubicBezTo>
                  <a:pt x="5749658" y="1878147"/>
                  <a:pt x="5415759" y="1813781"/>
                  <a:pt x="5040118" y="1813781"/>
                </a:cubicBezTo>
                <a:close/>
                <a:moveTo>
                  <a:pt x="9588580" y="1750439"/>
                </a:moveTo>
                <a:cubicBezTo>
                  <a:pt x="8397137" y="1750439"/>
                  <a:pt x="7431285" y="2946630"/>
                  <a:pt x="7431285" y="4422208"/>
                </a:cubicBezTo>
                <a:cubicBezTo>
                  <a:pt x="7431285" y="5897786"/>
                  <a:pt x="8397137" y="7093976"/>
                  <a:pt x="9588580" y="7093976"/>
                </a:cubicBezTo>
                <a:cubicBezTo>
                  <a:pt x="10780019" y="7093976"/>
                  <a:pt x="11745872" y="5897786"/>
                  <a:pt x="11745872" y="4422208"/>
                </a:cubicBezTo>
                <a:cubicBezTo>
                  <a:pt x="11745872" y="2946630"/>
                  <a:pt x="10780019" y="1750439"/>
                  <a:pt x="9588580" y="1750439"/>
                </a:cubicBezTo>
                <a:close/>
                <a:moveTo>
                  <a:pt x="14137040" y="1741877"/>
                </a:moveTo>
                <a:cubicBezTo>
                  <a:pt x="13646622" y="1741877"/>
                  <a:pt x="13229247" y="1838425"/>
                  <a:pt x="12884911" y="2031520"/>
                </a:cubicBezTo>
                <a:cubicBezTo>
                  <a:pt x="12530141" y="2224616"/>
                  <a:pt x="12258846" y="2482075"/>
                  <a:pt x="12081461" y="2803900"/>
                </a:cubicBezTo>
                <a:cubicBezTo>
                  <a:pt x="13124902" y="3404641"/>
                  <a:pt x="13124902" y="3404641"/>
                  <a:pt x="13124902" y="3404641"/>
                </a:cubicBezTo>
                <a:cubicBezTo>
                  <a:pt x="13218812" y="3243728"/>
                  <a:pt x="13344026" y="3114999"/>
                  <a:pt x="13500541" y="3029179"/>
                </a:cubicBezTo>
                <a:cubicBezTo>
                  <a:pt x="13657057" y="2954087"/>
                  <a:pt x="13824008" y="2911176"/>
                  <a:pt x="14011827" y="2911176"/>
                </a:cubicBezTo>
                <a:cubicBezTo>
                  <a:pt x="14220516" y="2911176"/>
                  <a:pt x="14377033" y="2954087"/>
                  <a:pt x="14491812" y="3050634"/>
                </a:cubicBezTo>
                <a:cubicBezTo>
                  <a:pt x="14596155" y="3136454"/>
                  <a:pt x="14648327" y="3265184"/>
                  <a:pt x="14648327" y="3436824"/>
                </a:cubicBezTo>
                <a:cubicBezTo>
                  <a:pt x="14648327" y="3501188"/>
                  <a:pt x="14637893" y="3576282"/>
                  <a:pt x="14617023" y="3662102"/>
                </a:cubicBezTo>
                <a:cubicBezTo>
                  <a:pt x="14596155" y="3737194"/>
                  <a:pt x="14554418" y="3823013"/>
                  <a:pt x="14491812" y="3919561"/>
                </a:cubicBezTo>
                <a:cubicBezTo>
                  <a:pt x="14418770" y="4026836"/>
                  <a:pt x="14324860" y="4134112"/>
                  <a:pt x="14189213" y="4262843"/>
                </a:cubicBezTo>
                <a:cubicBezTo>
                  <a:pt x="12331886" y="6043607"/>
                  <a:pt x="12331886" y="6043607"/>
                  <a:pt x="12331886" y="6043607"/>
                </a:cubicBezTo>
                <a:cubicBezTo>
                  <a:pt x="12331886" y="6955445"/>
                  <a:pt x="12331886" y="6955445"/>
                  <a:pt x="12331886" y="6955445"/>
                </a:cubicBezTo>
                <a:cubicBezTo>
                  <a:pt x="16203055" y="6955445"/>
                  <a:pt x="16203055" y="6955445"/>
                  <a:pt x="16203055" y="6955445"/>
                </a:cubicBezTo>
                <a:cubicBezTo>
                  <a:pt x="16203055" y="5807602"/>
                  <a:pt x="16203055" y="5807602"/>
                  <a:pt x="16203055" y="5807602"/>
                </a:cubicBezTo>
                <a:cubicBezTo>
                  <a:pt x="14283122" y="5807602"/>
                  <a:pt x="14283122" y="5807602"/>
                  <a:pt x="14283122" y="5807602"/>
                </a:cubicBezTo>
                <a:lnTo>
                  <a:pt x="15222220" y="4917219"/>
                </a:lnTo>
                <a:cubicBezTo>
                  <a:pt x="15462211" y="4691943"/>
                  <a:pt x="15639598" y="4488121"/>
                  <a:pt x="15754374" y="4305751"/>
                </a:cubicBezTo>
                <a:cubicBezTo>
                  <a:pt x="15879588" y="4123383"/>
                  <a:pt x="15963064" y="3951744"/>
                  <a:pt x="16004801" y="3790831"/>
                </a:cubicBezTo>
                <a:cubicBezTo>
                  <a:pt x="16046540" y="3629919"/>
                  <a:pt x="16067407" y="3458280"/>
                  <a:pt x="16067407" y="3297366"/>
                </a:cubicBezTo>
                <a:cubicBezTo>
                  <a:pt x="16067407" y="2986268"/>
                  <a:pt x="15983933" y="2707354"/>
                  <a:pt x="15816981" y="2471348"/>
                </a:cubicBezTo>
                <a:cubicBezTo>
                  <a:pt x="15660465" y="2235343"/>
                  <a:pt x="15430908" y="2063703"/>
                  <a:pt x="15138745" y="1934973"/>
                </a:cubicBezTo>
                <a:cubicBezTo>
                  <a:pt x="14857015" y="1806242"/>
                  <a:pt x="14523114" y="1741877"/>
                  <a:pt x="14137040" y="1741877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4D2BFDD-EEBF-4292-BB78-7BA0E40C27E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8AE343E1-A1C3-42E4-83DF-9E2EBB74D1A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3E66257-9452-4B9C-8CC1-376A2BDF6EC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44BE4308-0622-4FBA-B4C5-A1EA20EEDF4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58CB7C2C-9941-4D8B-B624-3DD5EBB027CF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6C8E633F-99FC-4465-A616-47D8F219F887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10708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8" grpId="0" animBg="1"/>
      <p:bldP spid="25" grpId="0"/>
    </p:bld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7_Custom Layout">
    <p:bg>
      <p:bgPr>
        <a:gradFill>
          <a:gsLst>
            <a:gs pos="95575">
              <a:schemeClr val="tx1"/>
            </a:gs>
            <a:gs pos="0">
              <a:schemeClr val="tx1"/>
            </a:gs>
            <a:gs pos="39000">
              <a:schemeClr val="tx1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77A7DC86-49F1-4039-B93A-94369FE06FEF}"/>
              </a:ext>
            </a:extLst>
          </p:cNvPr>
          <p:cNvSpPr/>
          <p:nvPr userDrawn="1"/>
        </p:nvSpPr>
        <p:spPr>
          <a:xfrm>
            <a:off x="-885310" y="24232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FD30C156-4142-4830-A9F8-BFF86A686E29}"/>
              </a:ext>
            </a:extLst>
          </p:cNvPr>
          <p:cNvSpPr/>
          <p:nvPr userDrawn="1"/>
        </p:nvSpPr>
        <p:spPr>
          <a:xfrm>
            <a:off x="594003" y="2321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8D4F9A98-F44B-4D65-8097-FC97DBF6CC6E}"/>
              </a:ext>
            </a:extLst>
          </p:cNvPr>
          <p:cNvSpPr/>
          <p:nvPr userDrawn="1"/>
        </p:nvSpPr>
        <p:spPr>
          <a:xfrm>
            <a:off x="11401689" y="10170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7B091CD-4B91-4BEB-B1A5-32B91B8E8864}"/>
              </a:ext>
            </a:extLst>
          </p:cNvPr>
          <p:cNvSpPr/>
          <p:nvPr userDrawn="1"/>
        </p:nvSpPr>
        <p:spPr>
          <a:xfrm>
            <a:off x="-23805113" y="16932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9C90E61-2CD5-4D12-901D-0924F4910D13}"/>
              </a:ext>
            </a:extLst>
          </p:cNvPr>
          <p:cNvSpPr/>
          <p:nvPr userDrawn="1"/>
        </p:nvSpPr>
        <p:spPr>
          <a:xfrm>
            <a:off x="594003" y="23338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CB6E4AD5-C0AC-41F6-95D6-2928C0C880F4}"/>
              </a:ext>
            </a:extLst>
          </p:cNvPr>
          <p:cNvSpPr/>
          <p:nvPr userDrawn="1"/>
        </p:nvSpPr>
        <p:spPr>
          <a:xfrm>
            <a:off x="-885310" y="23194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0A9346C-7FA0-44E8-9036-2F7A43C3AE37}"/>
              </a:ext>
            </a:extLst>
          </p:cNvPr>
          <p:cNvSpPr/>
          <p:nvPr userDrawn="1"/>
        </p:nvSpPr>
        <p:spPr>
          <a:xfrm>
            <a:off x="-1147006" y="14612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67BA14FA-4E3D-4BB7-AB58-F08950DC4C2F}"/>
              </a:ext>
            </a:extLst>
          </p:cNvPr>
          <p:cNvSpPr txBox="1">
            <a:spLocks/>
          </p:cNvSpPr>
          <p:nvPr userDrawn="1"/>
        </p:nvSpPr>
        <p:spPr>
          <a:xfrm>
            <a:off x="11815473" y="59438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7F65772-8975-402F-8340-73D564A17D03}"/>
              </a:ext>
            </a:extLst>
          </p:cNvPr>
          <p:cNvSpPr/>
          <p:nvPr userDrawn="1"/>
        </p:nvSpPr>
        <p:spPr>
          <a:xfrm>
            <a:off x="855699" y="32831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C9652C1C-0F05-4CEF-873D-02350DD81827}"/>
              </a:ext>
            </a:extLst>
          </p:cNvPr>
          <p:cNvSpPr/>
          <p:nvPr userDrawn="1"/>
        </p:nvSpPr>
        <p:spPr>
          <a:xfrm>
            <a:off x="11663385" y="19790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756B701-2513-4C6A-8B7D-D25D23DE9DB1}"/>
              </a:ext>
            </a:extLst>
          </p:cNvPr>
          <p:cNvSpPr/>
          <p:nvPr userDrawn="1"/>
        </p:nvSpPr>
        <p:spPr>
          <a:xfrm>
            <a:off x="-23543417" y="26552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48B545A-0D73-4897-A5F8-2C044E8BE6DF}"/>
              </a:ext>
            </a:extLst>
          </p:cNvPr>
          <p:cNvSpPr/>
          <p:nvPr userDrawn="1"/>
        </p:nvSpPr>
        <p:spPr>
          <a:xfrm>
            <a:off x="855699" y="32958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6339BF00-9854-43B6-BBCA-E0AEEDC69BE3}"/>
              </a:ext>
            </a:extLst>
          </p:cNvPr>
          <p:cNvSpPr/>
          <p:nvPr userDrawn="1"/>
        </p:nvSpPr>
        <p:spPr>
          <a:xfrm>
            <a:off x="-623614" y="32814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7BA2DF6-F41A-4862-B6B8-4B2CD84B8E72}"/>
              </a:ext>
            </a:extLst>
          </p:cNvPr>
          <p:cNvSpPr/>
          <p:nvPr userDrawn="1"/>
        </p:nvSpPr>
        <p:spPr>
          <a:xfrm>
            <a:off x="931889" y="17302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84BC6BEB-4CEC-4776-B452-DA5502B05AD0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9477796 w 24387176"/>
              <a:gd name="connsiteY0" fmla="*/ 3897549 h 13716000"/>
              <a:gd name="connsiteX1" fmla="*/ 19486516 w 24387176"/>
              <a:gd name="connsiteY1" fmla="*/ 3898997 h 13716000"/>
              <a:gd name="connsiteX2" fmla="*/ 19473688 w 24387176"/>
              <a:gd name="connsiteY2" fmla="*/ 3913244 h 13716000"/>
              <a:gd name="connsiteX3" fmla="*/ 9601470 w 24387176"/>
              <a:gd name="connsiteY3" fmla="*/ 2967682 h 13716000"/>
              <a:gd name="connsiteX4" fmla="*/ 10385838 w 24387176"/>
              <a:gd name="connsiteY4" fmla="*/ 4422209 h 13716000"/>
              <a:gd name="connsiteX5" fmla="*/ 9601470 w 24387176"/>
              <a:gd name="connsiteY5" fmla="*/ 5876736 h 13716000"/>
              <a:gd name="connsiteX6" fmla="*/ 8817103 w 24387176"/>
              <a:gd name="connsiteY6" fmla="*/ 4422209 h 13716000"/>
              <a:gd name="connsiteX7" fmla="*/ 9601470 w 24387176"/>
              <a:gd name="connsiteY7" fmla="*/ 2967682 h 13716000"/>
              <a:gd name="connsiteX8" fmla="*/ 16899408 w 24387176"/>
              <a:gd name="connsiteY8" fmla="*/ 1856627 h 13716000"/>
              <a:gd name="connsiteX9" fmla="*/ 16899408 w 24387176"/>
              <a:gd name="connsiteY9" fmla="*/ 2973241 h 13716000"/>
              <a:gd name="connsiteX10" fmla="*/ 18807434 w 24387176"/>
              <a:gd name="connsiteY10" fmla="*/ 2973241 h 13716000"/>
              <a:gd name="connsiteX11" fmla="*/ 18876288 w 24387176"/>
              <a:gd name="connsiteY11" fmla="*/ 2973240 h 13716000"/>
              <a:gd name="connsiteX12" fmla="*/ 18845344 w 24387176"/>
              <a:gd name="connsiteY12" fmla="*/ 3008746 h 13716000"/>
              <a:gd name="connsiteX13" fmla="*/ 18845764 w 24387176"/>
              <a:gd name="connsiteY13" fmla="*/ 3008862 h 13716000"/>
              <a:gd name="connsiteX14" fmla="*/ 18759024 w 24387176"/>
              <a:gd name="connsiteY14" fmla="*/ 3104429 h 13716000"/>
              <a:gd name="connsiteX15" fmla="*/ 17981558 w 24387176"/>
              <a:gd name="connsiteY15" fmla="*/ 3961014 h 13716000"/>
              <a:gd name="connsiteX16" fmla="*/ 17981558 w 24387176"/>
              <a:gd name="connsiteY16" fmla="*/ 4873630 h 13716000"/>
              <a:gd name="connsiteX17" fmla="*/ 18569912 w 24387176"/>
              <a:gd name="connsiteY17" fmla="*/ 4873630 h 13716000"/>
              <a:gd name="connsiteX18" fmla="*/ 19158264 w 24387176"/>
              <a:gd name="connsiteY18" fmla="*/ 5002470 h 13716000"/>
              <a:gd name="connsiteX19" fmla="*/ 19336876 w 24387176"/>
              <a:gd name="connsiteY19" fmla="*/ 5367518 h 13716000"/>
              <a:gd name="connsiteX20" fmla="*/ 19126748 w 24387176"/>
              <a:gd name="connsiteY20" fmla="*/ 5764773 h 13716000"/>
              <a:gd name="connsiteX21" fmla="*/ 18548900 w 24387176"/>
              <a:gd name="connsiteY21" fmla="*/ 5893615 h 13716000"/>
              <a:gd name="connsiteX22" fmla="*/ 17823964 w 24387176"/>
              <a:gd name="connsiteY22" fmla="*/ 5786248 h 13716000"/>
              <a:gd name="connsiteX23" fmla="*/ 17162064 w 24387176"/>
              <a:gd name="connsiteY23" fmla="*/ 5474885 h 13716000"/>
              <a:gd name="connsiteX24" fmla="*/ 16647257 w 24387176"/>
              <a:gd name="connsiteY24" fmla="*/ 6559288 h 13716000"/>
              <a:gd name="connsiteX25" fmla="*/ 17550798 w 24387176"/>
              <a:gd name="connsiteY25" fmla="*/ 6935072 h 13716000"/>
              <a:gd name="connsiteX26" fmla="*/ 18590924 w 24387176"/>
              <a:gd name="connsiteY26" fmla="*/ 7063911 h 13716000"/>
              <a:gd name="connsiteX27" fmla="*/ 19820164 w 24387176"/>
              <a:gd name="connsiteY27" fmla="*/ 6827704 h 13716000"/>
              <a:gd name="connsiteX28" fmla="*/ 20534592 w 24387176"/>
              <a:gd name="connsiteY28" fmla="*/ 6194243 h 13716000"/>
              <a:gd name="connsiteX29" fmla="*/ 20765732 w 24387176"/>
              <a:gd name="connsiteY29" fmla="*/ 5367519 h 13716000"/>
              <a:gd name="connsiteX30" fmla="*/ 20282444 w 24387176"/>
              <a:gd name="connsiteY30" fmla="*/ 4272377 h 13716000"/>
              <a:gd name="connsiteX31" fmla="*/ 19506780 w 24387176"/>
              <a:gd name="connsiteY31" fmla="*/ 3902362 h 13716000"/>
              <a:gd name="connsiteX32" fmla="*/ 19486516 w 24387176"/>
              <a:gd name="connsiteY32" fmla="*/ 3898997 h 13716000"/>
              <a:gd name="connsiteX33" fmla="*/ 19505034 w 24387176"/>
              <a:gd name="connsiteY33" fmla="*/ 3878434 h 13716000"/>
              <a:gd name="connsiteX34" fmla="*/ 20513580 w 24387176"/>
              <a:gd name="connsiteY34" fmla="*/ 2758507 h 13716000"/>
              <a:gd name="connsiteX35" fmla="*/ 20513580 w 24387176"/>
              <a:gd name="connsiteY35" fmla="*/ 1856627 h 13716000"/>
              <a:gd name="connsiteX36" fmla="*/ 16899408 w 24387176"/>
              <a:gd name="connsiteY36" fmla="*/ 1856627 h 13716000"/>
              <a:gd name="connsiteX37" fmla="*/ 5040118 w 24387176"/>
              <a:gd name="connsiteY37" fmla="*/ 1813781 h 13716000"/>
              <a:gd name="connsiteX38" fmla="*/ 3777553 w 24387176"/>
              <a:gd name="connsiteY38" fmla="*/ 2103424 h 13716000"/>
              <a:gd name="connsiteX39" fmla="*/ 2974102 w 24387176"/>
              <a:gd name="connsiteY39" fmla="*/ 2875804 h 13716000"/>
              <a:gd name="connsiteX40" fmla="*/ 4017544 w 24387176"/>
              <a:gd name="connsiteY40" fmla="*/ 3476545 h 13716000"/>
              <a:gd name="connsiteX41" fmla="*/ 4403618 w 24387176"/>
              <a:gd name="connsiteY41" fmla="*/ 3101083 h 13716000"/>
              <a:gd name="connsiteX42" fmla="*/ 4904471 w 24387176"/>
              <a:gd name="connsiteY42" fmla="*/ 2983081 h 13716000"/>
              <a:gd name="connsiteX43" fmla="*/ 5384452 w 24387176"/>
              <a:gd name="connsiteY43" fmla="*/ 3122538 h 13716000"/>
              <a:gd name="connsiteX44" fmla="*/ 5551404 w 24387176"/>
              <a:gd name="connsiteY44" fmla="*/ 3508728 h 13716000"/>
              <a:gd name="connsiteX45" fmla="*/ 5509668 w 24387176"/>
              <a:gd name="connsiteY45" fmla="*/ 3734007 h 13716000"/>
              <a:gd name="connsiteX46" fmla="*/ 5384452 w 24387176"/>
              <a:gd name="connsiteY46" fmla="*/ 3991466 h 13716000"/>
              <a:gd name="connsiteX47" fmla="*/ 5092290 w 24387176"/>
              <a:gd name="connsiteY47" fmla="*/ 4334746 h 13716000"/>
              <a:gd name="connsiteX48" fmla="*/ 3234963 w 24387176"/>
              <a:gd name="connsiteY48" fmla="*/ 6115512 h 13716000"/>
              <a:gd name="connsiteX49" fmla="*/ 3234963 w 24387176"/>
              <a:gd name="connsiteY49" fmla="*/ 7027349 h 13716000"/>
              <a:gd name="connsiteX50" fmla="*/ 7095695 w 24387176"/>
              <a:gd name="connsiteY50" fmla="*/ 7027349 h 13716000"/>
              <a:gd name="connsiteX51" fmla="*/ 7095695 w 24387176"/>
              <a:gd name="connsiteY51" fmla="*/ 5879505 h 13716000"/>
              <a:gd name="connsiteX52" fmla="*/ 5186199 w 24387176"/>
              <a:gd name="connsiteY52" fmla="*/ 5879505 h 13716000"/>
              <a:gd name="connsiteX53" fmla="*/ 6125297 w 24387176"/>
              <a:gd name="connsiteY53" fmla="*/ 4989124 h 13716000"/>
              <a:gd name="connsiteX54" fmla="*/ 6657453 w 24387176"/>
              <a:gd name="connsiteY54" fmla="*/ 4377657 h 13716000"/>
              <a:gd name="connsiteX55" fmla="*/ 6897444 w 24387176"/>
              <a:gd name="connsiteY55" fmla="*/ 3862737 h 13716000"/>
              <a:gd name="connsiteX56" fmla="*/ 6970484 w 24387176"/>
              <a:gd name="connsiteY56" fmla="*/ 3369270 h 13716000"/>
              <a:gd name="connsiteX57" fmla="*/ 6720059 w 24387176"/>
              <a:gd name="connsiteY57" fmla="*/ 2543252 h 13716000"/>
              <a:gd name="connsiteX58" fmla="*/ 6041822 w 24387176"/>
              <a:gd name="connsiteY58" fmla="*/ 2006877 h 13716000"/>
              <a:gd name="connsiteX59" fmla="*/ 5040118 w 24387176"/>
              <a:gd name="connsiteY59" fmla="*/ 1813781 h 13716000"/>
              <a:gd name="connsiteX60" fmla="*/ 9588580 w 24387176"/>
              <a:gd name="connsiteY60" fmla="*/ 1750439 h 13716000"/>
              <a:gd name="connsiteX61" fmla="*/ 7431285 w 24387176"/>
              <a:gd name="connsiteY61" fmla="*/ 4422208 h 13716000"/>
              <a:gd name="connsiteX62" fmla="*/ 9588580 w 24387176"/>
              <a:gd name="connsiteY62" fmla="*/ 7093976 h 13716000"/>
              <a:gd name="connsiteX63" fmla="*/ 11745872 w 24387176"/>
              <a:gd name="connsiteY63" fmla="*/ 4422208 h 13716000"/>
              <a:gd name="connsiteX64" fmla="*/ 9588580 w 24387176"/>
              <a:gd name="connsiteY64" fmla="*/ 1750439 h 13716000"/>
              <a:gd name="connsiteX65" fmla="*/ 14137040 w 24387176"/>
              <a:gd name="connsiteY65" fmla="*/ 1741877 h 13716000"/>
              <a:gd name="connsiteX66" fmla="*/ 12884911 w 24387176"/>
              <a:gd name="connsiteY66" fmla="*/ 2031520 h 13716000"/>
              <a:gd name="connsiteX67" fmla="*/ 12081461 w 24387176"/>
              <a:gd name="connsiteY67" fmla="*/ 2803900 h 13716000"/>
              <a:gd name="connsiteX68" fmla="*/ 13124902 w 24387176"/>
              <a:gd name="connsiteY68" fmla="*/ 3404641 h 13716000"/>
              <a:gd name="connsiteX69" fmla="*/ 13500541 w 24387176"/>
              <a:gd name="connsiteY69" fmla="*/ 3029179 h 13716000"/>
              <a:gd name="connsiteX70" fmla="*/ 14011827 w 24387176"/>
              <a:gd name="connsiteY70" fmla="*/ 2911176 h 13716000"/>
              <a:gd name="connsiteX71" fmla="*/ 14491812 w 24387176"/>
              <a:gd name="connsiteY71" fmla="*/ 3050634 h 13716000"/>
              <a:gd name="connsiteX72" fmla="*/ 14648327 w 24387176"/>
              <a:gd name="connsiteY72" fmla="*/ 3436824 h 13716000"/>
              <a:gd name="connsiteX73" fmla="*/ 14617023 w 24387176"/>
              <a:gd name="connsiteY73" fmla="*/ 3662102 h 13716000"/>
              <a:gd name="connsiteX74" fmla="*/ 14491812 w 24387176"/>
              <a:gd name="connsiteY74" fmla="*/ 3919561 h 13716000"/>
              <a:gd name="connsiteX75" fmla="*/ 14189213 w 24387176"/>
              <a:gd name="connsiteY75" fmla="*/ 4262843 h 13716000"/>
              <a:gd name="connsiteX76" fmla="*/ 12331886 w 24387176"/>
              <a:gd name="connsiteY76" fmla="*/ 6043607 h 13716000"/>
              <a:gd name="connsiteX77" fmla="*/ 12331886 w 24387176"/>
              <a:gd name="connsiteY77" fmla="*/ 6955445 h 13716000"/>
              <a:gd name="connsiteX78" fmla="*/ 16203055 w 24387176"/>
              <a:gd name="connsiteY78" fmla="*/ 6955445 h 13716000"/>
              <a:gd name="connsiteX79" fmla="*/ 16203055 w 24387176"/>
              <a:gd name="connsiteY79" fmla="*/ 5807602 h 13716000"/>
              <a:gd name="connsiteX80" fmla="*/ 14283122 w 24387176"/>
              <a:gd name="connsiteY80" fmla="*/ 5807602 h 13716000"/>
              <a:gd name="connsiteX81" fmla="*/ 15222220 w 24387176"/>
              <a:gd name="connsiteY81" fmla="*/ 4917219 h 13716000"/>
              <a:gd name="connsiteX82" fmla="*/ 15754374 w 24387176"/>
              <a:gd name="connsiteY82" fmla="*/ 4305751 h 13716000"/>
              <a:gd name="connsiteX83" fmla="*/ 16004801 w 24387176"/>
              <a:gd name="connsiteY83" fmla="*/ 3790831 h 13716000"/>
              <a:gd name="connsiteX84" fmla="*/ 16067407 w 24387176"/>
              <a:gd name="connsiteY84" fmla="*/ 3297366 h 13716000"/>
              <a:gd name="connsiteX85" fmla="*/ 15816981 w 24387176"/>
              <a:gd name="connsiteY85" fmla="*/ 2471348 h 13716000"/>
              <a:gd name="connsiteX86" fmla="*/ 15138745 w 24387176"/>
              <a:gd name="connsiteY86" fmla="*/ 1934973 h 13716000"/>
              <a:gd name="connsiteX87" fmla="*/ 14137040 w 24387176"/>
              <a:gd name="connsiteY87" fmla="*/ 1741877 h 13716000"/>
              <a:gd name="connsiteX88" fmla="*/ 0 w 24387176"/>
              <a:gd name="connsiteY88" fmla="*/ 0 h 13716000"/>
              <a:gd name="connsiteX89" fmla="*/ 24387176 w 24387176"/>
              <a:gd name="connsiteY89" fmla="*/ 0 h 13716000"/>
              <a:gd name="connsiteX90" fmla="*/ 24387176 w 24387176"/>
              <a:gd name="connsiteY90" fmla="*/ 13716000 h 13716000"/>
              <a:gd name="connsiteX91" fmla="*/ 0 w 24387176"/>
              <a:gd name="connsiteY91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24387176" h="13716000">
                <a:moveTo>
                  <a:pt x="19477796" y="3897549"/>
                </a:moveTo>
                <a:lnTo>
                  <a:pt x="19486516" y="3898997"/>
                </a:lnTo>
                <a:lnTo>
                  <a:pt x="19473688" y="3913244"/>
                </a:lnTo>
                <a:close/>
                <a:moveTo>
                  <a:pt x="9601470" y="2967682"/>
                </a:moveTo>
                <a:cubicBezTo>
                  <a:pt x="10034666" y="2967682"/>
                  <a:pt x="10385838" y="3618896"/>
                  <a:pt x="10385838" y="4422209"/>
                </a:cubicBezTo>
                <a:cubicBezTo>
                  <a:pt x="10385838" y="5225523"/>
                  <a:pt x="10034666" y="5876736"/>
                  <a:pt x="9601470" y="5876736"/>
                </a:cubicBezTo>
                <a:cubicBezTo>
                  <a:pt x="9168275" y="5876736"/>
                  <a:pt x="8817103" y="5225523"/>
                  <a:pt x="8817103" y="4422209"/>
                </a:cubicBezTo>
                <a:cubicBezTo>
                  <a:pt x="8817103" y="3618896"/>
                  <a:pt x="9168275" y="2967682"/>
                  <a:pt x="9601470" y="2967682"/>
                </a:cubicBezTo>
                <a:close/>
                <a:moveTo>
                  <a:pt x="16899408" y="1856627"/>
                </a:moveTo>
                <a:cubicBezTo>
                  <a:pt x="16899408" y="1856627"/>
                  <a:pt x="16899408" y="1856627"/>
                  <a:pt x="16899408" y="2973241"/>
                </a:cubicBezTo>
                <a:cubicBezTo>
                  <a:pt x="16899408" y="2973241"/>
                  <a:pt x="16899408" y="2973241"/>
                  <a:pt x="18807434" y="2973241"/>
                </a:cubicBezTo>
                <a:lnTo>
                  <a:pt x="18876288" y="2973240"/>
                </a:lnTo>
                <a:lnTo>
                  <a:pt x="18845344" y="3008746"/>
                </a:lnTo>
                <a:lnTo>
                  <a:pt x="18845764" y="3008862"/>
                </a:lnTo>
                <a:lnTo>
                  <a:pt x="18759024" y="3104429"/>
                </a:lnTo>
                <a:cubicBezTo>
                  <a:pt x="18569912" y="3312787"/>
                  <a:pt x="18317760" y="3590599"/>
                  <a:pt x="17981558" y="3961014"/>
                </a:cubicBezTo>
                <a:cubicBezTo>
                  <a:pt x="17981558" y="3961014"/>
                  <a:pt x="17981558" y="3961014"/>
                  <a:pt x="17981558" y="4873630"/>
                </a:cubicBezTo>
                <a:cubicBezTo>
                  <a:pt x="17981558" y="4873630"/>
                  <a:pt x="17981558" y="4873630"/>
                  <a:pt x="18569912" y="4873630"/>
                </a:cubicBezTo>
                <a:cubicBezTo>
                  <a:pt x="18843076" y="4873632"/>
                  <a:pt x="19042696" y="4916577"/>
                  <a:pt x="19158264" y="5002470"/>
                </a:cubicBezTo>
                <a:cubicBezTo>
                  <a:pt x="19284340" y="5099102"/>
                  <a:pt x="19336876" y="5217205"/>
                  <a:pt x="19336876" y="5367518"/>
                </a:cubicBezTo>
                <a:cubicBezTo>
                  <a:pt x="19336876" y="5539303"/>
                  <a:pt x="19263328" y="5668143"/>
                  <a:pt x="19126748" y="5764773"/>
                </a:cubicBezTo>
                <a:cubicBezTo>
                  <a:pt x="18979656" y="5850667"/>
                  <a:pt x="18790544" y="5893615"/>
                  <a:pt x="18548900" y="5893615"/>
                </a:cubicBezTo>
                <a:cubicBezTo>
                  <a:pt x="18307256" y="5893615"/>
                  <a:pt x="18076116" y="5861407"/>
                  <a:pt x="17823964" y="5786248"/>
                </a:cubicBezTo>
                <a:cubicBezTo>
                  <a:pt x="17582320" y="5711092"/>
                  <a:pt x="17361686" y="5614462"/>
                  <a:pt x="17162064" y="5474885"/>
                </a:cubicBezTo>
                <a:cubicBezTo>
                  <a:pt x="17162064" y="5474885"/>
                  <a:pt x="17162064" y="5474885"/>
                  <a:pt x="16647257" y="6559288"/>
                </a:cubicBezTo>
                <a:cubicBezTo>
                  <a:pt x="16899408" y="6720337"/>
                  <a:pt x="17204090" y="6849179"/>
                  <a:pt x="17550798" y="6935072"/>
                </a:cubicBezTo>
                <a:cubicBezTo>
                  <a:pt x="17897508" y="7020965"/>
                  <a:pt x="18244216" y="7063911"/>
                  <a:pt x="18590924" y="7063911"/>
                </a:cubicBezTo>
                <a:cubicBezTo>
                  <a:pt x="19095228" y="7063911"/>
                  <a:pt x="19504974" y="6988754"/>
                  <a:pt x="19820164" y="6827704"/>
                </a:cubicBezTo>
                <a:cubicBezTo>
                  <a:pt x="20145856" y="6655919"/>
                  <a:pt x="20376996" y="6451921"/>
                  <a:pt x="20534592" y="6194243"/>
                </a:cubicBezTo>
                <a:cubicBezTo>
                  <a:pt x="20692188" y="5936562"/>
                  <a:pt x="20765732" y="5657407"/>
                  <a:pt x="20765732" y="5367519"/>
                </a:cubicBezTo>
                <a:cubicBezTo>
                  <a:pt x="20765732" y="4916577"/>
                  <a:pt x="20608140" y="4551530"/>
                  <a:pt x="20282444" y="4272377"/>
                </a:cubicBezTo>
                <a:cubicBezTo>
                  <a:pt x="20085448" y="4091196"/>
                  <a:pt x="19826896" y="3968731"/>
                  <a:pt x="19506780" y="3902362"/>
                </a:cubicBezTo>
                <a:lnTo>
                  <a:pt x="19486516" y="3898997"/>
                </a:lnTo>
                <a:lnTo>
                  <a:pt x="19505034" y="3878434"/>
                </a:lnTo>
                <a:cubicBezTo>
                  <a:pt x="19700488" y="3661393"/>
                  <a:pt x="20013216" y="3314129"/>
                  <a:pt x="20513580" y="2758507"/>
                </a:cubicBezTo>
                <a:cubicBezTo>
                  <a:pt x="20513580" y="2758507"/>
                  <a:pt x="20513580" y="2758507"/>
                  <a:pt x="20513580" y="1856627"/>
                </a:cubicBezTo>
                <a:cubicBezTo>
                  <a:pt x="20513580" y="1856627"/>
                  <a:pt x="20513580" y="1856627"/>
                  <a:pt x="16899408" y="1856627"/>
                </a:cubicBezTo>
                <a:close/>
                <a:moveTo>
                  <a:pt x="5040118" y="1813781"/>
                </a:moveTo>
                <a:cubicBezTo>
                  <a:pt x="4549701" y="1813781"/>
                  <a:pt x="4132325" y="1910329"/>
                  <a:pt x="3777553" y="2103424"/>
                </a:cubicBezTo>
                <a:cubicBezTo>
                  <a:pt x="3433218" y="2296520"/>
                  <a:pt x="3161923" y="2553980"/>
                  <a:pt x="2974102" y="2875804"/>
                </a:cubicBezTo>
                <a:cubicBezTo>
                  <a:pt x="4017544" y="3476545"/>
                  <a:pt x="4017544" y="3476545"/>
                  <a:pt x="4017544" y="3476545"/>
                </a:cubicBezTo>
                <a:cubicBezTo>
                  <a:pt x="4121890" y="3315632"/>
                  <a:pt x="4247103" y="3186903"/>
                  <a:pt x="4403618" y="3101083"/>
                </a:cubicBezTo>
                <a:cubicBezTo>
                  <a:pt x="4560134" y="3025991"/>
                  <a:pt x="4727085" y="2983081"/>
                  <a:pt x="4904471" y="2983081"/>
                </a:cubicBezTo>
                <a:cubicBezTo>
                  <a:pt x="5123593" y="2983081"/>
                  <a:pt x="5280109" y="3025991"/>
                  <a:pt x="5384452" y="3122538"/>
                </a:cubicBezTo>
                <a:cubicBezTo>
                  <a:pt x="5488797" y="3208358"/>
                  <a:pt x="5551404" y="3337088"/>
                  <a:pt x="5551404" y="3508728"/>
                </a:cubicBezTo>
                <a:cubicBezTo>
                  <a:pt x="5551404" y="3573092"/>
                  <a:pt x="5530537" y="3648186"/>
                  <a:pt x="5509668" y="3734007"/>
                </a:cubicBezTo>
                <a:cubicBezTo>
                  <a:pt x="5488797" y="3809098"/>
                  <a:pt x="5447060" y="3894918"/>
                  <a:pt x="5384452" y="3991466"/>
                </a:cubicBezTo>
                <a:cubicBezTo>
                  <a:pt x="5321847" y="4098740"/>
                  <a:pt x="5227936" y="4206014"/>
                  <a:pt x="5092290" y="4334746"/>
                </a:cubicBezTo>
                <a:cubicBezTo>
                  <a:pt x="3234963" y="6115512"/>
                  <a:pt x="3234963" y="6115512"/>
                  <a:pt x="3234963" y="6115512"/>
                </a:cubicBezTo>
                <a:cubicBezTo>
                  <a:pt x="3234963" y="7027349"/>
                  <a:pt x="3234963" y="7027349"/>
                  <a:pt x="3234963" y="7027349"/>
                </a:cubicBezTo>
                <a:cubicBezTo>
                  <a:pt x="7095695" y="7027349"/>
                  <a:pt x="7095695" y="7027349"/>
                  <a:pt x="7095695" y="7027349"/>
                </a:cubicBezTo>
                <a:cubicBezTo>
                  <a:pt x="7095695" y="5879505"/>
                  <a:pt x="7095695" y="5879505"/>
                  <a:pt x="7095695" y="5879505"/>
                </a:cubicBezTo>
                <a:cubicBezTo>
                  <a:pt x="5186199" y="5879505"/>
                  <a:pt x="5186199" y="5879505"/>
                  <a:pt x="5186199" y="5879505"/>
                </a:cubicBezTo>
                <a:lnTo>
                  <a:pt x="6125297" y="4989124"/>
                </a:lnTo>
                <a:cubicBezTo>
                  <a:pt x="6354854" y="4763847"/>
                  <a:pt x="6532240" y="4560023"/>
                  <a:pt x="6657453" y="4377657"/>
                </a:cubicBezTo>
                <a:cubicBezTo>
                  <a:pt x="6772231" y="4195287"/>
                  <a:pt x="6855708" y="4023649"/>
                  <a:pt x="6897444" y="3862737"/>
                </a:cubicBezTo>
                <a:cubicBezTo>
                  <a:pt x="6939182" y="3701824"/>
                  <a:pt x="6970484" y="3530184"/>
                  <a:pt x="6970484" y="3369270"/>
                </a:cubicBezTo>
                <a:cubicBezTo>
                  <a:pt x="6970484" y="3058172"/>
                  <a:pt x="6887010" y="2779258"/>
                  <a:pt x="6720059" y="2543252"/>
                </a:cubicBezTo>
                <a:cubicBezTo>
                  <a:pt x="6553106" y="2307247"/>
                  <a:pt x="6333985" y="2135607"/>
                  <a:pt x="6041822" y="2006877"/>
                </a:cubicBezTo>
                <a:cubicBezTo>
                  <a:pt x="5749658" y="1878147"/>
                  <a:pt x="5415759" y="1813781"/>
                  <a:pt x="5040118" y="1813781"/>
                </a:cubicBezTo>
                <a:close/>
                <a:moveTo>
                  <a:pt x="9588580" y="1750439"/>
                </a:moveTo>
                <a:cubicBezTo>
                  <a:pt x="8397137" y="1750439"/>
                  <a:pt x="7431285" y="2946630"/>
                  <a:pt x="7431285" y="4422208"/>
                </a:cubicBezTo>
                <a:cubicBezTo>
                  <a:pt x="7431285" y="5897786"/>
                  <a:pt x="8397137" y="7093976"/>
                  <a:pt x="9588580" y="7093976"/>
                </a:cubicBezTo>
                <a:cubicBezTo>
                  <a:pt x="10780019" y="7093976"/>
                  <a:pt x="11745872" y="5897786"/>
                  <a:pt x="11745872" y="4422208"/>
                </a:cubicBezTo>
                <a:cubicBezTo>
                  <a:pt x="11745872" y="2946630"/>
                  <a:pt x="10780019" y="1750439"/>
                  <a:pt x="9588580" y="1750439"/>
                </a:cubicBezTo>
                <a:close/>
                <a:moveTo>
                  <a:pt x="14137040" y="1741877"/>
                </a:moveTo>
                <a:cubicBezTo>
                  <a:pt x="13646622" y="1741877"/>
                  <a:pt x="13229247" y="1838425"/>
                  <a:pt x="12884911" y="2031520"/>
                </a:cubicBezTo>
                <a:cubicBezTo>
                  <a:pt x="12530141" y="2224616"/>
                  <a:pt x="12258846" y="2482075"/>
                  <a:pt x="12081461" y="2803900"/>
                </a:cubicBezTo>
                <a:cubicBezTo>
                  <a:pt x="13124902" y="3404641"/>
                  <a:pt x="13124902" y="3404641"/>
                  <a:pt x="13124902" y="3404641"/>
                </a:cubicBezTo>
                <a:cubicBezTo>
                  <a:pt x="13218812" y="3243728"/>
                  <a:pt x="13344026" y="3114999"/>
                  <a:pt x="13500541" y="3029179"/>
                </a:cubicBezTo>
                <a:cubicBezTo>
                  <a:pt x="13657057" y="2954087"/>
                  <a:pt x="13824008" y="2911176"/>
                  <a:pt x="14011827" y="2911176"/>
                </a:cubicBezTo>
                <a:cubicBezTo>
                  <a:pt x="14220516" y="2911176"/>
                  <a:pt x="14377033" y="2954087"/>
                  <a:pt x="14491812" y="3050634"/>
                </a:cubicBezTo>
                <a:cubicBezTo>
                  <a:pt x="14596155" y="3136454"/>
                  <a:pt x="14648327" y="3265184"/>
                  <a:pt x="14648327" y="3436824"/>
                </a:cubicBezTo>
                <a:cubicBezTo>
                  <a:pt x="14648327" y="3501188"/>
                  <a:pt x="14637893" y="3576282"/>
                  <a:pt x="14617023" y="3662102"/>
                </a:cubicBezTo>
                <a:cubicBezTo>
                  <a:pt x="14596155" y="3737194"/>
                  <a:pt x="14554418" y="3823013"/>
                  <a:pt x="14491812" y="3919561"/>
                </a:cubicBezTo>
                <a:cubicBezTo>
                  <a:pt x="14418770" y="4026836"/>
                  <a:pt x="14324860" y="4134112"/>
                  <a:pt x="14189213" y="4262843"/>
                </a:cubicBezTo>
                <a:cubicBezTo>
                  <a:pt x="12331886" y="6043607"/>
                  <a:pt x="12331886" y="6043607"/>
                  <a:pt x="12331886" y="6043607"/>
                </a:cubicBezTo>
                <a:cubicBezTo>
                  <a:pt x="12331886" y="6955445"/>
                  <a:pt x="12331886" y="6955445"/>
                  <a:pt x="12331886" y="6955445"/>
                </a:cubicBezTo>
                <a:cubicBezTo>
                  <a:pt x="16203055" y="6955445"/>
                  <a:pt x="16203055" y="6955445"/>
                  <a:pt x="16203055" y="6955445"/>
                </a:cubicBezTo>
                <a:cubicBezTo>
                  <a:pt x="16203055" y="5807602"/>
                  <a:pt x="16203055" y="5807602"/>
                  <a:pt x="16203055" y="5807602"/>
                </a:cubicBezTo>
                <a:cubicBezTo>
                  <a:pt x="14283122" y="5807602"/>
                  <a:pt x="14283122" y="5807602"/>
                  <a:pt x="14283122" y="5807602"/>
                </a:cubicBezTo>
                <a:lnTo>
                  <a:pt x="15222220" y="4917219"/>
                </a:lnTo>
                <a:cubicBezTo>
                  <a:pt x="15462211" y="4691943"/>
                  <a:pt x="15639598" y="4488121"/>
                  <a:pt x="15754374" y="4305751"/>
                </a:cubicBezTo>
                <a:cubicBezTo>
                  <a:pt x="15879588" y="4123383"/>
                  <a:pt x="15963064" y="3951744"/>
                  <a:pt x="16004801" y="3790831"/>
                </a:cubicBezTo>
                <a:cubicBezTo>
                  <a:pt x="16046540" y="3629919"/>
                  <a:pt x="16067407" y="3458280"/>
                  <a:pt x="16067407" y="3297366"/>
                </a:cubicBezTo>
                <a:cubicBezTo>
                  <a:pt x="16067407" y="2986268"/>
                  <a:pt x="15983933" y="2707354"/>
                  <a:pt x="15816981" y="2471348"/>
                </a:cubicBezTo>
                <a:cubicBezTo>
                  <a:pt x="15660465" y="2235343"/>
                  <a:pt x="15430908" y="2063703"/>
                  <a:pt x="15138745" y="1934973"/>
                </a:cubicBezTo>
                <a:cubicBezTo>
                  <a:pt x="14857015" y="1806242"/>
                  <a:pt x="14523114" y="1741877"/>
                  <a:pt x="14137040" y="1741877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4D2BFDD-EEBF-4292-BB78-7BA0E40C27E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8AE343E1-A1C3-42E4-83DF-9E2EBB74D1A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3E66257-9452-4B9C-8CC1-376A2BDF6EC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44BE4308-0622-4FBA-B4C5-A1EA20EEDF4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58CB7C2C-9941-4D8B-B624-3DD5EBB027CF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6C8E633F-99FC-4465-A616-47D8F219F887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5210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8" grpId="0" animBg="1"/>
      <p:bldP spid="25" grpId="0"/>
    </p:bldLst>
  </p:timing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E29AEDB-12B2-4EAD-A439-43FD6A2AA9C7}"/>
              </a:ext>
            </a:extLst>
          </p:cNvPr>
          <p:cNvSpPr/>
          <p:nvPr userDrawn="1"/>
        </p:nvSpPr>
        <p:spPr>
          <a:xfrm>
            <a:off x="-809120" y="24994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7929C264-E450-4ACE-9B1F-2C37EE0D6B4E}"/>
              </a:ext>
            </a:extLst>
          </p:cNvPr>
          <p:cNvSpPr/>
          <p:nvPr userDrawn="1"/>
        </p:nvSpPr>
        <p:spPr>
          <a:xfrm>
            <a:off x="670193" y="23973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6F04DD96-97D3-407A-8223-2950A5AEC5AC}"/>
              </a:ext>
            </a:extLst>
          </p:cNvPr>
          <p:cNvSpPr/>
          <p:nvPr userDrawn="1"/>
        </p:nvSpPr>
        <p:spPr>
          <a:xfrm>
            <a:off x="11477879" y="10932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B72BE80-75BD-4EE1-8575-A9E298F7C131}"/>
              </a:ext>
            </a:extLst>
          </p:cNvPr>
          <p:cNvSpPr/>
          <p:nvPr userDrawn="1"/>
        </p:nvSpPr>
        <p:spPr>
          <a:xfrm>
            <a:off x="-23728923" y="17694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E2C3B0B-511F-4345-A36A-901D166E434C}"/>
              </a:ext>
            </a:extLst>
          </p:cNvPr>
          <p:cNvSpPr/>
          <p:nvPr userDrawn="1"/>
        </p:nvSpPr>
        <p:spPr>
          <a:xfrm>
            <a:off x="670193" y="24100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68F9772-9AD1-4F57-9628-F5851893B58F}"/>
              </a:ext>
            </a:extLst>
          </p:cNvPr>
          <p:cNvSpPr/>
          <p:nvPr userDrawn="1"/>
        </p:nvSpPr>
        <p:spPr>
          <a:xfrm>
            <a:off x="-809120" y="23956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622A04C-617F-4CAB-9A42-03DA7CCF5453}"/>
              </a:ext>
            </a:extLst>
          </p:cNvPr>
          <p:cNvSpPr/>
          <p:nvPr userDrawn="1"/>
        </p:nvSpPr>
        <p:spPr>
          <a:xfrm>
            <a:off x="-1070816" y="15374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93252BC-B102-4C22-836B-9C5E1BF0EE76}"/>
              </a:ext>
            </a:extLst>
          </p:cNvPr>
          <p:cNvSpPr/>
          <p:nvPr userDrawn="1"/>
        </p:nvSpPr>
        <p:spPr>
          <a:xfrm>
            <a:off x="931889" y="33593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CAB563C-3BF6-4E84-AAFC-DC56432803FA}"/>
              </a:ext>
            </a:extLst>
          </p:cNvPr>
          <p:cNvSpPr/>
          <p:nvPr userDrawn="1"/>
        </p:nvSpPr>
        <p:spPr>
          <a:xfrm>
            <a:off x="11739575" y="20552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BE7C2D0-5833-401E-AC6A-5D740B34ED74}"/>
              </a:ext>
            </a:extLst>
          </p:cNvPr>
          <p:cNvSpPr/>
          <p:nvPr userDrawn="1"/>
        </p:nvSpPr>
        <p:spPr>
          <a:xfrm>
            <a:off x="-23467227" y="27314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37B92AEC-9031-4B41-BE20-B451BB8F9705}"/>
              </a:ext>
            </a:extLst>
          </p:cNvPr>
          <p:cNvSpPr/>
          <p:nvPr userDrawn="1"/>
        </p:nvSpPr>
        <p:spPr>
          <a:xfrm>
            <a:off x="931889" y="33720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733DCFAE-69E2-4BD4-9D34-826C9F9973BA}"/>
              </a:ext>
            </a:extLst>
          </p:cNvPr>
          <p:cNvSpPr/>
          <p:nvPr userDrawn="1"/>
        </p:nvSpPr>
        <p:spPr>
          <a:xfrm>
            <a:off x="-547424" y="33576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BAC6D3F-1F4A-43E8-8FFE-497FFE30D029}"/>
              </a:ext>
            </a:extLst>
          </p:cNvPr>
          <p:cNvSpPr/>
          <p:nvPr userDrawn="1"/>
        </p:nvSpPr>
        <p:spPr>
          <a:xfrm>
            <a:off x="1008079" y="18064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89E556D-3D41-4362-A12F-3C8EF5127382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450282 w 24387176"/>
              <a:gd name="connsiteY0" fmla="*/ 3049551 h 13716000"/>
              <a:gd name="connsiteX1" fmla="*/ 10239251 w 24387176"/>
              <a:gd name="connsiteY1" fmla="*/ 4520968 h 13716000"/>
              <a:gd name="connsiteX2" fmla="*/ 9450282 w 24387176"/>
              <a:gd name="connsiteY2" fmla="*/ 5992386 h 13716000"/>
              <a:gd name="connsiteX3" fmla="*/ 8661312 w 24387176"/>
              <a:gd name="connsiteY3" fmla="*/ 4520968 h 13716000"/>
              <a:gd name="connsiteX4" fmla="*/ 9450282 w 24387176"/>
              <a:gd name="connsiteY4" fmla="*/ 3049551 h 13716000"/>
              <a:gd name="connsiteX5" fmla="*/ 9437314 w 24387176"/>
              <a:gd name="connsiteY5" fmla="*/ 1818173 h 13716000"/>
              <a:gd name="connsiteX6" fmla="*/ 7267368 w 24387176"/>
              <a:gd name="connsiteY6" fmla="*/ 4520967 h 13716000"/>
              <a:gd name="connsiteX7" fmla="*/ 9437314 w 24387176"/>
              <a:gd name="connsiteY7" fmla="*/ 7223761 h 13716000"/>
              <a:gd name="connsiteX8" fmla="*/ 11607263 w 24387176"/>
              <a:gd name="connsiteY8" fmla="*/ 4520967 h 13716000"/>
              <a:gd name="connsiteX9" fmla="*/ 9437314 w 24387176"/>
              <a:gd name="connsiteY9" fmla="*/ 1818173 h 13716000"/>
              <a:gd name="connsiteX10" fmla="*/ 4862171 w 24387176"/>
              <a:gd name="connsiteY10" fmla="*/ 1723177 h 13716000"/>
              <a:gd name="connsiteX11" fmla="*/ 3592201 w 24387176"/>
              <a:gd name="connsiteY11" fmla="*/ 2016184 h 13716000"/>
              <a:gd name="connsiteX12" fmla="*/ 2784038 w 24387176"/>
              <a:gd name="connsiteY12" fmla="*/ 2797533 h 13716000"/>
              <a:gd name="connsiteX13" fmla="*/ 3833600 w 24387176"/>
              <a:gd name="connsiteY13" fmla="*/ 3405249 h 13716000"/>
              <a:gd name="connsiteX14" fmla="*/ 4221938 w 24387176"/>
              <a:gd name="connsiteY14" fmla="*/ 3025427 h 13716000"/>
              <a:gd name="connsiteX15" fmla="*/ 4725728 w 24387176"/>
              <a:gd name="connsiteY15" fmla="*/ 2906055 h 13716000"/>
              <a:gd name="connsiteX16" fmla="*/ 5208527 w 24387176"/>
              <a:gd name="connsiteY16" fmla="*/ 3047131 h 13716000"/>
              <a:gd name="connsiteX17" fmla="*/ 5376458 w 24387176"/>
              <a:gd name="connsiteY17" fmla="*/ 3437806 h 13716000"/>
              <a:gd name="connsiteX18" fmla="*/ 5334476 w 24387176"/>
              <a:gd name="connsiteY18" fmla="*/ 3665700 h 13716000"/>
              <a:gd name="connsiteX19" fmla="*/ 5208527 w 24387176"/>
              <a:gd name="connsiteY19" fmla="*/ 3926149 h 13716000"/>
              <a:gd name="connsiteX20" fmla="*/ 4914650 w 24387176"/>
              <a:gd name="connsiteY20" fmla="*/ 4273417 h 13716000"/>
              <a:gd name="connsiteX21" fmla="*/ 3046429 w 24387176"/>
              <a:gd name="connsiteY21" fmla="*/ 6074860 h 13716000"/>
              <a:gd name="connsiteX22" fmla="*/ 3046429 w 24387176"/>
              <a:gd name="connsiteY22" fmla="*/ 6997287 h 13716000"/>
              <a:gd name="connsiteX23" fmla="*/ 6929810 w 24387176"/>
              <a:gd name="connsiteY23" fmla="*/ 6997287 h 13716000"/>
              <a:gd name="connsiteX24" fmla="*/ 6929810 w 24387176"/>
              <a:gd name="connsiteY24" fmla="*/ 5836114 h 13716000"/>
              <a:gd name="connsiteX25" fmla="*/ 5009111 w 24387176"/>
              <a:gd name="connsiteY25" fmla="*/ 5836114 h 13716000"/>
              <a:gd name="connsiteX26" fmla="*/ 5953717 w 24387176"/>
              <a:gd name="connsiteY26" fmla="*/ 4935391 h 13716000"/>
              <a:gd name="connsiteX27" fmla="*/ 6488994 w 24387176"/>
              <a:gd name="connsiteY27" fmla="*/ 4316823 h 13716000"/>
              <a:gd name="connsiteX28" fmla="*/ 6730394 w 24387176"/>
              <a:gd name="connsiteY28" fmla="*/ 3795923 h 13716000"/>
              <a:gd name="connsiteX29" fmla="*/ 6803862 w 24387176"/>
              <a:gd name="connsiteY29" fmla="*/ 3296729 h 13716000"/>
              <a:gd name="connsiteX30" fmla="*/ 6551967 w 24387176"/>
              <a:gd name="connsiteY30" fmla="*/ 2461119 h 13716000"/>
              <a:gd name="connsiteX31" fmla="*/ 5869752 w 24387176"/>
              <a:gd name="connsiteY31" fmla="*/ 1918515 h 13716000"/>
              <a:gd name="connsiteX32" fmla="*/ 4862171 w 24387176"/>
              <a:gd name="connsiteY32" fmla="*/ 1723177 h 13716000"/>
              <a:gd name="connsiteX33" fmla="*/ 18969756 w 24387176"/>
              <a:gd name="connsiteY33" fmla="*/ 1650438 h 13716000"/>
              <a:gd name="connsiteX34" fmla="*/ 16622273 w 24387176"/>
              <a:gd name="connsiteY34" fmla="*/ 5009193 h 13716000"/>
              <a:gd name="connsiteX35" fmla="*/ 16622273 w 24387176"/>
              <a:gd name="connsiteY35" fmla="*/ 6001428 h 13716000"/>
              <a:gd name="connsiteX36" fmla="*/ 19384172 w 24387176"/>
              <a:gd name="connsiteY36" fmla="*/ 6001428 h 13716000"/>
              <a:gd name="connsiteX37" fmla="*/ 19384172 w 24387176"/>
              <a:gd name="connsiteY37" fmla="*/ 7032815 h 13716000"/>
              <a:gd name="connsiteX38" fmla="*/ 20828072 w 24387176"/>
              <a:gd name="connsiteY38" fmla="*/ 7032815 h 13716000"/>
              <a:gd name="connsiteX39" fmla="*/ 20828072 w 24387176"/>
              <a:gd name="connsiteY39" fmla="*/ 6001428 h 13716000"/>
              <a:gd name="connsiteX40" fmla="*/ 21603136 w 24387176"/>
              <a:gd name="connsiteY40" fmla="*/ 6001428 h 13716000"/>
              <a:gd name="connsiteX41" fmla="*/ 21603136 w 24387176"/>
              <a:gd name="connsiteY41" fmla="*/ 4795895 h 13716000"/>
              <a:gd name="connsiteX42" fmla="*/ 20828072 w 24387176"/>
              <a:gd name="connsiteY42" fmla="*/ 4795895 h 13716000"/>
              <a:gd name="connsiteX43" fmla="*/ 20828072 w 24387176"/>
              <a:gd name="connsiteY43" fmla="*/ 3881958 h 13716000"/>
              <a:gd name="connsiteX44" fmla="*/ 19431388 w 24387176"/>
              <a:gd name="connsiteY44" fmla="*/ 3881958 h 13716000"/>
              <a:gd name="connsiteX45" fmla="*/ 19431388 w 24387176"/>
              <a:gd name="connsiteY45" fmla="*/ 4795895 h 13716000"/>
              <a:gd name="connsiteX46" fmla="*/ 18367804 w 24387176"/>
              <a:gd name="connsiteY46" fmla="*/ 4795895 h 13716000"/>
              <a:gd name="connsiteX47" fmla="*/ 20498900 w 24387176"/>
              <a:gd name="connsiteY47" fmla="*/ 1650438 h 13716000"/>
              <a:gd name="connsiteX48" fmla="*/ 14012458 w 24387176"/>
              <a:gd name="connsiteY48" fmla="*/ 1650438 h 13716000"/>
              <a:gd name="connsiteX49" fmla="*/ 12752984 w 24387176"/>
              <a:gd name="connsiteY49" fmla="*/ 1943445 h 13716000"/>
              <a:gd name="connsiteX50" fmla="*/ 11944820 w 24387176"/>
              <a:gd name="connsiteY50" fmla="*/ 2724794 h 13716000"/>
              <a:gd name="connsiteX51" fmla="*/ 12994382 w 24387176"/>
              <a:gd name="connsiteY51" fmla="*/ 3332510 h 13716000"/>
              <a:gd name="connsiteX52" fmla="*/ 13372225 w 24387176"/>
              <a:gd name="connsiteY52" fmla="*/ 2952688 h 13716000"/>
              <a:gd name="connsiteX53" fmla="*/ 13886510 w 24387176"/>
              <a:gd name="connsiteY53" fmla="*/ 2833316 h 13716000"/>
              <a:gd name="connsiteX54" fmla="*/ 14369310 w 24387176"/>
              <a:gd name="connsiteY54" fmla="*/ 2974392 h 13716000"/>
              <a:gd name="connsiteX55" fmla="*/ 14526743 w 24387176"/>
              <a:gd name="connsiteY55" fmla="*/ 3365067 h 13716000"/>
              <a:gd name="connsiteX56" fmla="*/ 14495256 w 24387176"/>
              <a:gd name="connsiteY56" fmla="*/ 3592962 h 13716000"/>
              <a:gd name="connsiteX57" fmla="*/ 14369310 w 24387176"/>
              <a:gd name="connsiteY57" fmla="*/ 3853410 h 13716000"/>
              <a:gd name="connsiteX58" fmla="*/ 14064936 w 24387176"/>
              <a:gd name="connsiteY58" fmla="*/ 4200677 h 13716000"/>
              <a:gd name="connsiteX59" fmla="*/ 12196715 w 24387176"/>
              <a:gd name="connsiteY59" fmla="*/ 6002121 h 13716000"/>
              <a:gd name="connsiteX60" fmla="*/ 12196715 w 24387176"/>
              <a:gd name="connsiteY60" fmla="*/ 6924548 h 13716000"/>
              <a:gd name="connsiteX61" fmla="*/ 16090591 w 24387176"/>
              <a:gd name="connsiteY61" fmla="*/ 6924548 h 13716000"/>
              <a:gd name="connsiteX62" fmla="*/ 16090591 w 24387176"/>
              <a:gd name="connsiteY62" fmla="*/ 5763375 h 13716000"/>
              <a:gd name="connsiteX63" fmla="*/ 14159396 w 24387176"/>
              <a:gd name="connsiteY63" fmla="*/ 5763375 h 13716000"/>
              <a:gd name="connsiteX64" fmla="*/ 15104003 w 24387176"/>
              <a:gd name="connsiteY64" fmla="*/ 4862652 h 13716000"/>
              <a:gd name="connsiteX65" fmla="*/ 15639279 w 24387176"/>
              <a:gd name="connsiteY65" fmla="*/ 4244085 h 13716000"/>
              <a:gd name="connsiteX66" fmla="*/ 15891175 w 24387176"/>
              <a:gd name="connsiteY66" fmla="*/ 3723184 h 13716000"/>
              <a:gd name="connsiteX67" fmla="*/ 15954148 w 24387176"/>
              <a:gd name="connsiteY67" fmla="*/ 3223990 h 13716000"/>
              <a:gd name="connsiteX68" fmla="*/ 15702253 w 24387176"/>
              <a:gd name="connsiteY68" fmla="*/ 2388380 h 13716000"/>
              <a:gd name="connsiteX69" fmla="*/ 15020038 w 24387176"/>
              <a:gd name="connsiteY69" fmla="*/ 1845776 h 13716000"/>
              <a:gd name="connsiteX70" fmla="*/ 14012458 w 24387176"/>
              <a:gd name="connsiteY70" fmla="*/ 1650438 h 13716000"/>
              <a:gd name="connsiteX71" fmla="*/ 0 w 24387176"/>
              <a:gd name="connsiteY71" fmla="*/ 0 h 13716000"/>
              <a:gd name="connsiteX72" fmla="*/ 24387176 w 24387176"/>
              <a:gd name="connsiteY72" fmla="*/ 0 h 13716000"/>
              <a:gd name="connsiteX73" fmla="*/ 24387176 w 24387176"/>
              <a:gd name="connsiteY73" fmla="*/ 13716000 h 13716000"/>
              <a:gd name="connsiteX74" fmla="*/ 0 w 24387176"/>
              <a:gd name="connsiteY7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24387176" h="13716000">
                <a:moveTo>
                  <a:pt x="9450282" y="3049551"/>
                </a:moveTo>
                <a:cubicBezTo>
                  <a:pt x="9886018" y="3049551"/>
                  <a:pt x="10239251" y="3708327"/>
                  <a:pt x="10239251" y="4520968"/>
                </a:cubicBezTo>
                <a:cubicBezTo>
                  <a:pt x="10239251" y="5333610"/>
                  <a:pt x="9886018" y="5992386"/>
                  <a:pt x="9450282" y="5992386"/>
                </a:cubicBezTo>
                <a:cubicBezTo>
                  <a:pt x="9014545" y="5992386"/>
                  <a:pt x="8661312" y="5333610"/>
                  <a:pt x="8661312" y="4520968"/>
                </a:cubicBezTo>
                <a:cubicBezTo>
                  <a:pt x="8661312" y="3708327"/>
                  <a:pt x="9014545" y="3049551"/>
                  <a:pt x="9450282" y="3049551"/>
                </a:cubicBezTo>
                <a:close/>
                <a:moveTo>
                  <a:pt x="9437314" y="1818173"/>
                </a:moveTo>
                <a:cubicBezTo>
                  <a:pt x="8238885" y="1818173"/>
                  <a:pt x="7267368" y="3028254"/>
                  <a:pt x="7267368" y="4520967"/>
                </a:cubicBezTo>
                <a:cubicBezTo>
                  <a:pt x="7267368" y="6013679"/>
                  <a:pt x="8238885" y="7223761"/>
                  <a:pt x="9437314" y="7223761"/>
                </a:cubicBezTo>
                <a:cubicBezTo>
                  <a:pt x="10635744" y="7223761"/>
                  <a:pt x="11607263" y="6013679"/>
                  <a:pt x="11607263" y="4520967"/>
                </a:cubicBezTo>
                <a:cubicBezTo>
                  <a:pt x="11607263" y="3028254"/>
                  <a:pt x="10635744" y="1818173"/>
                  <a:pt x="9437314" y="1818173"/>
                </a:cubicBezTo>
                <a:close/>
                <a:moveTo>
                  <a:pt x="4862171" y="1723177"/>
                </a:moveTo>
                <a:cubicBezTo>
                  <a:pt x="4368879" y="1723177"/>
                  <a:pt x="3949052" y="1820846"/>
                  <a:pt x="3592201" y="2016184"/>
                </a:cubicBezTo>
                <a:cubicBezTo>
                  <a:pt x="3245845" y="2211520"/>
                  <a:pt x="2972958" y="2471971"/>
                  <a:pt x="2784038" y="2797533"/>
                </a:cubicBezTo>
                <a:cubicBezTo>
                  <a:pt x="3833600" y="3405249"/>
                  <a:pt x="3833600" y="3405249"/>
                  <a:pt x="3833600" y="3405249"/>
                </a:cubicBezTo>
                <a:cubicBezTo>
                  <a:pt x="3938556" y="3242468"/>
                  <a:pt x="4064505" y="3112244"/>
                  <a:pt x="4221938" y="3025427"/>
                </a:cubicBezTo>
                <a:cubicBezTo>
                  <a:pt x="4379373" y="2949462"/>
                  <a:pt x="4547303" y="2906055"/>
                  <a:pt x="4725728" y="2906055"/>
                </a:cubicBezTo>
                <a:cubicBezTo>
                  <a:pt x="4946136" y="2906055"/>
                  <a:pt x="5103573" y="2949462"/>
                  <a:pt x="5208527" y="3047131"/>
                </a:cubicBezTo>
                <a:cubicBezTo>
                  <a:pt x="5313484" y="3133948"/>
                  <a:pt x="5376458" y="3264172"/>
                  <a:pt x="5376458" y="3437806"/>
                </a:cubicBezTo>
                <a:cubicBezTo>
                  <a:pt x="5376458" y="3502918"/>
                  <a:pt x="5355467" y="3578882"/>
                  <a:pt x="5334476" y="3665700"/>
                </a:cubicBezTo>
                <a:cubicBezTo>
                  <a:pt x="5313484" y="3741664"/>
                  <a:pt x="5271502" y="3828480"/>
                  <a:pt x="5208527" y="3926149"/>
                </a:cubicBezTo>
                <a:cubicBezTo>
                  <a:pt x="5145554" y="4034670"/>
                  <a:pt x="5051093" y="4143190"/>
                  <a:pt x="4914650" y="4273417"/>
                </a:cubicBezTo>
                <a:cubicBezTo>
                  <a:pt x="3046429" y="6074860"/>
                  <a:pt x="3046429" y="6074860"/>
                  <a:pt x="3046429" y="6074860"/>
                </a:cubicBezTo>
                <a:cubicBezTo>
                  <a:pt x="3046429" y="6997287"/>
                  <a:pt x="3046429" y="6997287"/>
                  <a:pt x="3046429" y="6997287"/>
                </a:cubicBezTo>
                <a:cubicBezTo>
                  <a:pt x="6929810" y="6997287"/>
                  <a:pt x="6929810" y="6997287"/>
                  <a:pt x="6929810" y="6997287"/>
                </a:cubicBezTo>
                <a:cubicBezTo>
                  <a:pt x="6929810" y="5836114"/>
                  <a:pt x="6929810" y="5836114"/>
                  <a:pt x="6929810" y="5836114"/>
                </a:cubicBezTo>
                <a:cubicBezTo>
                  <a:pt x="5009111" y="5836114"/>
                  <a:pt x="5009111" y="5836114"/>
                  <a:pt x="5009111" y="5836114"/>
                </a:cubicBezTo>
                <a:lnTo>
                  <a:pt x="5953717" y="4935391"/>
                </a:lnTo>
                <a:cubicBezTo>
                  <a:pt x="6184620" y="4707499"/>
                  <a:pt x="6363046" y="4501310"/>
                  <a:pt x="6488994" y="4316823"/>
                </a:cubicBezTo>
                <a:cubicBezTo>
                  <a:pt x="6604446" y="4132338"/>
                  <a:pt x="6688411" y="3958706"/>
                  <a:pt x="6730394" y="3795923"/>
                </a:cubicBezTo>
                <a:cubicBezTo>
                  <a:pt x="6772377" y="3633144"/>
                  <a:pt x="6803862" y="3459511"/>
                  <a:pt x="6803862" y="3296729"/>
                </a:cubicBezTo>
                <a:cubicBezTo>
                  <a:pt x="6803862" y="2982019"/>
                  <a:pt x="6719897" y="2699865"/>
                  <a:pt x="6551967" y="2461119"/>
                </a:cubicBezTo>
                <a:cubicBezTo>
                  <a:pt x="6384037" y="2222373"/>
                  <a:pt x="6163628" y="2048740"/>
                  <a:pt x="5869752" y="1918515"/>
                </a:cubicBezTo>
                <a:cubicBezTo>
                  <a:pt x="5575874" y="1788291"/>
                  <a:pt x="5240015" y="1723177"/>
                  <a:pt x="4862171" y="1723177"/>
                </a:cubicBezTo>
                <a:close/>
                <a:moveTo>
                  <a:pt x="18969756" y="1650438"/>
                </a:moveTo>
                <a:lnTo>
                  <a:pt x="16622273" y="5009193"/>
                </a:lnTo>
                <a:lnTo>
                  <a:pt x="16622273" y="6001428"/>
                </a:lnTo>
                <a:lnTo>
                  <a:pt x="19384172" y="6001428"/>
                </a:lnTo>
                <a:lnTo>
                  <a:pt x="19384172" y="7032815"/>
                </a:lnTo>
                <a:lnTo>
                  <a:pt x="20828072" y="7032815"/>
                </a:lnTo>
                <a:lnTo>
                  <a:pt x="20828072" y="6001428"/>
                </a:lnTo>
                <a:lnTo>
                  <a:pt x="21603136" y="6001428"/>
                </a:lnTo>
                <a:lnTo>
                  <a:pt x="21603136" y="4795895"/>
                </a:lnTo>
                <a:lnTo>
                  <a:pt x="20828072" y="4795895"/>
                </a:lnTo>
                <a:lnTo>
                  <a:pt x="20828072" y="3881958"/>
                </a:lnTo>
                <a:lnTo>
                  <a:pt x="19431388" y="3881958"/>
                </a:lnTo>
                <a:lnTo>
                  <a:pt x="19431388" y="4795895"/>
                </a:lnTo>
                <a:lnTo>
                  <a:pt x="18367804" y="4795895"/>
                </a:lnTo>
                <a:lnTo>
                  <a:pt x="20498900" y="1650438"/>
                </a:lnTo>
                <a:close/>
                <a:moveTo>
                  <a:pt x="14012458" y="1650438"/>
                </a:moveTo>
                <a:cubicBezTo>
                  <a:pt x="13519163" y="1650438"/>
                  <a:pt x="13099339" y="1748107"/>
                  <a:pt x="12752984" y="1943445"/>
                </a:cubicBezTo>
                <a:cubicBezTo>
                  <a:pt x="12396133" y="2138781"/>
                  <a:pt x="12123246" y="2399232"/>
                  <a:pt x="11944820" y="2724794"/>
                </a:cubicBezTo>
                <a:cubicBezTo>
                  <a:pt x="12994382" y="3332510"/>
                  <a:pt x="12994382" y="3332510"/>
                  <a:pt x="12994382" y="3332510"/>
                </a:cubicBezTo>
                <a:cubicBezTo>
                  <a:pt x="13088843" y="3169730"/>
                  <a:pt x="13214791" y="3039505"/>
                  <a:pt x="13372225" y="2952688"/>
                </a:cubicBezTo>
                <a:cubicBezTo>
                  <a:pt x="13529659" y="2876723"/>
                  <a:pt x="13697589" y="2833316"/>
                  <a:pt x="13886510" y="2833316"/>
                </a:cubicBezTo>
                <a:cubicBezTo>
                  <a:pt x="14096423" y="2833316"/>
                  <a:pt x="14253858" y="2876723"/>
                  <a:pt x="14369310" y="2974392"/>
                </a:cubicBezTo>
                <a:cubicBezTo>
                  <a:pt x="14474265" y="3061209"/>
                  <a:pt x="14526743" y="3191433"/>
                  <a:pt x="14526743" y="3365067"/>
                </a:cubicBezTo>
                <a:cubicBezTo>
                  <a:pt x="14526743" y="3430179"/>
                  <a:pt x="14516248" y="3506143"/>
                  <a:pt x="14495256" y="3592962"/>
                </a:cubicBezTo>
                <a:cubicBezTo>
                  <a:pt x="14474265" y="3668925"/>
                  <a:pt x="14432283" y="3755741"/>
                  <a:pt x="14369310" y="3853410"/>
                </a:cubicBezTo>
                <a:cubicBezTo>
                  <a:pt x="14295840" y="3961931"/>
                  <a:pt x="14201379" y="4070451"/>
                  <a:pt x="14064936" y="4200677"/>
                </a:cubicBezTo>
                <a:cubicBezTo>
                  <a:pt x="12196715" y="6002121"/>
                  <a:pt x="12196715" y="6002121"/>
                  <a:pt x="12196715" y="6002121"/>
                </a:cubicBezTo>
                <a:cubicBezTo>
                  <a:pt x="12196715" y="6924548"/>
                  <a:pt x="12196715" y="6924548"/>
                  <a:pt x="12196715" y="6924548"/>
                </a:cubicBezTo>
                <a:cubicBezTo>
                  <a:pt x="16090591" y="6924548"/>
                  <a:pt x="16090591" y="6924548"/>
                  <a:pt x="16090591" y="6924548"/>
                </a:cubicBezTo>
                <a:cubicBezTo>
                  <a:pt x="16090591" y="5763375"/>
                  <a:pt x="16090591" y="5763375"/>
                  <a:pt x="16090591" y="5763375"/>
                </a:cubicBezTo>
                <a:cubicBezTo>
                  <a:pt x="14159396" y="5763375"/>
                  <a:pt x="14159396" y="5763375"/>
                  <a:pt x="14159396" y="5763375"/>
                </a:cubicBezTo>
                <a:lnTo>
                  <a:pt x="15104003" y="4862652"/>
                </a:lnTo>
                <a:cubicBezTo>
                  <a:pt x="15345402" y="4634760"/>
                  <a:pt x="15523829" y="4428571"/>
                  <a:pt x="15639279" y="4244085"/>
                </a:cubicBezTo>
                <a:cubicBezTo>
                  <a:pt x="15765227" y="4059599"/>
                  <a:pt x="15849193" y="3885967"/>
                  <a:pt x="15891175" y="3723184"/>
                </a:cubicBezTo>
                <a:cubicBezTo>
                  <a:pt x="15933158" y="3560405"/>
                  <a:pt x="15954148" y="3386772"/>
                  <a:pt x="15954148" y="3223990"/>
                </a:cubicBezTo>
                <a:cubicBezTo>
                  <a:pt x="15954148" y="2909280"/>
                  <a:pt x="15870184" y="2627127"/>
                  <a:pt x="15702253" y="2388380"/>
                </a:cubicBezTo>
                <a:cubicBezTo>
                  <a:pt x="15544819" y="2149634"/>
                  <a:pt x="15313915" y="1976002"/>
                  <a:pt x="15020038" y="1845776"/>
                </a:cubicBezTo>
                <a:cubicBezTo>
                  <a:pt x="14736656" y="1715552"/>
                  <a:pt x="14400796" y="1650438"/>
                  <a:pt x="14012458" y="165043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150A7A-FF0D-485B-ADB9-A2BB87E48B8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5FA4B863-C2AC-40FB-BFB3-A05072CD60F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F2F1761B-2E9D-462A-AE6F-38223E24B75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E43B609B-C6F8-45F5-921E-7B09CCF5819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010BB575-F20E-4D0C-B491-59FB1650865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82216E75-1637-4C45-9864-0D759E8F10E0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23916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25" grpId="0"/>
    </p:bldLst>
  </p:timing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8_Custom Layout">
    <p:bg>
      <p:bgPr>
        <a:gradFill>
          <a:gsLst>
            <a:gs pos="95575">
              <a:schemeClr val="tx1"/>
            </a:gs>
            <a:gs pos="0">
              <a:schemeClr val="tx1"/>
            </a:gs>
            <a:gs pos="39000">
              <a:schemeClr val="tx1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E29AEDB-12B2-4EAD-A439-43FD6A2AA9C7}"/>
              </a:ext>
            </a:extLst>
          </p:cNvPr>
          <p:cNvSpPr/>
          <p:nvPr userDrawn="1"/>
        </p:nvSpPr>
        <p:spPr>
          <a:xfrm>
            <a:off x="-809120" y="24994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7929C264-E450-4ACE-9B1F-2C37EE0D6B4E}"/>
              </a:ext>
            </a:extLst>
          </p:cNvPr>
          <p:cNvSpPr/>
          <p:nvPr userDrawn="1"/>
        </p:nvSpPr>
        <p:spPr>
          <a:xfrm>
            <a:off x="670193" y="23973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6F04DD96-97D3-407A-8223-2950A5AEC5AC}"/>
              </a:ext>
            </a:extLst>
          </p:cNvPr>
          <p:cNvSpPr/>
          <p:nvPr userDrawn="1"/>
        </p:nvSpPr>
        <p:spPr>
          <a:xfrm>
            <a:off x="11477879" y="10932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B72BE80-75BD-4EE1-8575-A9E298F7C131}"/>
              </a:ext>
            </a:extLst>
          </p:cNvPr>
          <p:cNvSpPr/>
          <p:nvPr userDrawn="1"/>
        </p:nvSpPr>
        <p:spPr>
          <a:xfrm>
            <a:off x="-23728923" y="17694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E2C3B0B-511F-4345-A36A-901D166E434C}"/>
              </a:ext>
            </a:extLst>
          </p:cNvPr>
          <p:cNvSpPr/>
          <p:nvPr userDrawn="1"/>
        </p:nvSpPr>
        <p:spPr>
          <a:xfrm>
            <a:off x="670193" y="24100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68F9772-9AD1-4F57-9628-F5851893B58F}"/>
              </a:ext>
            </a:extLst>
          </p:cNvPr>
          <p:cNvSpPr/>
          <p:nvPr userDrawn="1"/>
        </p:nvSpPr>
        <p:spPr>
          <a:xfrm>
            <a:off x="-809120" y="23956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622A04C-617F-4CAB-9A42-03DA7CCF5453}"/>
              </a:ext>
            </a:extLst>
          </p:cNvPr>
          <p:cNvSpPr/>
          <p:nvPr userDrawn="1"/>
        </p:nvSpPr>
        <p:spPr>
          <a:xfrm>
            <a:off x="-1070816" y="15374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93252BC-B102-4C22-836B-9C5E1BF0EE76}"/>
              </a:ext>
            </a:extLst>
          </p:cNvPr>
          <p:cNvSpPr/>
          <p:nvPr userDrawn="1"/>
        </p:nvSpPr>
        <p:spPr>
          <a:xfrm>
            <a:off x="931889" y="33593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CAB563C-3BF6-4E84-AAFC-DC56432803FA}"/>
              </a:ext>
            </a:extLst>
          </p:cNvPr>
          <p:cNvSpPr/>
          <p:nvPr userDrawn="1"/>
        </p:nvSpPr>
        <p:spPr>
          <a:xfrm>
            <a:off x="11739575" y="20552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BE7C2D0-5833-401E-AC6A-5D740B34ED74}"/>
              </a:ext>
            </a:extLst>
          </p:cNvPr>
          <p:cNvSpPr/>
          <p:nvPr userDrawn="1"/>
        </p:nvSpPr>
        <p:spPr>
          <a:xfrm>
            <a:off x="-23467227" y="27314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37B92AEC-9031-4B41-BE20-B451BB8F9705}"/>
              </a:ext>
            </a:extLst>
          </p:cNvPr>
          <p:cNvSpPr/>
          <p:nvPr userDrawn="1"/>
        </p:nvSpPr>
        <p:spPr>
          <a:xfrm>
            <a:off x="931889" y="33720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733DCFAE-69E2-4BD4-9D34-826C9F9973BA}"/>
              </a:ext>
            </a:extLst>
          </p:cNvPr>
          <p:cNvSpPr/>
          <p:nvPr userDrawn="1"/>
        </p:nvSpPr>
        <p:spPr>
          <a:xfrm>
            <a:off x="-547424" y="33576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BAC6D3F-1F4A-43E8-8FFE-497FFE30D029}"/>
              </a:ext>
            </a:extLst>
          </p:cNvPr>
          <p:cNvSpPr/>
          <p:nvPr userDrawn="1"/>
        </p:nvSpPr>
        <p:spPr>
          <a:xfrm>
            <a:off x="1008079" y="18064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89E556D-3D41-4362-A12F-3C8EF5127382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450282 w 24387176"/>
              <a:gd name="connsiteY0" fmla="*/ 3049551 h 13716000"/>
              <a:gd name="connsiteX1" fmla="*/ 10239251 w 24387176"/>
              <a:gd name="connsiteY1" fmla="*/ 4520968 h 13716000"/>
              <a:gd name="connsiteX2" fmla="*/ 9450282 w 24387176"/>
              <a:gd name="connsiteY2" fmla="*/ 5992386 h 13716000"/>
              <a:gd name="connsiteX3" fmla="*/ 8661312 w 24387176"/>
              <a:gd name="connsiteY3" fmla="*/ 4520968 h 13716000"/>
              <a:gd name="connsiteX4" fmla="*/ 9450282 w 24387176"/>
              <a:gd name="connsiteY4" fmla="*/ 3049551 h 13716000"/>
              <a:gd name="connsiteX5" fmla="*/ 9437314 w 24387176"/>
              <a:gd name="connsiteY5" fmla="*/ 1818173 h 13716000"/>
              <a:gd name="connsiteX6" fmla="*/ 7267368 w 24387176"/>
              <a:gd name="connsiteY6" fmla="*/ 4520967 h 13716000"/>
              <a:gd name="connsiteX7" fmla="*/ 9437314 w 24387176"/>
              <a:gd name="connsiteY7" fmla="*/ 7223761 h 13716000"/>
              <a:gd name="connsiteX8" fmla="*/ 11607263 w 24387176"/>
              <a:gd name="connsiteY8" fmla="*/ 4520967 h 13716000"/>
              <a:gd name="connsiteX9" fmla="*/ 9437314 w 24387176"/>
              <a:gd name="connsiteY9" fmla="*/ 1818173 h 13716000"/>
              <a:gd name="connsiteX10" fmla="*/ 4862171 w 24387176"/>
              <a:gd name="connsiteY10" fmla="*/ 1723177 h 13716000"/>
              <a:gd name="connsiteX11" fmla="*/ 3592201 w 24387176"/>
              <a:gd name="connsiteY11" fmla="*/ 2016184 h 13716000"/>
              <a:gd name="connsiteX12" fmla="*/ 2784038 w 24387176"/>
              <a:gd name="connsiteY12" fmla="*/ 2797533 h 13716000"/>
              <a:gd name="connsiteX13" fmla="*/ 3833600 w 24387176"/>
              <a:gd name="connsiteY13" fmla="*/ 3405249 h 13716000"/>
              <a:gd name="connsiteX14" fmla="*/ 4221938 w 24387176"/>
              <a:gd name="connsiteY14" fmla="*/ 3025427 h 13716000"/>
              <a:gd name="connsiteX15" fmla="*/ 4725728 w 24387176"/>
              <a:gd name="connsiteY15" fmla="*/ 2906055 h 13716000"/>
              <a:gd name="connsiteX16" fmla="*/ 5208527 w 24387176"/>
              <a:gd name="connsiteY16" fmla="*/ 3047131 h 13716000"/>
              <a:gd name="connsiteX17" fmla="*/ 5376458 w 24387176"/>
              <a:gd name="connsiteY17" fmla="*/ 3437806 h 13716000"/>
              <a:gd name="connsiteX18" fmla="*/ 5334476 w 24387176"/>
              <a:gd name="connsiteY18" fmla="*/ 3665700 h 13716000"/>
              <a:gd name="connsiteX19" fmla="*/ 5208527 w 24387176"/>
              <a:gd name="connsiteY19" fmla="*/ 3926149 h 13716000"/>
              <a:gd name="connsiteX20" fmla="*/ 4914650 w 24387176"/>
              <a:gd name="connsiteY20" fmla="*/ 4273417 h 13716000"/>
              <a:gd name="connsiteX21" fmla="*/ 3046429 w 24387176"/>
              <a:gd name="connsiteY21" fmla="*/ 6074860 h 13716000"/>
              <a:gd name="connsiteX22" fmla="*/ 3046429 w 24387176"/>
              <a:gd name="connsiteY22" fmla="*/ 6997287 h 13716000"/>
              <a:gd name="connsiteX23" fmla="*/ 6929810 w 24387176"/>
              <a:gd name="connsiteY23" fmla="*/ 6997287 h 13716000"/>
              <a:gd name="connsiteX24" fmla="*/ 6929810 w 24387176"/>
              <a:gd name="connsiteY24" fmla="*/ 5836114 h 13716000"/>
              <a:gd name="connsiteX25" fmla="*/ 5009111 w 24387176"/>
              <a:gd name="connsiteY25" fmla="*/ 5836114 h 13716000"/>
              <a:gd name="connsiteX26" fmla="*/ 5953717 w 24387176"/>
              <a:gd name="connsiteY26" fmla="*/ 4935391 h 13716000"/>
              <a:gd name="connsiteX27" fmla="*/ 6488994 w 24387176"/>
              <a:gd name="connsiteY27" fmla="*/ 4316823 h 13716000"/>
              <a:gd name="connsiteX28" fmla="*/ 6730394 w 24387176"/>
              <a:gd name="connsiteY28" fmla="*/ 3795923 h 13716000"/>
              <a:gd name="connsiteX29" fmla="*/ 6803862 w 24387176"/>
              <a:gd name="connsiteY29" fmla="*/ 3296729 h 13716000"/>
              <a:gd name="connsiteX30" fmla="*/ 6551967 w 24387176"/>
              <a:gd name="connsiteY30" fmla="*/ 2461119 h 13716000"/>
              <a:gd name="connsiteX31" fmla="*/ 5869752 w 24387176"/>
              <a:gd name="connsiteY31" fmla="*/ 1918515 h 13716000"/>
              <a:gd name="connsiteX32" fmla="*/ 4862171 w 24387176"/>
              <a:gd name="connsiteY32" fmla="*/ 1723177 h 13716000"/>
              <a:gd name="connsiteX33" fmla="*/ 18969756 w 24387176"/>
              <a:gd name="connsiteY33" fmla="*/ 1650438 h 13716000"/>
              <a:gd name="connsiteX34" fmla="*/ 16622273 w 24387176"/>
              <a:gd name="connsiteY34" fmla="*/ 5009193 h 13716000"/>
              <a:gd name="connsiteX35" fmla="*/ 16622273 w 24387176"/>
              <a:gd name="connsiteY35" fmla="*/ 6001428 h 13716000"/>
              <a:gd name="connsiteX36" fmla="*/ 19384172 w 24387176"/>
              <a:gd name="connsiteY36" fmla="*/ 6001428 h 13716000"/>
              <a:gd name="connsiteX37" fmla="*/ 19384172 w 24387176"/>
              <a:gd name="connsiteY37" fmla="*/ 7032815 h 13716000"/>
              <a:gd name="connsiteX38" fmla="*/ 20828072 w 24387176"/>
              <a:gd name="connsiteY38" fmla="*/ 7032815 h 13716000"/>
              <a:gd name="connsiteX39" fmla="*/ 20828072 w 24387176"/>
              <a:gd name="connsiteY39" fmla="*/ 6001428 h 13716000"/>
              <a:gd name="connsiteX40" fmla="*/ 21603136 w 24387176"/>
              <a:gd name="connsiteY40" fmla="*/ 6001428 h 13716000"/>
              <a:gd name="connsiteX41" fmla="*/ 21603136 w 24387176"/>
              <a:gd name="connsiteY41" fmla="*/ 4795895 h 13716000"/>
              <a:gd name="connsiteX42" fmla="*/ 20828072 w 24387176"/>
              <a:gd name="connsiteY42" fmla="*/ 4795895 h 13716000"/>
              <a:gd name="connsiteX43" fmla="*/ 20828072 w 24387176"/>
              <a:gd name="connsiteY43" fmla="*/ 3881958 h 13716000"/>
              <a:gd name="connsiteX44" fmla="*/ 19431388 w 24387176"/>
              <a:gd name="connsiteY44" fmla="*/ 3881958 h 13716000"/>
              <a:gd name="connsiteX45" fmla="*/ 19431388 w 24387176"/>
              <a:gd name="connsiteY45" fmla="*/ 4795895 h 13716000"/>
              <a:gd name="connsiteX46" fmla="*/ 18367804 w 24387176"/>
              <a:gd name="connsiteY46" fmla="*/ 4795895 h 13716000"/>
              <a:gd name="connsiteX47" fmla="*/ 20498900 w 24387176"/>
              <a:gd name="connsiteY47" fmla="*/ 1650438 h 13716000"/>
              <a:gd name="connsiteX48" fmla="*/ 14012458 w 24387176"/>
              <a:gd name="connsiteY48" fmla="*/ 1650438 h 13716000"/>
              <a:gd name="connsiteX49" fmla="*/ 12752984 w 24387176"/>
              <a:gd name="connsiteY49" fmla="*/ 1943445 h 13716000"/>
              <a:gd name="connsiteX50" fmla="*/ 11944820 w 24387176"/>
              <a:gd name="connsiteY50" fmla="*/ 2724794 h 13716000"/>
              <a:gd name="connsiteX51" fmla="*/ 12994382 w 24387176"/>
              <a:gd name="connsiteY51" fmla="*/ 3332510 h 13716000"/>
              <a:gd name="connsiteX52" fmla="*/ 13372225 w 24387176"/>
              <a:gd name="connsiteY52" fmla="*/ 2952688 h 13716000"/>
              <a:gd name="connsiteX53" fmla="*/ 13886510 w 24387176"/>
              <a:gd name="connsiteY53" fmla="*/ 2833316 h 13716000"/>
              <a:gd name="connsiteX54" fmla="*/ 14369310 w 24387176"/>
              <a:gd name="connsiteY54" fmla="*/ 2974392 h 13716000"/>
              <a:gd name="connsiteX55" fmla="*/ 14526743 w 24387176"/>
              <a:gd name="connsiteY55" fmla="*/ 3365067 h 13716000"/>
              <a:gd name="connsiteX56" fmla="*/ 14495256 w 24387176"/>
              <a:gd name="connsiteY56" fmla="*/ 3592962 h 13716000"/>
              <a:gd name="connsiteX57" fmla="*/ 14369310 w 24387176"/>
              <a:gd name="connsiteY57" fmla="*/ 3853410 h 13716000"/>
              <a:gd name="connsiteX58" fmla="*/ 14064936 w 24387176"/>
              <a:gd name="connsiteY58" fmla="*/ 4200677 h 13716000"/>
              <a:gd name="connsiteX59" fmla="*/ 12196715 w 24387176"/>
              <a:gd name="connsiteY59" fmla="*/ 6002121 h 13716000"/>
              <a:gd name="connsiteX60" fmla="*/ 12196715 w 24387176"/>
              <a:gd name="connsiteY60" fmla="*/ 6924548 h 13716000"/>
              <a:gd name="connsiteX61" fmla="*/ 16090591 w 24387176"/>
              <a:gd name="connsiteY61" fmla="*/ 6924548 h 13716000"/>
              <a:gd name="connsiteX62" fmla="*/ 16090591 w 24387176"/>
              <a:gd name="connsiteY62" fmla="*/ 5763375 h 13716000"/>
              <a:gd name="connsiteX63" fmla="*/ 14159396 w 24387176"/>
              <a:gd name="connsiteY63" fmla="*/ 5763375 h 13716000"/>
              <a:gd name="connsiteX64" fmla="*/ 15104003 w 24387176"/>
              <a:gd name="connsiteY64" fmla="*/ 4862652 h 13716000"/>
              <a:gd name="connsiteX65" fmla="*/ 15639279 w 24387176"/>
              <a:gd name="connsiteY65" fmla="*/ 4244085 h 13716000"/>
              <a:gd name="connsiteX66" fmla="*/ 15891175 w 24387176"/>
              <a:gd name="connsiteY66" fmla="*/ 3723184 h 13716000"/>
              <a:gd name="connsiteX67" fmla="*/ 15954148 w 24387176"/>
              <a:gd name="connsiteY67" fmla="*/ 3223990 h 13716000"/>
              <a:gd name="connsiteX68" fmla="*/ 15702253 w 24387176"/>
              <a:gd name="connsiteY68" fmla="*/ 2388380 h 13716000"/>
              <a:gd name="connsiteX69" fmla="*/ 15020038 w 24387176"/>
              <a:gd name="connsiteY69" fmla="*/ 1845776 h 13716000"/>
              <a:gd name="connsiteX70" fmla="*/ 14012458 w 24387176"/>
              <a:gd name="connsiteY70" fmla="*/ 1650438 h 13716000"/>
              <a:gd name="connsiteX71" fmla="*/ 0 w 24387176"/>
              <a:gd name="connsiteY71" fmla="*/ 0 h 13716000"/>
              <a:gd name="connsiteX72" fmla="*/ 24387176 w 24387176"/>
              <a:gd name="connsiteY72" fmla="*/ 0 h 13716000"/>
              <a:gd name="connsiteX73" fmla="*/ 24387176 w 24387176"/>
              <a:gd name="connsiteY73" fmla="*/ 13716000 h 13716000"/>
              <a:gd name="connsiteX74" fmla="*/ 0 w 24387176"/>
              <a:gd name="connsiteY7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24387176" h="13716000">
                <a:moveTo>
                  <a:pt x="9450282" y="3049551"/>
                </a:moveTo>
                <a:cubicBezTo>
                  <a:pt x="9886018" y="3049551"/>
                  <a:pt x="10239251" y="3708327"/>
                  <a:pt x="10239251" y="4520968"/>
                </a:cubicBezTo>
                <a:cubicBezTo>
                  <a:pt x="10239251" y="5333610"/>
                  <a:pt x="9886018" y="5992386"/>
                  <a:pt x="9450282" y="5992386"/>
                </a:cubicBezTo>
                <a:cubicBezTo>
                  <a:pt x="9014545" y="5992386"/>
                  <a:pt x="8661312" y="5333610"/>
                  <a:pt x="8661312" y="4520968"/>
                </a:cubicBezTo>
                <a:cubicBezTo>
                  <a:pt x="8661312" y="3708327"/>
                  <a:pt x="9014545" y="3049551"/>
                  <a:pt x="9450282" y="3049551"/>
                </a:cubicBezTo>
                <a:close/>
                <a:moveTo>
                  <a:pt x="9437314" y="1818173"/>
                </a:moveTo>
                <a:cubicBezTo>
                  <a:pt x="8238885" y="1818173"/>
                  <a:pt x="7267368" y="3028254"/>
                  <a:pt x="7267368" y="4520967"/>
                </a:cubicBezTo>
                <a:cubicBezTo>
                  <a:pt x="7267368" y="6013679"/>
                  <a:pt x="8238885" y="7223761"/>
                  <a:pt x="9437314" y="7223761"/>
                </a:cubicBezTo>
                <a:cubicBezTo>
                  <a:pt x="10635744" y="7223761"/>
                  <a:pt x="11607263" y="6013679"/>
                  <a:pt x="11607263" y="4520967"/>
                </a:cubicBezTo>
                <a:cubicBezTo>
                  <a:pt x="11607263" y="3028254"/>
                  <a:pt x="10635744" y="1818173"/>
                  <a:pt x="9437314" y="1818173"/>
                </a:cubicBezTo>
                <a:close/>
                <a:moveTo>
                  <a:pt x="4862171" y="1723177"/>
                </a:moveTo>
                <a:cubicBezTo>
                  <a:pt x="4368879" y="1723177"/>
                  <a:pt x="3949052" y="1820846"/>
                  <a:pt x="3592201" y="2016184"/>
                </a:cubicBezTo>
                <a:cubicBezTo>
                  <a:pt x="3245845" y="2211520"/>
                  <a:pt x="2972958" y="2471971"/>
                  <a:pt x="2784038" y="2797533"/>
                </a:cubicBezTo>
                <a:cubicBezTo>
                  <a:pt x="3833600" y="3405249"/>
                  <a:pt x="3833600" y="3405249"/>
                  <a:pt x="3833600" y="3405249"/>
                </a:cubicBezTo>
                <a:cubicBezTo>
                  <a:pt x="3938556" y="3242468"/>
                  <a:pt x="4064505" y="3112244"/>
                  <a:pt x="4221938" y="3025427"/>
                </a:cubicBezTo>
                <a:cubicBezTo>
                  <a:pt x="4379373" y="2949462"/>
                  <a:pt x="4547303" y="2906055"/>
                  <a:pt x="4725728" y="2906055"/>
                </a:cubicBezTo>
                <a:cubicBezTo>
                  <a:pt x="4946136" y="2906055"/>
                  <a:pt x="5103573" y="2949462"/>
                  <a:pt x="5208527" y="3047131"/>
                </a:cubicBezTo>
                <a:cubicBezTo>
                  <a:pt x="5313484" y="3133948"/>
                  <a:pt x="5376458" y="3264172"/>
                  <a:pt x="5376458" y="3437806"/>
                </a:cubicBezTo>
                <a:cubicBezTo>
                  <a:pt x="5376458" y="3502918"/>
                  <a:pt x="5355467" y="3578882"/>
                  <a:pt x="5334476" y="3665700"/>
                </a:cubicBezTo>
                <a:cubicBezTo>
                  <a:pt x="5313484" y="3741664"/>
                  <a:pt x="5271502" y="3828480"/>
                  <a:pt x="5208527" y="3926149"/>
                </a:cubicBezTo>
                <a:cubicBezTo>
                  <a:pt x="5145554" y="4034670"/>
                  <a:pt x="5051093" y="4143190"/>
                  <a:pt x="4914650" y="4273417"/>
                </a:cubicBezTo>
                <a:cubicBezTo>
                  <a:pt x="3046429" y="6074860"/>
                  <a:pt x="3046429" y="6074860"/>
                  <a:pt x="3046429" y="6074860"/>
                </a:cubicBezTo>
                <a:cubicBezTo>
                  <a:pt x="3046429" y="6997287"/>
                  <a:pt x="3046429" y="6997287"/>
                  <a:pt x="3046429" y="6997287"/>
                </a:cubicBezTo>
                <a:cubicBezTo>
                  <a:pt x="6929810" y="6997287"/>
                  <a:pt x="6929810" y="6997287"/>
                  <a:pt x="6929810" y="6997287"/>
                </a:cubicBezTo>
                <a:cubicBezTo>
                  <a:pt x="6929810" y="5836114"/>
                  <a:pt x="6929810" y="5836114"/>
                  <a:pt x="6929810" y="5836114"/>
                </a:cubicBezTo>
                <a:cubicBezTo>
                  <a:pt x="5009111" y="5836114"/>
                  <a:pt x="5009111" y="5836114"/>
                  <a:pt x="5009111" y="5836114"/>
                </a:cubicBezTo>
                <a:lnTo>
                  <a:pt x="5953717" y="4935391"/>
                </a:lnTo>
                <a:cubicBezTo>
                  <a:pt x="6184620" y="4707499"/>
                  <a:pt x="6363046" y="4501310"/>
                  <a:pt x="6488994" y="4316823"/>
                </a:cubicBezTo>
                <a:cubicBezTo>
                  <a:pt x="6604446" y="4132338"/>
                  <a:pt x="6688411" y="3958706"/>
                  <a:pt x="6730394" y="3795923"/>
                </a:cubicBezTo>
                <a:cubicBezTo>
                  <a:pt x="6772377" y="3633144"/>
                  <a:pt x="6803862" y="3459511"/>
                  <a:pt x="6803862" y="3296729"/>
                </a:cubicBezTo>
                <a:cubicBezTo>
                  <a:pt x="6803862" y="2982019"/>
                  <a:pt x="6719897" y="2699865"/>
                  <a:pt x="6551967" y="2461119"/>
                </a:cubicBezTo>
                <a:cubicBezTo>
                  <a:pt x="6384037" y="2222373"/>
                  <a:pt x="6163628" y="2048740"/>
                  <a:pt x="5869752" y="1918515"/>
                </a:cubicBezTo>
                <a:cubicBezTo>
                  <a:pt x="5575874" y="1788291"/>
                  <a:pt x="5240015" y="1723177"/>
                  <a:pt x="4862171" y="1723177"/>
                </a:cubicBezTo>
                <a:close/>
                <a:moveTo>
                  <a:pt x="18969756" y="1650438"/>
                </a:moveTo>
                <a:lnTo>
                  <a:pt x="16622273" y="5009193"/>
                </a:lnTo>
                <a:lnTo>
                  <a:pt x="16622273" y="6001428"/>
                </a:lnTo>
                <a:lnTo>
                  <a:pt x="19384172" y="6001428"/>
                </a:lnTo>
                <a:lnTo>
                  <a:pt x="19384172" y="7032815"/>
                </a:lnTo>
                <a:lnTo>
                  <a:pt x="20828072" y="7032815"/>
                </a:lnTo>
                <a:lnTo>
                  <a:pt x="20828072" y="6001428"/>
                </a:lnTo>
                <a:lnTo>
                  <a:pt x="21603136" y="6001428"/>
                </a:lnTo>
                <a:lnTo>
                  <a:pt x="21603136" y="4795895"/>
                </a:lnTo>
                <a:lnTo>
                  <a:pt x="20828072" y="4795895"/>
                </a:lnTo>
                <a:lnTo>
                  <a:pt x="20828072" y="3881958"/>
                </a:lnTo>
                <a:lnTo>
                  <a:pt x="19431388" y="3881958"/>
                </a:lnTo>
                <a:lnTo>
                  <a:pt x="19431388" y="4795895"/>
                </a:lnTo>
                <a:lnTo>
                  <a:pt x="18367804" y="4795895"/>
                </a:lnTo>
                <a:lnTo>
                  <a:pt x="20498900" y="1650438"/>
                </a:lnTo>
                <a:close/>
                <a:moveTo>
                  <a:pt x="14012458" y="1650438"/>
                </a:moveTo>
                <a:cubicBezTo>
                  <a:pt x="13519163" y="1650438"/>
                  <a:pt x="13099339" y="1748107"/>
                  <a:pt x="12752984" y="1943445"/>
                </a:cubicBezTo>
                <a:cubicBezTo>
                  <a:pt x="12396133" y="2138781"/>
                  <a:pt x="12123246" y="2399232"/>
                  <a:pt x="11944820" y="2724794"/>
                </a:cubicBezTo>
                <a:cubicBezTo>
                  <a:pt x="12994382" y="3332510"/>
                  <a:pt x="12994382" y="3332510"/>
                  <a:pt x="12994382" y="3332510"/>
                </a:cubicBezTo>
                <a:cubicBezTo>
                  <a:pt x="13088843" y="3169730"/>
                  <a:pt x="13214791" y="3039505"/>
                  <a:pt x="13372225" y="2952688"/>
                </a:cubicBezTo>
                <a:cubicBezTo>
                  <a:pt x="13529659" y="2876723"/>
                  <a:pt x="13697589" y="2833316"/>
                  <a:pt x="13886510" y="2833316"/>
                </a:cubicBezTo>
                <a:cubicBezTo>
                  <a:pt x="14096423" y="2833316"/>
                  <a:pt x="14253858" y="2876723"/>
                  <a:pt x="14369310" y="2974392"/>
                </a:cubicBezTo>
                <a:cubicBezTo>
                  <a:pt x="14474265" y="3061209"/>
                  <a:pt x="14526743" y="3191433"/>
                  <a:pt x="14526743" y="3365067"/>
                </a:cubicBezTo>
                <a:cubicBezTo>
                  <a:pt x="14526743" y="3430179"/>
                  <a:pt x="14516248" y="3506143"/>
                  <a:pt x="14495256" y="3592962"/>
                </a:cubicBezTo>
                <a:cubicBezTo>
                  <a:pt x="14474265" y="3668925"/>
                  <a:pt x="14432283" y="3755741"/>
                  <a:pt x="14369310" y="3853410"/>
                </a:cubicBezTo>
                <a:cubicBezTo>
                  <a:pt x="14295840" y="3961931"/>
                  <a:pt x="14201379" y="4070451"/>
                  <a:pt x="14064936" y="4200677"/>
                </a:cubicBezTo>
                <a:cubicBezTo>
                  <a:pt x="12196715" y="6002121"/>
                  <a:pt x="12196715" y="6002121"/>
                  <a:pt x="12196715" y="6002121"/>
                </a:cubicBezTo>
                <a:cubicBezTo>
                  <a:pt x="12196715" y="6924548"/>
                  <a:pt x="12196715" y="6924548"/>
                  <a:pt x="12196715" y="6924548"/>
                </a:cubicBezTo>
                <a:cubicBezTo>
                  <a:pt x="16090591" y="6924548"/>
                  <a:pt x="16090591" y="6924548"/>
                  <a:pt x="16090591" y="6924548"/>
                </a:cubicBezTo>
                <a:cubicBezTo>
                  <a:pt x="16090591" y="5763375"/>
                  <a:pt x="16090591" y="5763375"/>
                  <a:pt x="16090591" y="5763375"/>
                </a:cubicBezTo>
                <a:cubicBezTo>
                  <a:pt x="14159396" y="5763375"/>
                  <a:pt x="14159396" y="5763375"/>
                  <a:pt x="14159396" y="5763375"/>
                </a:cubicBezTo>
                <a:lnTo>
                  <a:pt x="15104003" y="4862652"/>
                </a:lnTo>
                <a:cubicBezTo>
                  <a:pt x="15345402" y="4634760"/>
                  <a:pt x="15523829" y="4428571"/>
                  <a:pt x="15639279" y="4244085"/>
                </a:cubicBezTo>
                <a:cubicBezTo>
                  <a:pt x="15765227" y="4059599"/>
                  <a:pt x="15849193" y="3885967"/>
                  <a:pt x="15891175" y="3723184"/>
                </a:cubicBezTo>
                <a:cubicBezTo>
                  <a:pt x="15933158" y="3560405"/>
                  <a:pt x="15954148" y="3386772"/>
                  <a:pt x="15954148" y="3223990"/>
                </a:cubicBezTo>
                <a:cubicBezTo>
                  <a:pt x="15954148" y="2909280"/>
                  <a:pt x="15870184" y="2627127"/>
                  <a:pt x="15702253" y="2388380"/>
                </a:cubicBezTo>
                <a:cubicBezTo>
                  <a:pt x="15544819" y="2149634"/>
                  <a:pt x="15313915" y="1976002"/>
                  <a:pt x="15020038" y="1845776"/>
                </a:cubicBezTo>
                <a:cubicBezTo>
                  <a:pt x="14736656" y="1715552"/>
                  <a:pt x="14400796" y="1650438"/>
                  <a:pt x="14012458" y="165043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sp>
        <p:nvSpPr>
          <p:cNvPr id="27" name="Slide Number Placeholder 5">
            <a:extLst>
              <a:ext uri="{FF2B5EF4-FFF2-40B4-BE49-F238E27FC236}">
                <a16:creationId xmlns:a16="http://schemas.microsoft.com/office/drawing/2014/main" id="{4213699C-7CD7-447F-922C-AD0407F66C2D}"/>
              </a:ext>
            </a:extLst>
          </p:cNvPr>
          <p:cNvSpPr txBox="1">
            <a:spLocks/>
          </p:cNvSpPr>
          <p:nvPr userDrawn="1"/>
        </p:nvSpPr>
        <p:spPr>
          <a:xfrm>
            <a:off x="11815473" y="59438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D3D9BE5-B44A-4BA2-BCAE-B7AFFBE3059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2ACC75A2-FC3D-4A29-930F-F78A360FC67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288C5218-67B9-4E2C-B21F-766B7A67C67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49FC555-3668-49F1-80F4-8C1274A7DC0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377677E5-6240-43CB-AB72-F9ACC559AA5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AEEF26E-D11A-4E46-9D42-734F0BA06F41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199849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32" grpId="0"/>
    </p:bldLst>
  </p:timing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E0911C79-B91D-4CC4-9521-306B3DCFD55D}"/>
              </a:ext>
            </a:extLst>
          </p:cNvPr>
          <p:cNvSpPr/>
          <p:nvPr userDrawn="1"/>
        </p:nvSpPr>
        <p:spPr>
          <a:xfrm>
            <a:off x="-732930" y="25756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C48F090-FF2D-4AF7-B4BC-C6F2FE2FDB30}"/>
              </a:ext>
            </a:extLst>
          </p:cNvPr>
          <p:cNvSpPr/>
          <p:nvPr userDrawn="1"/>
        </p:nvSpPr>
        <p:spPr>
          <a:xfrm>
            <a:off x="746383" y="24735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9F60E975-3638-44F3-9E8A-CBC35E65284E}"/>
              </a:ext>
            </a:extLst>
          </p:cNvPr>
          <p:cNvSpPr/>
          <p:nvPr userDrawn="1"/>
        </p:nvSpPr>
        <p:spPr>
          <a:xfrm>
            <a:off x="11554070" y="11694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BE0DB8F-FAA6-4350-B41D-8346D047BFCA}"/>
              </a:ext>
            </a:extLst>
          </p:cNvPr>
          <p:cNvSpPr/>
          <p:nvPr userDrawn="1"/>
        </p:nvSpPr>
        <p:spPr>
          <a:xfrm>
            <a:off x="-23652733" y="18456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74C74DD-99F6-42AD-97F6-D72067D08237}"/>
              </a:ext>
            </a:extLst>
          </p:cNvPr>
          <p:cNvSpPr/>
          <p:nvPr userDrawn="1"/>
        </p:nvSpPr>
        <p:spPr>
          <a:xfrm>
            <a:off x="746383" y="24862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EDF602C-9FF5-4BCE-8A2D-27E560A75B94}"/>
              </a:ext>
            </a:extLst>
          </p:cNvPr>
          <p:cNvSpPr/>
          <p:nvPr userDrawn="1"/>
        </p:nvSpPr>
        <p:spPr>
          <a:xfrm>
            <a:off x="-732930" y="2471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F64C6B1-2369-4369-A5F4-563F7F178BFD}"/>
              </a:ext>
            </a:extLst>
          </p:cNvPr>
          <p:cNvSpPr/>
          <p:nvPr userDrawn="1"/>
        </p:nvSpPr>
        <p:spPr>
          <a:xfrm>
            <a:off x="-994626" y="16136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9BA8A293-BA2B-4485-AD36-F0B08EAD8563}"/>
              </a:ext>
            </a:extLst>
          </p:cNvPr>
          <p:cNvSpPr txBox="1">
            <a:spLocks/>
          </p:cNvSpPr>
          <p:nvPr userDrawn="1"/>
        </p:nvSpPr>
        <p:spPr>
          <a:xfrm>
            <a:off x="11967853" y="60962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78EB288-7F58-44AB-A6FF-F48624100757}"/>
              </a:ext>
            </a:extLst>
          </p:cNvPr>
          <p:cNvSpPr/>
          <p:nvPr userDrawn="1"/>
        </p:nvSpPr>
        <p:spPr>
          <a:xfrm>
            <a:off x="1008079" y="34355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57C183E2-CBE7-46F2-A92D-84D8B68074C3}"/>
              </a:ext>
            </a:extLst>
          </p:cNvPr>
          <p:cNvSpPr/>
          <p:nvPr userDrawn="1"/>
        </p:nvSpPr>
        <p:spPr>
          <a:xfrm>
            <a:off x="11815765" y="21314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A6BC3221-0A39-434D-AD36-AA99A1D717E8}"/>
              </a:ext>
            </a:extLst>
          </p:cNvPr>
          <p:cNvSpPr/>
          <p:nvPr userDrawn="1"/>
        </p:nvSpPr>
        <p:spPr>
          <a:xfrm>
            <a:off x="-23391037" y="28076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215B173C-706C-4D3F-BB9F-CBCD4799CFC1}"/>
              </a:ext>
            </a:extLst>
          </p:cNvPr>
          <p:cNvSpPr/>
          <p:nvPr userDrawn="1"/>
        </p:nvSpPr>
        <p:spPr>
          <a:xfrm>
            <a:off x="1008079" y="34482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4575308-AC9E-4431-B419-5F63E8C66C62}"/>
              </a:ext>
            </a:extLst>
          </p:cNvPr>
          <p:cNvSpPr/>
          <p:nvPr userDrawn="1"/>
        </p:nvSpPr>
        <p:spPr>
          <a:xfrm>
            <a:off x="-471234" y="34338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7CB69E2-7F91-4E4B-89B2-8AEDC682E3ED}"/>
              </a:ext>
            </a:extLst>
          </p:cNvPr>
          <p:cNvSpPr/>
          <p:nvPr userDrawn="1"/>
        </p:nvSpPr>
        <p:spPr>
          <a:xfrm>
            <a:off x="1084269" y="18826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D7020901-9906-4ADA-A17C-2A5BD1177DAA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566310 w 24387176"/>
              <a:gd name="connsiteY0" fmla="*/ 3001884 h 13716000"/>
              <a:gd name="connsiteX1" fmla="*/ 10369012 w 24387176"/>
              <a:gd name="connsiteY1" fmla="*/ 4490104 h 13716000"/>
              <a:gd name="connsiteX2" fmla="*/ 9566310 w 24387176"/>
              <a:gd name="connsiteY2" fmla="*/ 5978324 h 13716000"/>
              <a:gd name="connsiteX3" fmla="*/ 8763608 w 24387176"/>
              <a:gd name="connsiteY3" fmla="*/ 4490104 h 13716000"/>
              <a:gd name="connsiteX4" fmla="*/ 9566310 w 24387176"/>
              <a:gd name="connsiteY4" fmla="*/ 3001884 h 13716000"/>
              <a:gd name="connsiteX5" fmla="*/ 9553118 w 24387176"/>
              <a:gd name="connsiteY5" fmla="*/ 1756444 h 13716000"/>
              <a:gd name="connsiteX6" fmla="*/ 7345401 w 24387176"/>
              <a:gd name="connsiteY6" fmla="*/ 4490103 h 13716000"/>
              <a:gd name="connsiteX7" fmla="*/ 9553118 w 24387176"/>
              <a:gd name="connsiteY7" fmla="*/ 7223761 h 13716000"/>
              <a:gd name="connsiteX8" fmla="*/ 11760833 w 24387176"/>
              <a:gd name="connsiteY8" fmla="*/ 4490103 h 13716000"/>
              <a:gd name="connsiteX9" fmla="*/ 9553118 w 24387176"/>
              <a:gd name="connsiteY9" fmla="*/ 1756444 h 13716000"/>
              <a:gd name="connsiteX10" fmla="*/ 17291084 w 24387176"/>
              <a:gd name="connsiteY10" fmla="*/ 1660364 h 13716000"/>
              <a:gd name="connsiteX11" fmla="*/ 17034498 w 24387176"/>
              <a:gd name="connsiteY11" fmla="*/ 4727206 h 13716000"/>
              <a:gd name="connsiteX12" fmla="*/ 18425468 w 24387176"/>
              <a:gd name="connsiteY12" fmla="*/ 4727206 h 13716000"/>
              <a:gd name="connsiteX13" fmla="*/ 19033174 w 24387176"/>
              <a:gd name="connsiteY13" fmla="*/ 4791676 h 13716000"/>
              <a:gd name="connsiteX14" fmla="*/ 19334778 w 24387176"/>
              <a:gd name="connsiteY14" fmla="*/ 4975870 h 13716000"/>
              <a:gd name="connsiteX15" fmla="*/ 19420308 w 24387176"/>
              <a:gd name="connsiteY15" fmla="*/ 5256766 h 13716000"/>
              <a:gd name="connsiteX16" fmla="*/ 19195230 w 24387176"/>
              <a:gd name="connsiteY16" fmla="*/ 5666598 h 13716000"/>
              <a:gd name="connsiteX17" fmla="*/ 18601028 w 24387176"/>
              <a:gd name="connsiteY17" fmla="*/ 5813957 h 13716000"/>
              <a:gd name="connsiteX18" fmla="*/ 17867280 w 24387176"/>
              <a:gd name="connsiteY18" fmla="*/ 5698833 h 13716000"/>
              <a:gd name="connsiteX19" fmla="*/ 17178548 w 24387176"/>
              <a:gd name="connsiteY19" fmla="*/ 5376493 h 13716000"/>
              <a:gd name="connsiteX20" fmla="*/ 16660872 w 24387176"/>
              <a:gd name="connsiteY20" fmla="*/ 6495475 h 13716000"/>
              <a:gd name="connsiteX21" fmla="*/ 17583684 w 24387176"/>
              <a:gd name="connsiteY21" fmla="*/ 6877679 h 13716000"/>
              <a:gd name="connsiteX22" fmla="*/ 18646044 w 24387176"/>
              <a:gd name="connsiteY22" fmla="*/ 7011221 h 13716000"/>
              <a:gd name="connsiteX23" fmla="*/ 19910972 w 24387176"/>
              <a:gd name="connsiteY23" fmla="*/ 6757953 h 13716000"/>
              <a:gd name="connsiteX24" fmla="*/ 20640220 w 24387176"/>
              <a:gd name="connsiteY24" fmla="*/ 6094852 h 13716000"/>
              <a:gd name="connsiteX25" fmla="*/ 20878800 w 24387176"/>
              <a:gd name="connsiteY25" fmla="*/ 5219927 h 13716000"/>
              <a:gd name="connsiteX26" fmla="*/ 20667228 w 24387176"/>
              <a:gd name="connsiteY26" fmla="*/ 4386446 h 13716000"/>
              <a:gd name="connsiteX27" fmla="*/ 19992000 w 24387176"/>
              <a:gd name="connsiteY27" fmla="*/ 3792418 h 13716000"/>
              <a:gd name="connsiteX28" fmla="*/ 18772088 w 24387176"/>
              <a:gd name="connsiteY28" fmla="*/ 3571384 h 13716000"/>
              <a:gd name="connsiteX29" fmla="*/ 18425468 w 24387176"/>
              <a:gd name="connsiteY29" fmla="*/ 3571384 h 13716000"/>
              <a:gd name="connsiteX30" fmla="*/ 18488492 w 24387176"/>
              <a:gd name="connsiteY30" fmla="*/ 2806976 h 13716000"/>
              <a:gd name="connsiteX31" fmla="*/ 20559192 w 24387176"/>
              <a:gd name="connsiteY31" fmla="*/ 2806976 h 13716000"/>
              <a:gd name="connsiteX32" fmla="*/ 20559192 w 24387176"/>
              <a:gd name="connsiteY32" fmla="*/ 1660364 h 13716000"/>
              <a:gd name="connsiteX33" fmla="*/ 17291084 w 24387176"/>
              <a:gd name="connsiteY33" fmla="*/ 1660364 h 13716000"/>
              <a:gd name="connsiteX34" fmla="*/ 4898342 w 24387176"/>
              <a:gd name="connsiteY34" fmla="*/ 1660364 h 13716000"/>
              <a:gd name="connsiteX35" fmla="*/ 3606269 w 24387176"/>
              <a:gd name="connsiteY35" fmla="*/ 1956716 h 13716000"/>
              <a:gd name="connsiteX36" fmla="*/ 2784038 w 24387176"/>
              <a:gd name="connsiteY36" fmla="*/ 2746988 h 13716000"/>
              <a:gd name="connsiteX37" fmla="*/ 3851869 w 24387176"/>
              <a:gd name="connsiteY37" fmla="*/ 3361644 h 13716000"/>
              <a:gd name="connsiteX38" fmla="*/ 4246964 w 24387176"/>
              <a:gd name="connsiteY38" fmla="*/ 2977485 h 13716000"/>
              <a:gd name="connsiteX39" fmla="*/ 4759525 w 24387176"/>
              <a:gd name="connsiteY39" fmla="*/ 2856749 h 13716000"/>
              <a:gd name="connsiteX40" fmla="*/ 5250727 w 24387176"/>
              <a:gd name="connsiteY40" fmla="*/ 2999436 h 13716000"/>
              <a:gd name="connsiteX41" fmla="*/ 5421579 w 24387176"/>
              <a:gd name="connsiteY41" fmla="*/ 3394573 h 13716000"/>
              <a:gd name="connsiteX42" fmla="*/ 5378868 w 24387176"/>
              <a:gd name="connsiteY42" fmla="*/ 3625070 h 13716000"/>
              <a:gd name="connsiteX43" fmla="*/ 5250727 w 24387176"/>
              <a:gd name="connsiteY43" fmla="*/ 3888492 h 13716000"/>
              <a:gd name="connsiteX44" fmla="*/ 4951735 w 24387176"/>
              <a:gd name="connsiteY44" fmla="*/ 4239724 h 13716000"/>
              <a:gd name="connsiteX45" fmla="*/ 3050995 w 24387176"/>
              <a:gd name="connsiteY45" fmla="*/ 6061740 h 13716000"/>
              <a:gd name="connsiteX46" fmla="*/ 3050995 w 24387176"/>
              <a:gd name="connsiteY46" fmla="*/ 6994702 h 13716000"/>
              <a:gd name="connsiteX47" fmla="*/ 7001967 w 24387176"/>
              <a:gd name="connsiteY47" fmla="*/ 6994702 h 13716000"/>
              <a:gd name="connsiteX48" fmla="*/ 7001967 w 24387176"/>
              <a:gd name="connsiteY48" fmla="*/ 5820268 h 13716000"/>
              <a:gd name="connsiteX49" fmla="*/ 5047839 w 24387176"/>
              <a:gd name="connsiteY49" fmla="*/ 5820268 h 13716000"/>
              <a:gd name="connsiteX50" fmla="*/ 6008886 w 24387176"/>
              <a:gd name="connsiteY50" fmla="*/ 4909259 h 13716000"/>
              <a:gd name="connsiteX51" fmla="*/ 6553481 w 24387176"/>
              <a:gd name="connsiteY51" fmla="*/ 4283627 h 13716000"/>
              <a:gd name="connsiteX52" fmla="*/ 6799080 w 24387176"/>
              <a:gd name="connsiteY52" fmla="*/ 3756780 h 13716000"/>
              <a:gd name="connsiteX53" fmla="*/ 6873829 w 24387176"/>
              <a:gd name="connsiteY53" fmla="*/ 3251885 h 13716000"/>
              <a:gd name="connsiteX54" fmla="*/ 6617550 w 24387176"/>
              <a:gd name="connsiteY54" fmla="*/ 2406733 h 13716000"/>
              <a:gd name="connsiteX55" fmla="*/ 5923458 w 24387176"/>
              <a:gd name="connsiteY55" fmla="*/ 1857932 h 13716000"/>
              <a:gd name="connsiteX56" fmla="*/ 4898342 w 24387176"/>
              <a:gd name="connsiteY56" fmla="*/ 1660364 h 13716000"/>
              <a:gd name="connsiteX57" fmla="*/ 14152222 w 24387176"/>
              <a:gd name="connsiteY57" fmla="*/ 1650438 h 13716000"/>
              <a:gd name="connsiteX58" fmla="*/ 12870827 w 24387176"/>
              <a:gd name="connsiteY58" fmla="*/ 1946791 h 13716000"/>
              <a:gd name="connsiteX59" fmla="*/ 12048597 w 24387176"/>
              <a:gd name="connsiteY59" fmla="*/ 2737062 h 13716000"/>
              <a:gd name="connsiteX60" fmla="*/ 13116427 w 24387176"/>
              <a:gd name="connsiteY60" fmla="*/ 3351719 h 13716000"/>
              <a:gd name="connsiteX61" fmla="*/ 13500845 w 24387176"/>
              <a:gd name="connsiteY61" fmla="*/ 2967559 h 13716000"/>
              <a:gd name="connsiteX62" fmla="*/ 14024082 w 24387176"/>
              <a:gd name="connsiteY62" fmla="*/ 2846824 h 13716000"/>
              <a:gd name="connsiteX63" fmla="*/ 14515285 w 24387176"/>
              <a:gd name="connsiteY63" fmla="*/ 2989512 h 13716000"/>
              <a:gd name="connsiteX64" fmla="*/ 14675459 w 24387176"/>
              <a:gd name="connsiteY64" fmla="*/ 3384647 h 13716000"/>
              <a:gd name="connsiteX65" fmla="*/ 14643424 w 24387176"/>
              <a:gd name="connsiteY65" fmla="*/ 3615144 h 13716000"/>
              <a:gd name="connsiteX66" fmla="*/ 14515285 w 24387176"/>
              <a:gd name="connsiteY66" fmla="*/ 3878567 h 13716000"/>
              <a:gd name="connsiteX67" fmla="*/ 14205613 w 24387176"/>
              <a:gd name="connsiteY67" fmla="*/ 4229799 h 13716000"/>
              <a:gd name="connsiteX68" fmla="*/ 12304876 w 24387176"/>
              <a:gd name="connsiteY68" fmla="*/ 6051816 h 13716000"/>
              <a:gd name="connsiteX69" fmla="*/ 12304876 w 24387176"/>
              <a:gd name="connsiteY69" fmla="*/ 6984775 h 13716000"/>
              <a:gd name="connsiteX70" fmla="*/ 16266526 w 24387176"/>
              <a:gd name="connsiteY70" fmla="*/ 6984775 h 13716000"/>
              <a:gd name="connsiteX71" fmla="*/ 16266526 w 24387176"/>
              <a:gd name="connsiteY71" fmla="*/ 5810343 h 13716000"/>
              <a:gd name="connsiteX72" fmla="*/ 14301718 w 24387176"/>
              <a:gd name="connsiteY72" fmla="*/ 5810343 h 13716000"/>
              <a:gd name="connsiteX73" fmla="*/ 15262766 w 24387176"/>
              <a:gd name="connsiteY73" fmla="*/ 4899335 h 13716000"/>
              <a:gd name="connsiteX74" fmla="*/ 15807360 w 24387176"/>
              <a:gd name="connsiteY74" fmla="*/ 4273701 h 13716000"/>
              <a:gd name="connsiteX75" fmla="*/ 16063639 w 24387176"/>
              <a:gd name="connsiteY75" fmla="*/ 3746854 h 13716000"/>
              <a:gd name="connsiteX76" fmla="*/ 16127708 w 24387176"/>
              <a:gd name="connsiteY76" fmla="*/ 3241959 h 13716000"/>
              <a:gd name="connsiteX77" fmla="*/ 15871427 w 24387176"/>
              <a:gd name="connsiteY77" fmla="*/ 2396807 h 13716000"/>
              <a:gd name="connsiteX78" fmla="*/ 15177339 w 24387176"/>
              <a:gd name="connsiteY78" fmla="*/ 1848007 h 13716000"/>
              <a:gd name="connsiteX79" fmla="*/ 14152222 w 24387176"/>
              <a:gd name="connsiteY79" fmla="*/ 1650438 h 13716000"/>
              <a:gd name="connsiteX80" fmla="*/ 0 w 24387176"/>
              <a:gd name="connsiteY80" fmla="*/ 0 h 13716000"/>
              <a:gd name="connsiteX81" fmla="*/ 24387176 w 24387176"/>
              <a:gd name="connsiteY81" fmla="*/ 0 h 13716000"/>
              <a:gd name="connsiteX82" fmla="*/ 24387176 w 24387176"/>
              <a:gd name="connsiteY82" fmla="*/ 13716000 h 13716000"/>
              <a:gd name="connsiteX83" fmla="*/ 0 w 24387176"/>
              <a:gd name="connsiteY83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4387176" h="13716000">
                <a:moveTo>
                  <a:pt x="9566310" y="3001884"/>
                </a:moveTo>
                <a:cubicBezTo>
                  <a:pt x="10009631" y="3001884"/>
                  <a:pt x="10369012" y="3668183"/>
                  <a:pt x="10369012" y="4490104"/>
                </a:cubicBezTo>
                <a:cubicBezTo>
                  <a:pt x="10369012" y="5312026"/>
                  <a:pt x="10009631" y="5978324"/>
                  <a:pt x="9566310" y="5978324"/>
                </a:cubicBezTo>
                <a:cubicBezTo>
                  <a:pt x="9122989" y="5978324"/>
                  <a:pt x="8763608" y="5312026"/>
                  <a:pt x="8763608" y="4490104"/>
                </a:cubicBezTo>
                <a:cubicBezTo>
                  <a:pt x="8763608" y="3668183"/>
                  <a:pt x="9122989" y="3001884"/>
                  <a:pt x="9566310" y="3001884"/>
                </a:cubicBezTo>
                <a:close/>
                <a:moveTo>
                  <a:pt x="9553118" y="1756444"/>
                </a:moveTo>
                <a:cubicBezTo>
                  <a:pt x="8333828" y="1756444"/>
                  <a:pt x="7345401" y="2980344"/>
                  <a:pt x="7345401" y="4490103"/>
                </a:cubicBezTo>
                <a:cubicBezTo>
                  <a:pt x="7345401" y="5999861"/>
                  <a:pt x="8333828" y="7223761"/>
                  <a:pt x="9553118" y="7223761"/>
                </a:cubicBezTo>
                <a:cubicBezTo>
                  <a:pt x="10772405" y="7223761"/>
                  <a:pt x="11760833" y="5999861"/>
                  <a:pt x="11760833" y="4490103"/>
                </a:cubicBezTo>
                <a:cubicBezTo>
                  <a:pt x="11760833" y="2980344"/>
                  <a:pt x="10772405" y="1756444"/>
                  <a:pt x="9553118" y="1756444"/>
                </a:cubicBezTo>
                <a:close/>
                <a:moveTo>
                  <a:pt x="17291084" y="1660364"/>
                </a:moveTo>
                <a:cubicBezTo>
                  <a:pt x="17034498" y="4727206"/>
                  <a:pt x="17034498" y="4727206"/>
                  <a:pt x="17034498" y="4727206"/>
                </a:cubicBezTo>
                <a:cubicBezTo>
                  <a:pt x="18425468" y="4727206"/>
                  <a:pt x="18425468" y="4727206"/>
                  <a:pt x="18425468" y="4727206"/>
                </a:cubicBezTo>
                <a:cubicBezTo>
                  <a:pt x="18691060" y="4727206"/>
                  <a:pt x="18893628" y="4745626"/>
                  <a:pt x="19033174" y="4791676"/>
                </a:cubicBezTo>
                <a:cubicBezTo>
                  <a:pt x="19177224" y="4833118"/>
                  <a:pt x="19276258" y="4892982"/>
                  <a:pt x="19334778" y="4975870"/>
                </a:cubicBezTo>
                <a:cubicBezTo>
                  <a:pt x="19393296" y="5058756"/>
                  <a:pt x="19420308" y="5150853"/>
                  <a:pt x="19420308" y="5256766"/>
                </a:cubicBezTo>
                <a:cubicBezTo>
                  <a:pt x="19420308" y="5431753"/>
                  <a:pt x="19348280" y="5569898"/>
                  <a:pt x="19195230" y="5666598"/>
                </a:cubicBezTo>
                <a:cubicBezTo>
                  <a:pt x="19042180" y="5763301"/>
                  <a:pt x="18844110" y="5813957"/>
                  <a:pt x="18601028" y="5813957"/>
                </a:cubicBezTo>
                <a:cubicBezTo>
                  <a:pt x="18357948" y="5813957"/>
                  <a:pt x="18110364" y="5777116"/>
                  <a:pt x="17867280" y="5698833"/>
                </a:cubicBezTo>
                <a:cubicBezTo>
                  <a:pt x="17619696" y="5625155"/>
                  <a:pt x="17390118" y="5519244"/>
                  <a:pt x="17178548" y="5376493"/>
                </a:cubicBezTo>
                <a:cubicBezTo>
                  <a:pt x="16660872" y="6495475"/>
                  <a:pt x="16660872" y="6495475"/>
                  <a:pt x="16660872" y="6495475"/>
                </a:cubicBezTo>
                <a:cubicBezTo>
                  <a:pt x="16917460" y="6661251"/>
                  <a:pt x="17228064" y="6785582"/>
                  <a:pt x="17583684" y="6877679"/>
                </a:cubicBezTo>
                <a:cubicBezTo>
                  <a:pt x="17939304" y="6965171"/>
                  <a:pt x="18294926" y="7011221"/>
                  <a:pt x="18646044" y="7011221"/>
                </a:cubicBezTo>
                <a:cubicBezTo>
                  <a:pt x="19163720" y="7011221"/>
                  <a:pt x="19586860" y="6928335"/>
                  <a:pt x="19910972" y="6757953"/>
                </a:cubicBezTo>
                <a:cubicBezTo>
                  <a:pt x="20239584" y="6587572"/>
                  <a:pt x="20482668" y="6366540"/>
                  <a:pt x="20640220" y="6094852"/>
                </a:cubicBezTo>
                <a:cubicBezTo>
                  <a:pt x="20802272" y="5823164"/>
                  <a:pt x="20878800" y="5528453"/>
                  <a:pt x="20878800" y="5219927"/>
                </a:cubicBezTo>
                <a:cubicBezTo>
                  <a:pt x="20878800" y="4911400"/>
                  <a:pt x="20806776" y="4630504"/>
                  <a:pt x="20667228" y="4386446"/>
                </a:cubicBezTo>
                <a:cubicBezTo>
                  <a:pt x="20523180" y="4137782"/>
                  <a:pt x="20302604" y="3939774"/>
                  <a:pt x="19992000" y="3792418"/>
                </a:cubicBezTo>
                <a:cubicBezTo>
                  <a:pt x="19685896" y="3645062"/>
                  <a:pt x="19276258" y="3571384"/>
                  <a:pt x="18772088" y="3571384"/>
                </a:cubicBezTo>
                <a:cubicBezTo>
                  <a:pt x="18425468" y="3571384"/>
                  <a:pt x="18425468" y="3571384"/>
                  <a:pt x="18425468" y="3571384"/>
                </a:cubicBezTo>
                <a:cubicBezTo>
                  <a:pt x="18488492" y="2806976"/>
                  <a:pt x="18488492" y="2806976"/>
                  <a:pt x="18488492" y="2806976"/>
                </a:cubicBezTo>
                <a:cubicBezTo>
                  <a:pt x="20559192" y="2806976"/>
                  <a:pt x="20559192" y="2806976"/>
                  <a:pt x="20559192" y="2806976"/>
                </a:cubicBezTo>
                <a:cubicBezTo>
                  <a:pt x="20559192" y="1660364"/>
                  <a:pt x="20559192" y="1660364"/>
                  <a:pt x="20559192" y="1660364"/>
                </a:cubicBezTo>
                <a:cubicBezTo>
                  <a:pt x="17291084" y="1660364"/>
                  <a:pt x="17291084" y="1660364"/>
                  <a:pt x="17291084" y="1660364"/>
                </a:cubicBezTo>
                <a:close/>
                <a:moveTo>
                  <a:pt x="4898342" y="1660364"/>
                </a:moveTo>
                <a:cubicBezTo>
                  <a:pt x="4396464" y="1660364"/>
                  <a:pt x="3969330" y="1759148"/>
                  <a:pt x="3606269" y="1956716"/>
                </a:cubicBezTo>
                <a:cubicBezTo>
                  <a:pt x="3253884" y="2154283"/>
                  <a:pt x="2976248" y="2417709"/>
                  <a:pt x="2784038" y="2746988"/>
                </a:cubicBezTo>
                <a:cubicBezTo>
                  <a:pt x="3851869" y="3361644"/>
                  <a:pt x="3851869" y="3361644"/>
                  <a:pt x="3851869" y="3361644"/>
                </a:cubicBezTo>
                <a:cubicBezTo>
                  <a:pt x="3958652" y="3197004"/>
                  <a:pt x="4086792" y="3065293"/>
                  <a:pt x="4246964" y="2977485"/>
                </a:cubicBezTo>
                <a:cubicBezTo>
                  <a:pt x="4407142" y="2900652"/>
                  <a:pt x="4577994" y="2856749"/>
                  <a:pt x="4759525" y="2856749"/>
                </a:cubicBezTo>
                <a:cubicBezTo>
                  <a:pt x="4983767" y="2856749"/>
                  <a:pt x="5143945" y="2900652"/>
                  <a:pt x="5250727" y="2999436"/>
                </a:cubicBezTo>
                <a:cubicBezTo>
                  <a:pt x="5357509" y="3087245"/>
                  <a:pt x="5421579" y="3218956"/>
                  <a:pt x="5421579" y="3394573"/>
                </a:cubicBezTo>
                <a:cubicBezTo>
                  <a:pt x="5421579" y="3460429"/>
                  <a:pt x="5400224" y="3537260"/>
                  <a:pt x="5378868" y="3625070"/>
                </a:cubicBezTo>
                <a:cubicBezTo>
                  <a:pt x="5357509" y="3701901"/>
                  <a:pt x="5314796" y="3789708"/>
                  <a:pt x="5250727" y="3888492"/>
                </a:cubicBezTo>
                <a:cubicBezTo>
                  <a:pt x="5186656" y="3998252"/>
                  <a:pt x="5090552" y="4108012"/>
                  <a:pt x="4951735" y="4239724"/>
                </a:cubicBezTo>
                <a:cubicBezTo>
                  <a:pt x="3050995" y="6061740"/>
                  <a:pt x="3050995" y="6061740"/>
                  <a:pt x="3050995" y="6061740"/>
                </a:cubicBezTo>
                <a:cubicBezTo>
                  <a:pt x="3050995" y="6994702"/>
                  <a:pt x="3050995" y="6994702"/>
                  <a:pt x="3050995" y="6994702"/>
                </a:cubicBezTo>
                <a:cubicBezTo>
                  <a:pt x="7001967" y="6994702"/>
                  <a:pt x="7001967" y="6994702"/>
                  <a:pt x="7001967" y="6994702"/>
                </a:cubicBezTo>
                <a:cubicBezTo>
                  <a:pt x="7001967" y="5820268"/>
                  <a:pt x="7001967" y="5820268"/>
                  <a:pt x="7001967" y="5820268"/>
                </a:cubicBezTo>
                <a:cubicBezTo>
                  <a:pt x="5047839" y="5820268"/>
                  <a:pt x="5047839" y="5820268"/>
                  <a:pt x="5047839" y="5820268"/>
                </a:cubicBezTo>
                <a:lnTo>
                  <a:pt x="6008886" y="4909259"/>
                </a:lnTo>
                <a:cubicBezTo>
                  <a:pt x="6243809" y="4678765"/>
                  <a:pt x="6425341" y="4470221"/>
                  <a:pt x="6553481" y="4283627"/>
                </a:cubicBezTo>
                <a:cubicBezTo>
                  <a:pt x="6670942" y="4097036"/>
                  <a:pt x="6756368" y="3921421"/>
                  <a:pt x="6799080" y="3756780"/>
                </a:cubicBezTo>
                <a:cubicBezTo>
                  <a:pt x="6841795" y="3592141"/>
                  <a:pt x="6873829" y="3416526"/>
                  <a:pt x="6873829" y="3251885"/>
                </a:cubicBezTo>
                <a:cubicBezTo>
                  <a:pt x="6873829" y="2933581"/>
                  <a:pt x="6788401" y="2648205"/>
                  <a:pt x="6617550" y="2406733"/>
                </a:cubicBezTo>
                <a:cubicBezTo>
                  <a:pt x="6446695" y="2165260"/>
                  <a:pt x="6222453" y="1989645"/>
                  <a:pt x="5923458" y="1857932"/>
                </a:cubicBezTo>
                <a:cubicBezTo>
                  <a:pt x="5624468" y="1726221"/>
                  <a:pt x="5282763" y="1660364"/>
                  <a:pt x="4898342" y="1660364"/>
                </a:cubicBezTo>
                <a:close/>
                <a:moveTo>
                  <a:pt x="14152222" y="1650438"/>
                </a:moveTo>
                <a:cubicBezTo>
                  <a:pt x="13650341" y="1650438"/>
                  <a:pt x="13223210" y="1749222"/>
                  <a:pt x="12870827" y="1946791"/>
                </a:cubicBezTo>
                <a:cubicBezTo>
                  <a:pt x="12507764" y="2144358"/>
                  <a:pt x="12230128" y="2407783"/>
                  <a:pt x="12048597" y="2737062"/>
                </a:cubicBezTo>
                <a:cubicBezTo>
                  <a:pt x="13116427" y="3351719"/>
                  <a:pt x="13116427" y="3351719"/>
                  <a:pt x="13116427" y="3351719"/>
                </a:cubicBezTo>
                <a:cubicBezTo>
                  <a:pt x="13212531" y="3187079"/>
                  <a:pt x="13340672" y="3055368"/>
                  <a:pt x="13500845" y="2967559"/>
                </a:cubicBezTo>
                <a:cubicBezTo>
                  <a:pt x="13661020" y="2890726"/>
                  <a:pt x="13831874" y="2846824"/>
                  <a:pt x="14024082" y="2846824"/>
                </a:cubicBezTo>
                <a:cubicBezTo>
                  <a:pt x="14237649" y="2846824"/>
                  <a:pt x="14397823" y="2890726"/>
                  <a:pt x="14515285" y="2989512"/>
                </a:cubicBezTo>
                <a:cubicBezTo>
                  <a:pt x="14622067" y="3077319"/>
                  <a:pt x="14675459" y="3209030"/>
                  <a:pt x="14675459" y="3384647"/>
                </a:cubicBezTo>
                <a:cubicBezTo>
                  <a:pt x="14675459" y="3450503"/>
                  <a:pt x="14664781" y="3527334"/>
                  <a:pt x="14643424" y="3615144"/>
                </a:cubicBezTo>
                <a:cubicBezTo>
                  <a:pt x="14622067" y="3691975"/>
                  <a:pt x="14579355" y="3779782"/>
                  <a:pt x="14515285" y="3878567"/>
                </a:cubicBezTo>
                <a:cubicBezTo>
                  <a:pt x="14440536" y="3988326"/>
                  <a:pt x="14344432" y="4098086"/>
                  <a:pt x="14205613" y="4229799"/>
                </a:cubicBezTo>
                <a:cubicBezTo>
                  <a:pt x="12304876" y="6051816"/>
                  <a:pt x="12304876" y="6051816"/>
                  <a:pt x="12304876" y="6051816"/>
                </a:cubicBezTo>
                <a:cubicBezTo>
                  <a:pt x="12304876" y="6984775"/>
                  <a:pt x="12304876" y="6984775"/>
                  <a:pt x="12304876" y="6984775"/>
                </a:cubicBezTo>
                <a:cubicBezTo>
                  <a:pt x="16266526" y="6984775"/>
                  <a:pt x="16266526" y="6984775"/>
                  <a:pt x="16266526" y="6984775"/>
                </a:cubicBezTo>
                <a:cubicBezTo>
                  <a:pt x="16266526" y="5810343"/>
                  <a:pt x="16266526" y="5810343"/>
                  <a:pt x="16266526" y="5810343"/>
                </a:cubicBezTo>
                <a:cubicBezTo>
                  <a:pt x="14301718" y="5810343"/>
                  <a:pt x="14301718" y="5810343"/>
                  <a:pt x="14301718" y="5810343"/>
                </a:cubicBezTo>
                <a:lnTo>
                  <a:pt x="15262766" y="4899335"/>
                </a:lnTo>
                <a:cubicBezTo>
                  <a:pt x="15508366" y="4668840"/>
                  <a:pt x="15689898" y="4460295"/>
                  <a:pt x="15807360" y="4273701"/>
                </a:cubicBezTo>
                <a:cubicBezTo>
                  <a:pt x="15935499" y="4087110"/>
                  <a:pt x="16020926" y="3911495"/>
                  <a:pt x="16063639" y="3746854"/>
                </a:cubicBezTo>
                <a:cubicBezTo>
                  <a:pt x="16106351" y="3582215"/>
                  <a:pt x="16127708" y="3406600"/>
                  <a:pt x="16127708" y="3241959"/>
                </a:cubicBezTo>
                <a:cubicBezTo>
                  <a:pt x="16127708" y="2923655"/>
                  <a:pt x="16042281" y="2638280"/>
                  <a:pt x="15871427" y="2396807"/>
                </a:cubicBezTo>
                <a:cubicBezTo>
                  <a:pt x="15711254" y="2155335"/>
                  <a:pt x="15476331" y="1979719"/>
                  <a:pt x="15177339" y="1848007"/>
                </a:cubicBezTo>
                <a:cubicBezTo>
                  <a:pt x="14889025" y="1716295"/>
                  <a:pt x="14547319" y="1650438"/>
                  <a:pt x="14152222" y="165043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D312B70-AA1B-4DEA-8836-B40A524FFE6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43B2A69-D284-4CFC-9750-C1C1086E3DE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C93F6032-E9F9-4FB3-8B7E-871DD6E149A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23BD90E-EA0B-40C1-9644-87AC418B18FF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A0911E37-151F-4BE2-AF78-D0525F20C37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48A08B95-0CEE-489C-8C66-8A0BB8D7F712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344780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25" grpId="0"/>
    </p:bldLst>
  </p:timing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9_Custom Layout">
    <p:bg>
      <p:bgPr>
        <a:gradFill>
          <a:gsLst>
            <a:gs pos="95575">
              <a:schemeClr val="tx1"/>
            </a:gs>
            <a:gs pos="0">
              <a:schemeClr val="tx1"/>
            </a:gs>
            <a:gs pos="39000">
              <a:schemeClr val="tx1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E0911C79-B91D-4CC4-9521-306B3DCFD55D}"/>
              </a:ext>
            </a:extLst>
          </p:cNvPr>
          <p:cNvSpPr/>
          <p:nvPr userDrawn="1"/>
        </p:nvSpPr>
        <p:spPr>
          <a:xfrm>
            <a:off x="-732930" y="25756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C48F090-FF2D-4AF7-B4BC-C6F2FE2FDB30}"/>
              </a:ext>
            </a:extLst>
          </p:cNvPr>
          <p:cNvSpPr/>
          <p:nvPr userDrawn="1"/>
        </p:nvSpPr>
        <p:spPr>
          <a:xfrm>
            <a:off x="746383" y="24735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9F60E975-3638-44F3-9E8A-CBC35E65284E}"/>
              </a:ext>
            </a:extLst>
          </p:cNvPr>
          <p:cNvSpPr/>
          <p:nvPr userDrawn="1"/>
        </p:nvSpPr>
        <p:spPr>
          <a:xfrm>
            <a:off x="11554070" y="11694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BE0DB8F-FAA6-4350-B41D-8346D047BFCA}"/>
              </a:ext>
            </a:extLst>
          </p:cNvPr>
          <p:cNvSpPr/>
          <p:nvPr userDrawn="1"/>
        </p:nvSpPr>
        <p:spPr>
          <a:xfrm>
            <a:off x="-23652733" y="18456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74C74DD-99F6-42AD-97F6-D72067D08237}"/>
              </a:ext>
            </a:extLst>
          </p:cNvPr>
          <p:cNvSpPr/>
          <p:nvPr userDrawn="1"/>
        </p:nvSpPr>
        <p:spPr>
          <a:xfrm>
            <a:off x="746383" y="24862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EDF602C-9FF5-4BCE-8A2D-27E560A75B94}"/>
              </a:ext>
            </a:extLst>
          </p:cNvPr>
          <p:cNvSpPr/>
          <p:nvPr userDrawn="1"/>
        </p:nvSpPr>
        <p:spPr>
          <a:xfrm>
            <a:off x="-732930" y="2471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F64C6B1-2369-4369-A5F4-563F7F178BFD}"/>
              </a:ext>
            </a:extLst>
          </p:cNvPr>
          <p:cNvSpPr/>
          <p:nvPr userDrawn="1"/>
        </p:nvSpPr>
        <p:spPr>
          <a:xfrm>
            <a:off x="-994626" y="16136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9BA8A293-BA2B-4485-AD36-F0B08EAD8563}"/>
              </a:ext>
            </a:extLst>
          </p:cNvPr>
          <p:cNvSpPr txBox="1">
            <a:spLocks/>
          </p:cNvSpPr>
          <p:nvPr userDrawn="1"/>
        </p:nvSpPr>
        <p:spPr>
          <a:xfrm>
            <a:off x="11967853" y="60962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78EB288-7F58-44AB-A6FF-F48624100757}"/>
              </a:ext>
            </a:extLst>
          </p:cNvPr>
          <p:cNvSpPr/>
          <p:nvPr userDrawn="1"/>
        </p:nvSpPr>
        <p:spPr>
          <a:xfrm>
            <a:off x="1008079" y="34355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57C183E2-CBE7-46F2-A92D-84D8B68074C3}"/>
              </a:ext>
            </a:extLst>
          </p:cNvPr>
          <p:cNvSpPr/>
          <p:nvPr userDrawn="1"/>
        </p:nvSpPr>
        <p:spPr>
          <a:xfrm>
            <a:off x="11815765" y="21314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A6BC3221-0A39-434D-AD36-AA99A1D717E8}"/>
              </a:ext>
            </a:extLst>
          </p:cNvPr>
          <p:cNvSpPr/>
          <p:nvPr userDrawn="1"/>
        </p:nvSpPr>
        <p:spPr>
          <a:xfrm>
            <a:off x="-23391037" y="28076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215B173C-706C-4D3F-BB9F-CBCD4799CFC1}"/>
              </a:ext>
            </a:extLst>
          </p:cNvPr>
          <p:cNvSpPr/>
          <p:nvPr userDrawn="1"/>
        </p:nvSpPr>
        <p:spPr>
          <a:xfrm>
            <a:off x="1008079" y="34482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4575308-AC9E-4431-B419-5F63E8C66C62}"/>
              </a:ext>
            </a:extLst>
          </p:cNvPr>
          <p:cNvSpPr/>
          <p:nvPr userDrawn="1"/>
        </p:nvSpPr>
        <p:spPr>
          <a:xfrm>
            <a:off x="-471234" y="34338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7CB69E2-7F91-4E4B-89B2-8AEDC682E3ED}"/>
              </a:ext>
            </a:extLst>
          </p:cNvPr>
          <p:cNvSpPr/>
          <p:nvPr userDrawn="1"/>
        </p:nvSpPr>
        <p:spPr>
          <a:xfrm>
            <a:off x="1084269" y="18826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D7020901-9906-4ADA-A17C-2A5BD1177DAA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566310 w 24387176"/>
              <a:gd name="connsiteY0" fmla="*/ 3001884 h 13716000"/>
              <a:gd name="connsiteX1" fmla="*/ 10369012 w 24387176"/>
              <a:gd name="connsiteY1" fmla="*/ 4490104 h 13716000"/>
              <a:gd name="connsiteX2" fmla="*/ 9566310 w 24387176"/>
              <a:gd name="connsiteY2" fmla="*/ 5978324 h 13716000"/>
              <a:gd name="connsiteX3" fmla="*/ 8763608 w 24387176"/>
              <a:gd name="connsiteY3" fmla="*/ 4490104 h 13716000"/>
              <a:gd name="connsiteX4" fmla="*/ 9566310 w 24387176"/>
              <a:gd name="connsiteY4" fmla="*/ 3001884 h 13716000"/>
              <a:gd name="connsiteX5" fmla="*/ 9553118 w 24387176"/>
              <a:gd name="connsiteY5" fmla="*/ 1756444 h 13716000"/>
              <a:gd name="connsiteX6" fmla="*/ 7345401 w 24387176"/>
              <a:gd name="connsiteY6" fmla="*/ 4490103 h 13716000"/>
              <a:gd name="connsiteX7" fmla="*/ 9553118 w 24387176"/>
              <a:gd name="connsiteY7" fmla="*/ 7223761 h 13716000"/>
              <a:gd name="connsiteX8" fmla="*/ 11760833 w 24387176"/>
              <a:gd name="connsiteY8" fmla="*/ 4490103 h 13716000"/>
              <a:gd name="connsiteX9" fmla="*/ 9553118 w 24387176"/>
              <a:gd name="connsiteY9" fmla="*/ 1756444 h 13716000"/>
              <a:gd name="connsiteX10" fmla="*/ 17291084 w 24387176"/>
              <a:gd name="connsiteY10" fmla="*/ 1660364 h 13716000"/>
              <a:gd name="connsiteX11" fmla="*/ 17034498 w 24387176"/>
              <a:gd name="connsiteY11" fmla="*/ 4727206 h 13716000"/>
              <a:gd name="connsiteX12" fmla="*/ 18425468 w 24387176"/>
              <a:gd name="connsiteY12" fmla="*/ 4727206 h 13716000"/>
              <a:gd name="connsiteX13" fmla="*/ 19033174 w 24387176"/>
              <a:gd name="connsiteY13" fmla="*/ 4791676 h 13716000"/>
              <a:gd name="connsiteX14" fmla="*/ 19334778 w 24387176"/>
              <a:gd name="connsiteY14" fmla="*/ 4975870 h 13716000"/>
              <a:gd name="connsiteX15" fmla="*/ 19420308 w 24387176"/>
              <a:gd name="connsiteY15" fmla="*/ 5256766 h 13716000"/>
              <a:gd name="connsiteX16" fmla="*/ 19195230 w 24387176"/>
              <a:gd name="connsiteY16" fmla="*/ 5666598 h 13716000"/>
              <a:gd name="connsiteX17" fmla="*/ 18601028 w 24387176"/>
              <a:gd name="connsiteY17" fmla="*/ 5813957 h 13716000"/>
              <a:gd name="connsiteX18" fmla="*/ 17867280 w 24387176"/>
              <a:gd name="connsiteY18" fmla="*/ 5698833 h 13716000"/>
              <a:gd name="connsiteX19" fmla="*/ 17178548 w 24387176"/>
              <a:gd name="connsiteY19" fmla="*/ 5376493 h 13716000"/>
              <a:gd name="connsiteX20" fmla="*/ 16660872 w 24387176"/>
              <a:gd name="connsiteY20" fmla="*/ 6495475 h 13716000"/>
              <a:gd name="connsiteX21" fmla="*/ 17583684 w 24387176"/>
              <a:gd name="connsiteY21" fmla="*/ 6877679 h 13716000"/>
              <a:gd name="connsiteX22" fmla="*/ 18646044 w 24387176"/>
              <a:gd name="connsiteY22" fmla="*/ 7011221 h 13716000"/>
              <a:gd name="connsiteX23" fmla="*/ 19910972 w 24387176"/>
              <a:gd name="connsiteY23" fmla="*/ 6757953 h 13716000"/>
              <a:gd name="connsiteX24" fmla="*/ 20640220 w 24387176"/>
              <a:gd name="connsiteY24" fmla="*/ 6094852 h 13716000"/>
              <a:gd name="connsiteX25" fmla="*/ 20878800 w 24387176"/>
              <a:gd name="connsiteY25" fmla="*/ 5219927 h 13716000"/>
              <a:gd name="connsiteX26" fmla="*/ 20667228 w 24387176"/>
              <a:gd name="connsiteY26" fmla="*/ 4386446 h 13716000"/>
              <a:gd name="connsiteX27" fmla="*/ 19992000 w 24387176"/>
              <a:gd name="connsiteY27" fmla="*/ 3792418 h 13716000"/>
              <a:gd name="connsiteX28" fmla="*/ 18772088 w 24387176"/>
              <a:gd name="connsiteY28" fmla="*/ 3571384 h 13716000"/>
              <a:gd name="connsiteX29" fmla="*/ 18425468 w 24387176"/>
              <a:gd name="connsiteY29" fmla="*/ 3571384 h 13716000"/>
              <a:gd name="connsiteX30" fmla="*/ 18488492 w 24387176"/>
              <a:gd name="connsiteY30" fmla="*/ 2806976 h 13716000"/>
              <a:gd name="connsiteX31" fmla="*/ 20559192 w 24387176"/>
              <a:gd name="connsiteY31" fmla="*/ 2806976 h 13716000"/>
              <a:gd name="connsiteX32" fmla="*/ 20559192 w 24387176"/>
              <a:gd name="connsiteY32" fmla="*/ 1660364 h 13716000"/>
              <a:gd name="connsiteX33" fmla="*/ 17291084 w 24387176"/>
              <a:gd name="connsiteY33" fmla="*/ 1660364 h 13716000"/>
              <a:gd name="connsiteX34" fmla="*/ 4898342 w 24387176"/>
              <a:gd name="connsiteY34" fmla="*/ 1660364 h 13716000"/>
              <a:gd name="connsiteX35" fmla="*/ 3606269 w 24387176"/>
              <a:gd name="connsiteY35" fmla="*/ 1956716 h 13716000"/>
              <a:gd name="connsiteX36" fmla="*/ 2784038 w 24387176"/>
              <a:gd name="connsiteY36" fmla="*/ 2746988 h 13716000"/>
              <a:gd name="connsiteX37" fmla="*/ 3851869 w 24387176"/>
              <a:gd name="connsiteY37" fmla="*/ 3361644 h 13716000"/>
              <a:gd name="connsiteX38" fmla="*/ 4246964 w 24387176"/>
              <a:gd name="connsiteY38" fmla="*/ 2977485 h 13716000"/>
              <a:gd name="connsiteX39" fmla="*/ 4759525 w 24387176"/>
              <a:gd name="connsiteY39" fmla="*/ 2856749 h 13716000"/>
              <a:gd name="connsiteX40" fmla="*/ 5250727 w 24387176"/>
              <a:gd name="connsiteY40" fmla="*/ 2999436 h 13716000"/>
              <a:gd name="connsiteX41" fmla="*/ 5421579 w 24387176"/>
              <a:gd name="connsiteY41" fmla="*/ 3394573 h 13716000"/>
              <a:gd name="connsiteX42" fmla="*/ 5378868 w 24387176"/>
              <a:gd name="connsiteY42" fmla="*/ 3625070 h 13716000"/>
              <a:gd name="connsiteX43" fmla="*/ 5250727 w 24387176"/>
              <a:gd name="connsiteY43" fmla="*/ 3888492 h 13716000"/>
              <a:gd name="connsiteX44" fmla="*/ 4951735 w 24387176"/>
              <a:gd name="connsiteY44" fmla="*/ 4239724 h 13716000"/>
              <a:gd name="connsiteX45" fmla="*/ 3050995 w 24387176"/>
              <a:gd name="connsiteY45" fmla="*/ 6061740 h 13716000"/>
              <a:gd name="connsiteX46" fmla="*/ 3050995 w 24387176"/>
              <a:gd name="connsiteY46" fmla="*/ 6994702 h 13716000"/>
              <a:gd name="connsiteX47" fmla="*/ 7001967 w 24387176"/>
              <a:gd name="connsiteY47" fmla="*/ 6994702 h 13716000"/>
              <a:gd name="connsiteX48" fmla="*/ 7001967 w 24387176"/>
              <a:gd name="connsiteY48" fmla="*/ 5820268 h 13716000"/>
              <a:gd name="connsiteX49" fmla="*/ 5047839 w 24387176"/>
              <a:gd name="connsiteY49" fmla="*/ 5820268 h 13716000"/>
              <a:gd name="connsiteX50" fmla="*/ 6008886 w 24387176"/>
              <a:gd name="connsiteY50" fmla="*/ 4909259 h 13716000"/>
              <a:gd name="connsiteX51" fmla="*/ 6553481 w 24387176"/>
              <a:gd name="connsiteY51" fmla="*/ 4283627 h 13716000"/>
              <a:gd name="connsiteX52" fmla="*/ 6799080 w 24387176"/>
              <a:gd name="connsiteY52" fmla="*/ 3756780 h 13716000"/>
              <a:gd name="connsiteX53" fmla="*/ 6873829 w 24387176"/>
              <a:gd name="connsiteY53" fmla="*/ 3251885 h 13716000"/>
              <a:gd name="connsiteX54" fmla="*/ 6617550 w 24387176"/>
              <a:gd name="connsiteY54" fmla="*/ 2406733 h 13716000"/>
              <a:gd name="connsiteX55" fmla="*/ 5923458 w 24387176"/>
              <a:gd name="connsiteY55" fmla="*/ 1857932 h 13716000"/>
              <a:gd name="connsiteX56" fmla="*/ 4898342 w 24387176"/>
              <a:gd name="connsiteY56" fmla="*/ 1660364 h 13716000"/>
              <a:gd name="connsiteX57" fmla="*/ 14152222 w 24387176"/>
              <a:gd name="connsiteY57" fmla="*/ 1650438 h 13716000"/>
              <a:gd name="connsiteX58" fmla="*/ 12870827 w 24387176"/>
              <a:gd name="connsiteY58" fmla="*/ 1946791 h 13716000"/>
              <a:gd name="connsiteX59" fmla="*/ 12048597 w 24387176"/>
              <a:gd name="connsiteY59" fmla="*/ 2737062 h 13716000"/>
              <a:gd name="connsiteX60" fmla="*/ 13116427 w 24387176"/>
              <a:gd name="connsiteY60" fmla="*/ 3351719 h 13716000"/>
              <a:gd name="connsiteX61" fmla="*/ 13500845 w 24387176"/>
              <a:gd name="connsiteY61" fmla="*/ 2967559 h 13716000"/>
              <a:gd name="connsiteX62" fmla="*/ 14024082 w 24387176"/>
              <a:gd name="connsiteY62" fmla="*/ 2846824 h 13716000"/>
              <a:gd name="connsiteX63" fmla="*/ 14515285 w 24387176"/>
              <a:gd name="connsiteY63" fmla="*/ 2989512 h 13716000"/>
              <a:gd name="connsiteX64" fmla="*/ 14675459 w 24387176"/>
              <a:gd name="connsiteY64" fmla="*/ 3384647 h 13716000"/>
              <a:gd name="connsiteX65" fmla="*/ 14643424 w 24387176"/>
              <a:gd name="connsiteY65" fmla="*/ 3615144 h 13716000"/>
              <a:gd name="connsiteX66" fmla="*/ 14515285 w 24387176"/>
              <a:gd name="connsiteY66" fmla="*/ 3878567 h 13716000"/>
              <a:gd name="connsiteX67" fmla="*/ 14205613 w 24387176"/>
              <a:gd name="connsiteY67" fmla="*/ 4229799 h 13716000"/>
              <a:gd name="connsiteX68" fmla="*/ 12304876 w 24387176"/>
              <a:gd name="connsiteY68" fmla="*/ 6051816 h 13716000"/>
              <a:gd name="connsiteX69" fmla="*/ 12304876 w 24387176"/>
              <a:gd name="connsiteY69" fmla="*/ 6984775 h 13716000"/>
              <a:gd name="connsiteX70" fmla="*/ 16266526 w 24387176"/>
              <a:gd name="connsiteY70" fmla="*/ 6984775 h 13716000"/>
              <a:gd name="connsiteX71" fmla="*/ 16266526 w 24387176"/>
              <a:gd name="connsiteY71" fmla="*/ 5810343 h 13716000"/>
              <a:gd name="connsiteX72" fmla="*/ 14301718 w 24387176"/>
              <a:gd name="connsiteY72" fmla="*/ 5810343 h 13716000"/>
              <a:gd name="connsiteX73" fmla="*/ 15262766 w 24387176"/>
              <a:gd name="connsiteY73" fmla="*/ 4899335 h 13716000"/>
              <a:gd name="connsiteX74" fmla="*/ 15807360 w 24387176"/>
              <a:gd name="connsiteY74" fmla="*/ 4273701 h 13716000"/>
              <a:gd name="connsiteX75" fmla="*/ 16063639 w 24387176"/>
              <a:gd name="connsiteY75" fmla="*/ 3746854 h 13716000"/>
              <a:gd name="connsiteX76" fmla="*/ 16127708 w 24387176"/>
              <a:gd name="connsiteY76" fmla="*/ 3241959 h 13716000"/>
              <a:gd name="connsiteX77" fmla="*/ 15871427 w 24387176"/>
              <a:gd name="connsiteY77" fmla="*/ 2396807 h 13716000"/>
              <a:gd name="connsiteX78" fmla="*/ 15177339 w 24387176"/>
              <a:gd name="connsiteY78" fmla="*/ 1848007 h 13716000"/>
              <a:gd name="connsiteX79" fmla="*/ 14152222 w 24387176"/>
              <a:gd name="connsiteY79" fmla="*/ 1650438 h 13716000"/>
              <a:gd name="connsiteX80" fmla="*/ 0 w 24387176"/>
              <a:gd name="connsiteY80" fmla="*/ 0 h 13716000"/>
              <a:gd name="connsiteX81" fmla="*/ 24387176 w 24387176"/>
              <a:gd name="connsiteY81" fmla="*/ 0 h 13716000"/>
              <a:gd name="connsiteX82" fmla="*/ 24387176 w 24387176"/>
              <a:gd name="connsiteY82" fmla="*/ 13716000 h 13716000"/>
              <a:gd name="connsiteX83" fmla="*/ 0 w 24387176"/>
              <a:gd name="connsiteY83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4387176" h="13716000">
                <a:moveTo>
                  <a:pt x="9566310" y="3001884"/>
                </a:moveTo>
                <a:cubicBezTo>
                  <a:pt x="10009631" y="3001884"/>
                  <a:pt x="10369012" y="3668183"/>
                  <a:pt x="10369012" y="4490104"/>
                </a:cubicBezTo>
                <a:cubicBezTo>
                  <a:pt x="10369012" y="5312026"/>
                  <a:pt x="10009631" y="5978324"/>
                  <a:pt x="9566310" y="5978324"/>
                </a:cubicBezTo>
                <a:cubicBezTo>
                  <a:pt x="9122989" y="5978324"/>
                  <a:pt x="8763608" y="5312026"/>
                  <a:pt x="8763608" y="4490104"/>
                </a:cubicBezTo>
                <a:cubicBezTo>
                  <a:pt x="8763608" y="3668183"/>
                  <a:pt x="9122989" y="3001884"/>
                  <a:pt x="9566310" y="3001884"/>
                </a:cubicBezTo>
                <a:close/>
                <a:moveTo>
                  <a:pt x="9553118" y="1756444"/>
                </a:moveTo>
                <a:cubicBezTo>
                  <a:pt x="8333828" y="1756444"/>
                  <a:pt x="7345401" y="2980344"/>
                  <a:pt x="7345401" y="4490103"/>
                </a:cubicBezTo>
                <a:cubicBezTo>
                  <a:pt x="7345401" y="5999861"/>
                  <a:pt x="8333828" y="7223761"/>
                  <a:pt x="9553118" y="7223761"/>
                </a:cubicBezTo>
                <a:cubicBezTo>
                  <a:pt x="10772405" y="7223761"/>
                  <a:pt x="11760833" y="5999861"/>
                  <a:pt x="11760833" y="4490103"/>
                </a:cubicBezTo>
                <a:cubicBezTo>
                  <a:pt x="11760833" y="2980344"/>
                  <a:pt x="10772405" y="1756444"/>
                  <a:pt x="9553118" y="1756444"/>
                </a:cubicBezTo>
                <a:close/>
                <a:moveTo>
                  <a:pt x="17291084" y="1660364"/>
                </a:moveTo>
                <a:cubicBezTo>
                  <a:pt x="17034498" y="4727206"/>
                  <a:pt x="17034498" y="4727206"/>
                  <a:pt x="17034498" y="4727206"/>
                </a:cubicBezTo>
                <a:cubicBezTo>
                  <a:pt x="18425468" y="4727206"/>
                  <a:pt x="18425468" y="4727206"/>
                  <a:pt x="18425468" y="4727206"/>
                </a:cubicBezTo>
                <a:cubicBezTo>
                  <a:pt x="18691060" y="4727206"/>
                  <a:pt x="18893628" y="4745626"/>
                  <a:pt x="19033174" y="4791676"/>
                </a:cubicBezTo>
                <a:cubicBezTo>
                  <a:pt x="19177224" y="4833118"/>
                  <a:pt x="19276258" y="4892982"/>
                  <a:pt x="19334778" y="4975870"/>
                </a:cubicBezTo>
                <a:cubicBezTo>
                  <a:pt x="19393296" y="5058756"/>
                  <a:pt x="19420308" y="5150853"/>
                  <a:pt x="19420308" y="5256766"/>
                </a:cubicBezTo>
                <a:cubicBezTo>
                  <a:pt x="19420308" y="5431753"/>
                  <a:pt x="19348280" y="5569898"/>
                  <a:pt x="19195230" y="5666598"/>
                </a:cubicBezTo>
                <a:cubicBezTo>
                  <a:pt x="19042180" y="5763301"/>
                  <a:pt x="18844110" y="5813957"/>
                  <a:pt x="18601028" y="5813957"/>
                </a:cubicBezTo>
                <a:cubicBezTo>
                  <a:pt x="18357948" y="5813957"/>
                  <a:pt x="18110364" y="5777116"/>
                  <a:pt x="17867280" y="5698833"/>
                </a:cubicBezTo>
                <a:cubicBezTo>
                  <a:pt x="17619696" y="5625155"/>
                  <a:pt x="17390118" y="5519244"/>
                  <a:pt x="17178548" y="5376493"/>
                </a:cubicBezTo>
                <a:cubicBezTo>
                  <a:pt x="16660872" y="6495475"/>
                  <a:pt x="16660872" y="6495475"/>
                  <a:pt x="16660872" y="6495475"/>
                </a:cubicBezTo>
                <a:cubicBezTo>
                  <a:pt x="16917460" y="6661251"/>
                  <a:pt x="17228064" y="6785582"/>
                  <a:pt x="17583684" y="6877679"/>
                </a:cubicBezTo>
                <a:cubicBezTo>
                  <a:pt x="17939304" y="6965171"/>
                  <a:pt x="18294926" y="7011221"/>
                  <a:pt x="18646044" y="7011221"/>
                </a:cubicBezTo>
                <a:cubicBezTo>
                  <a:pt x="19163720" y="7011221"/>
                  <a:pt x="19586860" y="6928335"/>
                  <a:pt x="19910972" y="6757953"/>
                </a:cubicBezTo>
                <a:cubicBezTo>
                  <a:pt x="20239584" y="6587572"/>
                  <a:pt x="20482668" y="6366540"/>
                  <a:pt x="20640220" y="6094852"/>
                </a:cubicBezTo>
                <a:cubicBezTo>
                  <a:pt x="20802272" y="5823164"/>
                  <a:pt x="20878800" y="5528453"/>
                  <a:pt x="20878800" y="5219927"/>
                </a:cubicBezTo>
                <a:cubicBezTo>
                  <a:pt x="20878800" y="4911400"/>
                  <a:pt x="20806776" y="4630504"/>
                  <a:pt x="20667228" y="4386446"/>
                </a:cubicBezTo>
                <a:cubicBezTo>
                  <a:pt x="20523180" y="4137782"/>
                  <a:pt x="20302604" y="3939774"/>
                  <a:pt x="19992000" y="3792418"/>
                </a:cubicBezTo>
                <a:cubicBezTo>
                  <a:pt x="19685896" y="3645062"/>
                  <a:pt x="19276258" y="3571384"/>
                  <a:pt x="18772088" y="3571384"/>
                </a:cubicBezTo>
                <a:cubicBezTo>
                  <a:pt x="18425468" y="3571384"/>
                  <a:pt x="18425468" y="3571384"/>
                  <a:pt x="18425468" y="3571384"/>
                </a:cubicBezTo>
                <a:cubicBezTo>
                  <a:pt x="18488492" y="2806976"/>
                  <a:pt x="18488492" y="2806976"/>
                  <a:pt x="18488492" y="2806976"/>
                </a:cubicBezTo>
                <a:cubicBezTo>
                  <a:pt x="20559192" y="2806976"/>
                  <a:pt x="20559192" y="2806976"/>
                  <a:pt x="20559192" y="2806976"/>
                </a:cubicBezTo>
                <a:cubicBezTo>
                  <a:pt x="20559192" y="1660364"/>
                  <a:pt x="20559192" y="1660364"/>
                  <a:pt x="20559192" y="1660364"/>
                </a:cubicBezTo>
                <a:cubicBezTo>
                  <a:pt x="17291084" y="1660364"/>
                  <a:pt x="17291084" y="1660364"/>
                  <a:pt x="17291084" y="1660364"/>
                </a:cubicBezTo>
                <a:close/>
                <a:moveTo>
                  <a:pt x="4898342" y="1660364"/>
                </a:moveTo>
                <a:cubicBezTo>
                  <a:pt x="4396464" y="1660364"/>
                  <a:pt x="3969330" y="1759148"/>
                  <a:pt x="3606269" y="1956716"/>
                </a:cubicBezTo>
                <a:cubicBezTo>
                  <a:pt x="3253884" y="2154283"/>
                  <a:pt x="2976248" y="2417709"/>
                  <a:pt x="2784038" y="2746988"/>
                </a:cubicBezTo>
                <a:cubicBezTo>
                  <a:pt x="3851869" y="3361644"/>
                  <a:pt x="3851869" y="3361644"/>
                  <a:pt x="3851869" y="3361644"/>
                </a:cubicBezTo>
                <a:cubicBezTo>
                  <a:pt x="3958652" y="3197004"/>
                  <a:pt x="4086792" y="3065293"/>
                  <a:pt x="4246964" y="2977485"/>
                </a:cubicBezTo>
                <a:cubicBezTo>
                  <a:pt x="4407142" y="2900652"/>
                  <a:pt x="4577994" y="2856749"/>
                  <a:pt x="4759525" y="2856749"/>
                </a:cubicBezTo>
                <a:cubicBezTo>
                  <a:pt x="4983767" y="2856749"/>
                  <a:pt x="5143945" y="2900652"/>
                  <a:pt x="5250727" y="2999436"/>
                </a:cubicBezTo>
                <a:cubicBezTo>
                  <a:pt x="5357509" y="3087245"/>
                  <a:pt x="5421579" y="3218956"/>
                  <a:pt x="5421579" y="3394573"/>
                </a:cubicBezTo>
                <a:cubicBezTo>
                  <a:pt x="5421579" y="3460429"/>
                  <a:pt x="5400224" y="3537260"/>
                  <a:pt x="5378868" y="3625070"/>
                </a:cubicBezTo>
                <a:cubicBezTo>
                  <a:pt x="5357509" y="3701901"/>
                  <a:pt x="5314796" y="3789708"/>
                  <a:pt x="5250727" y="3888492"/>
                </a:cubicBezTo>
                <a:cubicBezTo>
                  <a:pt x="5186656" y="3998252"/>
                  <a:pt x="5090552" y="4108012"/>
                  <a:pt x="4951735" y="4239724"/>
                </a:cubicBezTo>
                <a:cubicBezTo>
                  <a:pt x="3050995" y="6061740"/>
                  <a:pt x="3050995" y="6061740"/>
                  <a:pt x="3050995" y="6061740"/>
                </a:cubicBezTo>
                <a:cubicBezTo>
                  <a:pt x="3050995" y="6994702"/>
                  <a:pt x="3050995" y="6994702"/>
                  <a:pt x="3050995" y="6994702"/>
                </a:cubicBezTo>
                <a:cubicBezTo>
                  <a:pt x="7001967" y="6994702"/>
                  <a:pt x="7001967" y="6994702"/>
                  <a:pt x="7001967" y="6994702"/>
                </a:cubicBezTo>
                <a:cubicBezTo>
                  <a:pt x="7001967" y="5820268"/>
                  <a:pt x="7001967" y="5820268"/>
                  <a:pt x="7001967" y="5820268"/>
                </a:cubicBezTo>
                <a:cubicBezTo>
                  <a:pt x="5047839" y="5820268"/>
                  <a:pt x="5047839" y="5820268"/>
                  <a:pt x="5047839" y="5820268"/>
                </a:cubicBezTo>
                <a:lnTo>
                  <a:pt x="6008886" y="4909259"/>
                </a:lnTo>
                <a:cubicBezTo>
                  <a:pt x="6243809" y="4678765"/>
                  <a:pt x="6425341" y="4470221"/>
                  <a:pt x="6553481" y="4283627"/>
                </a:cubicBezTo>
                <a:cubicBezTo>
                  <a:pt x="6670942" y="4097036"/>
                  <a:pt x="6756368" y="3921421"/>
                  <a:pt x="6799080" y="3756780"/>
                </a:cubicBezTo>
                <a:cubicBezTo>
                  <a:pt x="6841795" y="3592141"/>
                  <a:pt x="6873829" y="3416526"/>
                  <a:pt x="6873829" y="3251885"/>
                </a:cubicBezTo>
                <a:cubicBezTo>
                  <a:pt x="6873829" y="2933581"/>
                  <a:pt x="6788401" y="2648205"/>
                  <a:pt x="6617550" y="2406733"/>
                </a:cubicBezTo>
                <a:cubicBezTo>
                  <a:pt x="6446695" y="2165260"/>
                  <a:pt x="6222453" y="1989645"/>
                  <a:pt x="5923458" y="1857932"/>
                </a:cubicBezTo>
                <a:cubicBezTo>
                  <a:pt x="5624468" y="1726221"/>
                  <a:pt x="5282763" y="1660364"/>
                  <a:pt x="4898342" y="1660364"/>
                </a:cubicBezTo>
                <a:close/>
                <a:moveTo>
                  <a:pt x="14152222" y="1650438"/>
                </a:moveTo>
                <a:cubicBezTo>
                  <a:pt x="13650341" y="1650438"/>
                  <a:pt x="13223210" y="1749222"/>
                  <a:pt x="12870827" y="1946791"/>
                </a:cubicBezTo>
                <a:cubicBezTo>
                  <a:pt x="12507764" y="2144358"/>
                  <a:pt x="12230128" y="2407783"/>
                  <a:pt x="12048597" y="2737062"/>
                </a:cubicBezTo>
                <a:cubicBezTo>
                  <a:pt x="13116427" y="3351719"/>
                  <a:pt x="13116427" y="3351719"/>
                  <a:pt x="13116427" y="3351719"/>
                </a:cubicBezTo>
                <a:cubicBezTo>
                  <a:pt x="13212531" y="3187079"/>
                  <a:pt x="13340672" y="3055368"/>
                  <a:pt x="13500845" y="2967559"/>
                </a:cubicBezTo>
                <a:cubicBezTo>
                  <a:pt x="13661020" y="2890726"/>
                  <a:pt x="13831874" y="2846824"/>
                  <a:pt x="14024082" y="2846824"/>
                </a:cubicBezTo>
                <a:cubicBezTo>
                  <a:pt x="14237649" y="2846824"/>
                  <a:pt x="14397823" y="2890726"/>
                  <a:pt x="14515285" y="2989512"/>
                </a:cubicBezTo>
                <a:cubicBezTo>
                  <a:pt x="14622067" y="3077319"/>
                  <a:pt x="14675459" y="3209030"/>
                  <a:pt x="14675459" y="3384647"/>
                </a:cubicBezTo>
                <a:cubicBezTo>
                  <a:pt x="14675459" y="3450503"/>
                  <a:pt x="14664781" y="3527334"/>
                  <a:pt x="14643424" y="3615144"/>
                </a:cubicBezTo>
                <a:cubicBezTo>
                  <a:pt x="14622067" y="3691975"/>
                  <a:pt x="14579355" y="3779782"/>
                  <a:pt x="14515285" y="3878567"/>
                </a:cubicBezTo>
                <a:cubicBezTo>
                  <a:pt x="14440536" y="3988326"/>
                  <a:pt x="14344432" y="4098086"/>
                  <a:pt x="14205613" y="4229799"/>
                </a:cubicBezTo>
                <a:cubicBezTo>
                  <a:pt x="12304876" y="6051816"/>
                  <a:pt x="12304876" y="6051816"/>
                  <a:pt x="12304876" y="6051816"/>
                </a:cubicBezTo>
                <a:cubicBezTo>
                  <a:pt x="12304876" y="6984775"/>
                  <a:pt x="12304876" y="6984775"/>
                  <a:pt x="12304876" y="6984775"/>
                </a:cubicBezTo>
                <a:cubicBezTo>
                  <a:pt x="16266526" y="6984775"/>
                  <a:pt x="16266526" y="6984775"/>
                  <a:pt x="16266526" y="6984775"/>
                </a:cubicBezTo>
                <a:cubicBezTo>
                  <a:pt x="16266526" y="5810343"/>
                  <a:pt x="16266526" y="5810343"/>
                  <a:pt x="16266526" y="5810343"/>
                </a:cubicBezTo>
                <a:cubicBezTo>
                  <a:pt x="14301718" y="5810343"/>
                  <a:pt x="14301718" y="5810343"/>
                  <a:pt x="14301718" y="5810343"/>
                </a:cubicBezTo>
                <a:lnTo>
                  <a:pt x="15262766" y="4899335"/>
                </a:lnTo>
                <a:cubicBezTo>
                  <a:pt x="15508366" y="4668840"/>
                  <a:pt x="15689898" y="4460295"/>
                  <a:pt x="15807360" y="4273701"/>
                </a:cubicBezTo>
                <a:cubicBezTo>
                  <a:pt x="15935499" y="4087110"/>
                  <a:pt x="16020926" y="3911495"/>
                  <a:pt x="16063639" y="3746854"/>
                </a:cubicBezTo>
                <a:cubicBezTo>
                  <a:pt x="16106351" y="3582215"/>
                  <a:pt x="16127708" y="3406600"/>
                  <a:pt x="16127708" y="3241959"/>
                </a:cubicBezTo>
                <a:cubicBezTo>
                  <a:pt x="16127708" y="2923655"/>
                  <a:pt x="16042281" y="2638280"/>
                  <a:pt x="15871427" y="2396807"/>
                </a:cubicBezTo>
                <a:cubicBezTo>
                  <a:pt x="15711254" y="2155335"/>
                  <a:pt x="15476331" y="1979719"/>
                  <a:pt x="15177339" y="1848007"/>
                </a:cubicBezTo>
                <a:cubicBezTo>
                  <a:pt x="14889025" y="1716295"/>
                  <a:pt x="14547319" y="1650438"/>
                  <a:pt x="14152222" y="165043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sp>
        <p:nvSpPr>
          <p:cNvPr id="27" name="Slide Number Placeholder 5">
            <a:extLst>
              <a:ext uri="{FF2B5EF4-FFF2-40B4-BE49-F238E27FC236}">
                <a16:creationId xmlns:a16="http://schemas.microsoft.com/office/drawing/2014/main" id="{CDB78746-F0FB-4DDC-AC2E-41904B2DCE30}"/>
              </a:ext>
            </a:extLst>
          </p:cNvPr>
          <p:cNvSpPr txBox="1">
            <a:spLocks/>
          </p:cNvSpPr>
          <p:nvPr userDrawn="1"/>
        </p:nvSpPr>
        <p:spPr>
          <a:xfrm>
            <a:off x="11815473" y="59438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AAEA76C-6E12-4E04-9D5C-DC4523A495A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199DD220-652D-4BB3-B79A-17F2CE2FE90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4466E2CB-1727-4F26-8614-C932A635C87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9A44D91-07D4-4A69-9DBB-83F9C4F6102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35CA0C66-453A-47CF-B098-A4747F6E3F31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E2A18EF9-245C-4AAC-AF9E-6078DA87B310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92114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32" grpId="0"/>
    </p:bldLst>
  </p:timing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39BDD701-BE29-4BC9-9D05-873F1416D5F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465088" y="680951"/>
            <a:ext cx="2747692" cy="5496098"/>
          </a:xfrm>
          <a:custGeom>
            <a:avLst/>
            <a:gdLst>
              <a:gd name="connsiteX0" fmla="*/ 5496096 w 5496100"/>
              <a:gd name="connsiteY0" fmla="*/ 0 h 10992196"/>
              <a:gd name="connsiteX1" fmla="*/ 5496100 w 5496100"/>
              <a:gd name="connsiteY1" fmla="*/ 0 h 10992196"/>
              <a:gd name="connsiteX2" fmla="*/ 5496100 w 5496100"/>
              <a:gd name="connsiteY2" fmla="*/ 10992196 h 10992196"/>
              <a:gd name="connsiteX3" fmla="*/ 5496096 w 5496100"/>
              <a:gd name="connsiteY3" fmla="*/ 10992196 h 10992196"/>
              <a:gd name="connsiteX4" fmla="*/ 0 w 5496100"/>
              <a:gd name="connsiteY4" fmla="*/ 5496098 h 10992196"/>
              <a:gd name="connsiteX5" fmla="*/ 5496096 w 5496100"/>
              <a:gd name="connsiteY5" fmla="*/ 0 h 1099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6100" h="10992196">
                <a:moveTo>
                  <a:pt x="5496096" y="0"/>
                </a:moveTo>
                <a:lnTo>
                  <a:pt x="5496100" y="0"/>
                </a:lnTo>
                <a:lnTo>
                  <a:pt x="5496100" y="10992196"/>
                </a:lnTo>
                <a:lnTo>
                  <a:pt x="5496096" y="10992196"/>
                </a:lnTo>
                <a:cubicBezTo>
                  <a:pt x="2460688" y="10992196"/>
                  <a:pt x="0" y="8531509"/>
                  <a:pt x="0" y="5496098"/>
                </a:cubicBezTo>
                <a:cubicBezTo>
                  <a:pt x="0" y="2460687"/>
                  <a:pt x="2460688" y="0"/>
                  <a:pt x="5496096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197056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BFFE166-4AF8-4B47-8A00-5722DD8AFA8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680951"/>
            <a:ext cx="2753026" cy="5496098"/>
          </a:xfrm>
          <a:custGeom>
            <a:avLst/>
            <a:gdLst>
              <a:gd name="connsiteX0" fmla="*/ 10670 w 5506769"/>
              <a:gd name="connsiteY0" fmla="*/ 0 h 10992196"/>
              <a:gd name="connsiteX1" fmla="*/ 5506769 w 5506769"/>
              <a:gd name="connsiteY1" fmla="*/ 5496098 h 10992196"/>
              <a:gd name="connsiteX2" fmla="*/ 10670 w 5506769"/>
              <a:gd name="connsiteY2" fmla="*/ 10992196 h 10992196"/>
              <a:gd name="connsiteX3" fmla="*/ 0 w 5506769"/>
              <a:gd name="connsiteY3" fmla="*/ 10991926 h 10992196"/>
              <a:gd name="connsiteX4" fmla="*/ 0 w 5506769"/>
              <a:gd name="connsiteY4" fmla="*/ 270 h 1099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6769" h="10992196">
                <a:moveTo>
                  <a:pt x="10670" y="0"/>
                </a:moveTo>
                <a:cubicBezTo>
                  <a:pt x="3046082" y="0"/>
                  <a:pt x="5506769" y="2460687"/>
                  <a:pt x="5506769" y="5496098"/>
                </a:cubicBezTo>
                <a:cubicBezTo>
                  <a:pt x="5506769" y="8531509"/>
                  <a:pt x="3046082" y="10992196"/>
                  <a:pt x="10670" y="10992196"/>
                </a:cubicBezTo>
                <a:lnTo>
                  <a:pt x="0" y="10991926"/>
                </a:lnTo>
                <a:lnTo>
                  <a:pt x="0" y="270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0139446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39BDD701-BE29-4BC9-9D05-873F1416D5F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465088" y="680951"/>
            <a:ext cx="2747692" cy="5496098"/>
          </a:xfrm>
          <a:custGeom>
            <a:avLst/>
            <a:gdLst>
              <a:gd name="connsiteX0" fmla="*/ 5496096 w 5496100"/>
              <a:gd name="connsiteY0" fmla="*/ 0 h 10992196"/>
              <a:gd name="connsiteX1" fmla="*/ 5496100 w 5496100"/>
              <a:gd name="connsiteY1" fmla="*/ 0 h 10992196"/>
              <a:gd name="connsiteX2" fmla="*/ 5496100 w 5496100"/>
              <a:gd name="connsiteY2" fmla="*/ 10992196 h 10992196"/>
              <a:gd name="connsiteX3" fmla="*/ 5496096 w 5496100"/>
              <a:gd name="connsiteY3" fmla="*/ 10992196 h 10992196"/>
              <a:gd name="connsiteX4" fmla="*/ 0 w 5496100"/>
              <a:gd name="connsiteY4" fmla="*/ 5496098 h 10992196"/>
              <a:gd name="connsiteX5" fmla="*/ 5496096 w 5496100"/>
              <a:gd name="connsiteY5" fmla="*/ 0 h 1099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6100" h="10992196">
                <a:moveTo>
                  <a:pt x="5496096" y="0"/>
                </a:moveTo>
                <a:lnTo>
                  <a:pt x="5496100" y="0"/>
                </a:lnTo>
                <a:lnTo>
                  <a:pt x="5496100" y="10992196"/>
                </a:lnTo>
                <a:lnTo>
                  <a:pt x="5496096" y="10992196"/>
                </a:lnTo>
                <a:cubicBezTo>
                  <a:pt x="2460688" y="10992196"/>
                  <a:pt x="0" y="8531509"/>
                  <a:pt x="0" y="5496098"/>
                </a:cubicBezTo>
                <a:cubicBezTo>
                  <a:pt x="0" y="2460687"/>
                  <a:pt x="2460688" y="0"/>
                  <a:pt x="5496096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9365C87-3DE9-47D7-BFEE-924BC233F72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D09A0F22-9D24-4FEE-BD13-8708E530C28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0B5B25E-FC1B-4938-A8CD-493340FAE59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DEC329E-9EB9-4AE9-91C3-42B536BB8FC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8FBE851C-D953-4707-94C2-10B0C9DEA8AD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724106F0-DE01-4C35-B4B9-AD360EE37597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301794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BFFE166-4AF8-4B47-8A00-5722DD8AFA8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680951"/>
            <a:ext cx="2753026" cy="5496098"/>
          </a:xfrm>
          <a:custGeom>
            <a:avLst/>
            <a:gdLst>
              <a:gd name="connsiteX0" fmla="*/ 10670 w 5506769"/>
              <a:gd name="connsiteY0" fmla="*/ 0 h 10992196"/>
              <a:gd name="connsiteX1" fmla="*/ 5506769 w 5506769"/>
              <a:gd name="connsiteY1" fmla="*/ 5496098 h 10992196"/>
              <a:gd name="connsiteX2" fmla="*/ 10670 w 5506769"/>
              <a:gd name="connsiteY2" fmla="*/ 10992196 h 10992196"/>
              <a:gd name="connsiteX3" fmla="*/ 0 w 5506769"/>
              <a:gd name="connsiteY3" fmla="*/ 10991926 h 10992196"/>
              <a:gd name="connsiteX4" fmla="*/ 0 w 5506769"/>
              <a:gd name="connsiteY4" fmla="*/ 270 h 1099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6769" h="10992196">
                <a:moveTo>
                  <a:pt x="10670" y="0"/>
                </a:moveTo>
                <a:cubicBezTo>
                  <a:pt x="3046082" y="0"/>
                  <a:pt x="5506769" y="2460687"/>
                  <a:pt x="5506769" y="5496098"/>
                </a:cubicBezTo>
                <a:cubicBezTo>
                  <a:pt x="5506769" y="8531509"/>
                  <a:pt x="3046082" y="10992196"/>
                  <a:pt x="10670" y="10992196"/>
                </a:cubicBezTo>
                <a:lnTo>
                  <a:pt x="0" y="10991926"/>
                </a:lnTo>
                <a:lnTo>
                  <a:pt x="0" y="270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2110D06-56AA-44BE-834F-1D04195A380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3A029EA6-D82F-4075-B7FA-13AF060E9BD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78169FB-F6B2-4CAC-B737-9433D5073ED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610BAF90-3194-43D9-A530-83FCBE4CE30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EB66E3E0-EDD5-4CC6-A894-421D39AE03B1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8F279E5B-5F6B-4FEC-A423-FAB7D702C480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55814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D85C22E-D3AC-47FE-88A6-CD0AFA6707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460162" y="1125416"/>
            <a:ext cx="5731839" cy="5732584"/>
          </a:xfrm>
          <a:custGeom>
            <a:avLst/>
            <a:gdLst>
              <a:gd name="connsiteX0" fmla="*/ 11465170 w 11465170"/>
              <a:gd name="connsiteY0" fmla="*/ 0 h 11465168"/>
              <a:gd name="connsiteX1" fmla="*/ 11465170 w 11465170"/>
              <a:gd name="connsiteY1" fmla="*/ 11465168 h 11465168"/>
              <a:gd name="connsiteX2" fmla="*/ 0 w 11465170"/>
              <a:gd name="connsiteY2" fmla="*/ 11465168 h 11465168"/>
              <a:gd name="connsiteX3" fmla="*/ 14918 w 11465170"/>
              <a:gd name="connsiteY3" fmla="*/ 10875173 h 11465168"/>
              <a:gd name="connsiteX4" fmla="*/ 11465170 w 11465170"/>
              <a:gd name="connsiteY4" fmla="*/ 0 h 1146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65170" h="11465168">
                <a:moveTo>
                  <a:pt x="11465170" y="0"/>
                </a:moveTo>
                <a:lnTo>
                  <a:pt x="11465170" y="11465168"/>
                </a:lnTo>
                <a:lnTo>
                  <a:pt x="0" y="11465168"/>
                </a:lnTo>
                <a:lnTo>
                  <a:pt x="14918" y="10875173"/>
                </a:lnTo>
                <a:cubicBezTo>
                  <a:pt x="321991" y="4817323"/>
                  <a:pt x="5331006" y="0"/>
                  <a:pt x="1146517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1659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D85C22E-D3AC-47FE-88A6-CD0AFA6707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460162" y="1125416"/>
            <a:ext cx="5731839" cy="5732584"/>
          </a:xfrm>
          <a:custGeom>
            <a:avLst/>
            <a:gdLst>
              <a:gd name="connsiteX0" fmla="*/ 11465170 w 11465170"/>
              <a:gd name="connsiteY0" fmla="*/ 0 h 11465168"/>
              <a:gd name="connsiteX1" fmla="*/ 11465170 w 11465170"/>
              <a:gd name="connsiteY1" fmla="*/ 11465168 h 11465168"/>
              <a:gd name="connsiteX2" fmla="*/ 0 w 11465170"/>
              <a:gd name="connsiteY2" fmla="*/ 11465168 h 11465168"/>
              <a:gd name="connsiteX3" fmla="*/ 14918 w 11465170"/>
              <a:gd name="connsiteY3" fmla="*/ 10875173 h 11465168"/>
              <a:gd name="connsiteX4" fmla="*/ 11465170 w 11465170"/>
              <a:gd name="connsiteY4" fmla="*/ 0 h 1146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65170" h="11465168">
                <a:moveTo>
                  <a:pt x="11465170" y="0"/>
                </a:moveTo>
                <a:lnTo>
                  <a:pt x="11465170" y="11465168"/>
                </a:lnTo>
                <a:lnTo>
                  <a:pt x="0" y="11465168"/>
                </a:lnTo>
                <a:lnTo>
                  <a:pt x="14918" y="10875173"/>
                </a:lnTo>
                <a:cubicBezTo>
                  <a:pt x="321991" y="4817323"/>
                  <a:pt x="5331006" y="0"/>
                  <a:pt x="1146517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A13F8A7-05B2-4989-9210-C4B62568A28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3AC38064-1494-4930-8DFD-41910167983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FEF9BE8-A0F7-4718-BD6F-D6A496AEF88C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FFCA2CD-3952-4A19-AF17-659E518619F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A0EF043A-7FEB-41E1-AE39-F124B07E2CF3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D9D8B22-8FDB-4FD5-B2B4-979ABE98F215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875284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Fallback>
  </mc:AlternateContent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C89280-263C-4E9D-8C3D-88B5156F4F3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1125417"/>
            <a:ext cx="5731838" cy="5732584"/>
          </a:xfrm>
          <a:custGeom>
            <a:avLst/>
            <a:gdLst>
              <a:gd name="connsiteX0" fmla="*/ 0 w 11465169"/>
              <a:gd name="connsiteY0" fmla="*/ 0 h 11465168"/>
              <a:gd name="connsiteX1" fmla="*/ 11450251 w 11465169"/>
              <a:gd name="connsiteY1" fmla="*/ 10875173 h 11465168"/>
              <a:gd name="connsiteX2" fmla="*/ 11465169 w 11465169"/>
              <a:gd name="connsiteY2" fmla="*/ 11465168 h 11465168"/>
              <a:gd name="connsiteX3" fmla="*/ 0 w 11465169"/>
              <a:gd name="connsiteY3" fmla="*/ 11465168 h 1146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465169" h="11465168">
                <a:moveTo>
                  <a:pt x="0" y="0"/>
                </a:moveTo>
                <a:cubicBezTo>
                  <a:pt x="6134162" y="0"/>
                  <a:pt x="11143178" y="4817322"/>
                  <a:pt x="11450251" y="10875173"/>
                </a:cubicBezTo>
                <a:lnTo>
                  <a:pt x="11465169" y="11465168"/>
                </a:lnTo>
                <a:lnTo>
                  <a:pt x="0" y="11465168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078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</p:bldLst>
      </p:timing>
    </mc:Fallback>
  </mc:AlternateConten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C89280-263C-4E9D-8C3D-88B5156F4F3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1125417"/>
            <a:ext cx="5731838" cy="5732584"/>
          </a:xfrm>
          <a:custGeom>
            <a:avLst/>
            <a:gdLst>
              <a:gd name="connsiteX0" fmla="*/ 0 w 11465169"/>
              <a:gd name="connsiteY0" fmla="*/ 0 h 11465168"/>
              <a:gd name="connsiteX1" fmla="*/ 11450251 w 11465169"/>
              <a:gd name="connsiteY1" fmla="*/ 10875173 h 11465168"/>
              <a:gd name="connsiteX2" fmla="*/ 11465169 w 11465169"/>
              <a:gd name="connsiteY2" fmla="*/ 11465168 h 11465168"/>
              <a:gd name="connsiteX3" fmla="*/ 0 w 11465169"/>
              <a:gd name="connsiteY3" fmla="*/ 11465168 h 1146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465169" h="11465168">
                <a:moveTo>
                  <a:pt x="0" y="0"/>
                </a:moveTo>
                <a:cubicBezTo>
                  <a:pt x="6134162" y="0"/>
                  <a:pt x="11143178" y="4817322"/>
                  <a:pt x="11450251" y="10875173"/>
                </a:cubicBezTo>
                <a:lnTo>
                  <a:pt x="11465169" y="11465168"/>
                </a:lnTo>
                <a:lnTo>
                  <a:pt x="0" y="11465168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70DA06D-B78F-4BBA-ACE4-6F90D115427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EF4FE04-31BC-4BAB-A553-9CE87E32C38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B3B4696-015C-4515-8706-C22A113D655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BEDB8AF-2F09-4C4D-B827-6F0E75D80A1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2D94DEED-983E-4F30-BFC5-644F956EBF9B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67671FFB-5FD9-4B04-A631-03CE3EE9663E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8509721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7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7" grpId="0"/>
        </p:bldLst>
      </p:timing>
    </mc:Fallback>
  </mc:AlternateContent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B0A4C68-03FD-498C-83BB-CC2F7F58B8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460163" y="1"/>
            <a:ext cx="5731838" cy="5732585"/>
          </a:xfrm>
          <a:custGeom>
            <a:avLst/>
            <a:gdLst>
              <a:gd name="connsiteX0" fmla="*/ 0 w 11465169"/>
              <a:gd name="connsiteY0" fmla="*/ 0 h 11465169"/>
              <a:gd name="connsiteX1" fmla="*/ 11465169 w 11465169"/>
              <a:gd name="connsiteY1" fmla="*/ 0 h 11465169"/>
              <a:gd name="connsiteX2" fmla="*/ 11465169 w 11465169"/>
              <a:gd name="connsiteY2" fmla="*/ 11465169 h 11465169"/>
              <a:gd name="connsiteX3" fmla="*/ 0 w 11465169"/>
              <a:gd name="connsiteY3" fmla="*/ 0 h 11465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465169" h="11465169">
                <a:moveTo>
                  <a:pt x="0" y="0"/>
                </a:moveTo>
                <a:lnTo>
                  <a:pt x="11465169" y="0"/>
                </a:lnTo>
                <a:lnTo>
                  <a:pt x="11465169" y="11465169"/>
                </a:lnTo>
                <a:cubicBezTo>
                  <a:pt x="5133131" y="11465169"/>
                  <a:pt x="0" y="6332040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267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B0A4C68-03FD-498C-83BB-CC2F7F58B8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460163" y="1"/>
            <a:ext cx="5731838" cy="5732585"/>
          </a:xfrm>
          <a:custGeom>
            <a:avLst/>
            <a:gdLst>
              <a:gd name="connsiteX0" fmla="*/ 0 w 11465169"/>
              <a:gd name="connsiteY0" fmla="*/ 0 h 11465169"/>
              <a:gd name="connsiteX1" fmla="*/ 11465169 w 11465169"/>
              <a:gd name="connsiteY1" fmla="*/ 0 h 11465169"/>
              <a:gd name="connsiteX2" fmla="*/ 11465169 w 11465169"/>
              <a:gd name="connsiteY2" fmla="*/ 11465169 h 11465169"/>
              <a:gd name="connsiteX3" fmla="*/ 0 w 11465169"/>
              <a:gd name="connsiteY3" fmla="*/ 0 h 11465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465169" h="11465169">
                <a:moveTo>
                  <a:pt x="0" y="0"/>
                </a:moveTo>
                <a:lnTo>
                  <a:pt x="11465169" y="0"/>
                </a:lnTo>
                <a:lnTo>
                  <a:pt x="11465169" y="11465169"/>
                </a:lnTo>
                <a:cubicBezTo>
                  <a:pt x="5133131" y="11465169"/>
                  <a:pt x="0" y="6332040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D18F4EA-4200-4FF8-930C-9844E517839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98261FBE-E70C-42DC-AE52-60734FAD928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D35A390-EFFE-474B-B14A-FEE1A1909A5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A4F99A5-87C2-499F-A4EE-9206DE3D629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C8E0C990-8A7D-429E-9596-1F42D9D0C93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0EEE39F-5746-4234-8560-64009BB57AAD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49072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Fallback>
  </mc:AlternateContent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059992C7-10E4-4FC4-B3FF-9F356031FB1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1"/>
            <a:ext cx="5731839" cy="5732585"/>
          </a:xfrm>
          <a:custGeom>
            <a:avLst/>
            <a:gdLst>
              <a:gd name="connsiteX0" fmla="*/ 0 w 11465170"/>
              <a:gd name="connsiteY0" fmla="*/ 0 h 11465169"/>
              <a:gd name="connsiteX1" fmla="*/ 11465170 w 11465170"/>
              <a:gd name="connsiteY1" fmla="*/ 0 h 11465169"/>
              <a:gd name="connsiteX2" fmla="*/ 0 w 11465170"/>
              <a:gd name="connsiteY2" fmla="*/ 11465169 h 11465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65170" h="11465169">
                <a:moveTo>
                  <a:pt x="0" y="0"/>
                </a:moveTo>
                <a:lnTo>
                  <a:pt x="11465170" y="0"/>
                </a:lnTo>
                <a:cubicBezTo>
                  <a:pt x="11465170" y="6332038"/>
                  <a:pt x="6332041" y="11465169"/>
                  <a:pt x="0" y="11465169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119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41000878-1FC8-4510-95D2-81F0ABE7EFC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1" y="1569720"/>
            <a:ext cx="6095999" cy="371856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28709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41000878-1FC8-4510-95D2-81F0ABE7EFC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1" y="1569720"/>
            <a:ext cx="6095999" cy="371856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8D14ECD-EC66-4806-9810-C1D6D557BDD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177C8D3-D04C-41FA-8951-DC9B94CE44F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88079D1-AB80-402E-B0CD-75B703BE2B2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6410831-0F86-4085-9CBB-0E2CD7C07ED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4CE0733A-5853-4AAD-9B99-14C593D3C53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D72C413-EC68-4C80-97C4-ABC7E7E3E26A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0792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</p:bldLst>
  </p:timing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14EBBE2C-4726-42D5-BF53-EDDBE279D5C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" y="-1"/>
            <a:ext cx="6095999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1486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14EBBE2C-4726-42D5-BF53-EDDBE279D5C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" y="-1"/>
            <a:ext cx="6095999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ED79C3B-9063-4A0E-A365-504AF5BBB7C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6D4AE3C7-DC23-46CF-8595-7955353027E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AF514E48-C93E-4348-A109-6FCA4D50235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AF0AC8-A7B0-4EDB-B7A5-CFA6677FD4C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AEF3970C-27A6-4209-9B0B-A387E7FFB65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08FD836-A084-4246-B0D1-AC31663749D9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6641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2285603D-E4AD-4B55-8E33-F00DFC82D82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" y="-1"/>
            <a:ext cx="12191999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51591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98F0030C-7DFC-441A-9AC7-1DA8254F08D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952345" y="1657350"/>
            <a:ext cx="6304729" cy="40957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3733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98F0030C-7DFC-441A-9AC7-1DA8254F08D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952345" y="1657350"/>
            <a:ext cx="6304729" cy="40957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E115657-2E3D-4BBC-82D0-2DF4C15995E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DFC160E5-9989-400C-83DE-A2460458E42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9280E4A7-8489-4965-9840-64CAB3893DB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45AB1014-FF2F-47DE-9D4B-9BBE32F34DB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7FFAA849-E4DF-486A-B37E-7BFBD9323B2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250022D8-CADE-49D6-8FF7-6E98274581DB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3570783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3" grpId="0"/>
    </p:bldLst>
  </p:timing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7C5176B4-DDAF-4011-B6E9-9693D9FF38F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087549" y="3022720"/>
            <a:ext cx="2226876" cy="4104761"/>
          </a:xfrm>
          <a:custGeom>
            <a:avLst/>
            <a:gdLst>
              <a:gd name="connsiteX0" fmla="*/ 495900 w 4454332"/>
              <a:gd name="connsiteY0" fmla="*/ 0 h 8209522"/>
              <a:gd name="connsiteX1" fmla="*/ 3958432 w 4454332"/>
              <a:gd name="connsiteY1" fmla="*/ 0 h 8209522"/>
              <a:gd name="connsiteX2" fmla="*/ 4454332 w 4454332"/>
              <a:gd name="connsiteY2" fmla="*/ 495901 h 8209522"/>
              <a:gd name="connsiteX3" fmla="*/ 4454332 w 4454332"/>
              <a:gd name="connsiteY3" fmla="*/ 7713621 h 8209522"/>
              <a:gd name="connsiteX4" fmla="*/ 3958432 w 4454332"/>
              <a:gd name="connsiteY4" fmla="*/ 8209522 h 8209522"/>
              <a:gd name="connsiteX5" fmla="*/ 495900 w 4454332"/>
              <a:gd name="connsiteY5" fmla="*/ 8209522 h 8209522"/>
              <a:gd name="connsiteX6" fmla="*/ 0 w 4454332"/>
              <a:gd name="connsiteY6" fmla="*/ 7713621 h 8209522"/>
              <a:gd name="connsiteX7" fmla="*/ 0 w 4454332"/>
              <a:gd name="connsiteY7" fmla="*/ 495901 h 8209522"/>
              <a:gd name="connsiteX8" fmla="*/ 495900 w 4454332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2" h="8209522">
                <a:moveTo>
                  <a:pt x="495900" y="0"/>
                </a:moveTo>
                <a:lnTo>
                  <a:pt x="3958432" y="0"/>
                </a:lnTo>
                <a:cubicBezTo>
                  <a:pt x="4232312" y="0"/>
                  <a:pt x="4454332" y="222022"/>
                  <a:pt x="4454332" y="495901"/>
                </a:cubicBezTo>
                <a:lnTo>
                  <a:pt x="4454332" y="7713621"/>
                </a:lnTo>
                <a:cubicBezTo>
                  <a:pt x="4454332" y="7987500"/>
                  <a:pt x="4232312" y="8209522"/>
                  <a:pt x="3958432" y="8209522"/>
                </a:cubicBezTo>
                <a:lnTo>
                  <a:pt x="495900" y="8209522"/>
                </a:lnTo>
                <a:cubicBezTo>
                  <a:pt x="222022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DC62E65-35D1-4BB2-B0F7-3EDFCB2026F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091084" y="-1753446"/>
            <a:ext cx="2226877" cy="4104761"/>
          </a:xfrm>
          <a:custGeom>
            <a:avLst/>
            <a:gdLst>
              <a:gd name="connsiteX0" fmla="*/ 495902 w 4454334"/>
              <a:gd name="connsiteY0" fmla="*/ 0 h 8209522"/>
              <a:gd name="connsiteX1" fmla="*/ 3958432 w 4454334"/>
              <a:gd name="connsiteY1" fmla="*/ 0 h 8209522"/>
              <a:gd name="connsiteX2" fmla="*/ 4454334 w 4454334"/>
              <a:gd name="connsiteY2" fmla="*/ 495901 h 8209522"/>
              <a:gd name="connsiteX3" fmla="*/ 4454334 w 4454334"/>
              <a:gd name="connsiteY3" fmla="*/ 7713621 h 8209522"/>
              <a:gd name="connsiteX4" fmla="*/ 3958432 w 4454334"/>
              <a:gd name="connsiteY4" fmla="*/ 8209522 h 8209522"/>
              <a:gd name="connsiteX5" fmla="*/ 495902 w 4454334"/>
              <a:gd name="connsiteY5" fmla="*/ 8209522 h 8209522"/>
              <a:gd name="connsiteX6" fmla="*/ 0 w 4454334"/>
              <a:gd name="connsiteY6" fmla="*/ 7713621 h 8209522"/>
              <a:gd name="connsiteX7" fmla="*/ 0 w 4454334"/>
              <a:gd name="connsiteY7" fmla="*/ 495901 h 8209522"/>
              <a:gd name="connsiteX8" fmla="*/ 495902 w 4454334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4" h="8209522">
                <a:moveTo>
                  <a:pt x="495902" y="0"/>
                </a:moveTo>
                <a:lnTo>
                  <a:pt x="3958432" y="0"/>
                </a:lnTo>
                <a:cubicBezTo>
                  <a:pt x="4232312" y="0"/>
                  <a:pt x="4454334" y="222022"/>
                  <a:pt x="4454334" y="495901"/>
                </a:cubicBezTo>
                <a:lnTo>
                  <a:pt x="4454334" y="7713621"/>
                </a:lnTo>
                <a:cubicBezTo>
                  <a:pt x="4454334" y="7987500"/>
                  <a:pt x="4232312" y="8209522"/>
                  <a:pt x="3958432" y="8209522"/>
                </a:cubicBezTo>
                <a:lnTo>
                  <a:pt x="495902" y="8209522"/>
                </a:lnTo>
                <a:cubicBezTo>
                  <a:pt x="222024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4" y="0"/>
                  <a:pt x="4959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0338DB8-539D-4B55-9568-F11457E36F2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140132" y="4414201"/>
            <a:ext cx="2226877" cy="4104762"/>
          </a:xfrm>
          <a:custGeom>
            <a:avLst/>
            <a:gdLst>
              <a:gd name="connsiteX0" fmla="*/ 495901 w 4454333"/>
              <a:gd name="connsiteY0" fmla="*/ 0 h 8209523"/>
              <a:gd name="connsiteX1" fmla="*/ 3958432 w 4454333"/>
              <a:gd name="connsiteY1" fmla="*/ 0 h 8209523"/>
              <a:gd name="connsiteX2" fmla="*/ 4454333 w 4454333"/>
              <a:gd name="connsiteY2" fmla="*/ 495901 h 8209523"/>
              <a:gd name="connsiteX3" fmla="*/ 4454333 w 4454333"/>
              <a:gd name="connsiteY3" fmla="*/ 7713621 h 8209523"/>
              <a:gd name="connsiteX4" fmla="*/ 3958432 w 4454333"/>
              <a:gd name="connsiteY4" fmla="*/ 8209523 h 8209523"/>
              <a:gd name="connsiteX5" fmla="*/ 495901 w 4454333"/>
              <a:gd name="connsiteY5" fmla="*/ 8209523 h 8209523"/>
              <a:gd name="connsiteX6" fmla="*/ 0 w 4454333"/>
              <a:gd name="connsiteY6" fmla="*/ 7713621 h 8209523"/>
              <a:gd name="connsiteX7" fmla="*/ 0 w 4454333"/>
              <a:gd name="connsiteY7" fmla="*/ 495901 h 8209523"/>
              <a:gd name="connsiteX8" fmla="*/ 495901 w 4454333"/>
              <a:gd name="connsiteY8" fmla="*/ 0 h 8209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3" h="8209523">
                <a:moveTo>
                  <a:pt x="495901" y="0"/>
                </a:moveTo>
                <a:lnTo>
                  <a:pt x="3958432" y="0"/>
                </a:lnTo>
                <a:cubicBezTo>
                  <a:pt x="4232311" y="0"/>
                  <a:pt x="4454333" y="222022"/>
                  <a:pt x="4454333" y="495901"/>
                </a:cubicBezTo>
                <a:lnTo>
                  <a:pt x="4454333" y="7713621"/>
                </a:lnTo>
                <a:cubicBezTo>
                  <a:pt x="4454333" y="7987499"/>
                  <a:pt x="4232311" y="8209523"/>
                  <a:pt x="3958432" y="8209523"/>
                </a:cubicBezTo>
                <a:lnTo>
                  <a:pt x="495901" y="8209523"/>
                </a:lnTo>
                <a:cubicBezTo>
                  <a:pt x="222022" y="8209523"/>
                  <a:pt x="0" y="7987499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A6B07A0-B2B8-407D-A000-6C7B92C400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121084" y="-460275"/>
            <a:ext cx="2226877" cy="4104761"/>
          </a:xfrm>
          <a:custGeom>
            <a:avLst/>
            <a:gdLst>
              <a:gd name="connsiteX0" fmla="*/ 495901 w 4454333"/>
              <a:gd name="connsiteY0" fmla="*/ 0 h 8209522"/>
              <a:gd name="connsiteX1" fmla="*/ 3958432 w 4454333"/>
              <a:gd name="connsiteY1" fmla="*/ 0 h 8209522"/>
              <a:gd name="connsiteX2" fmla="*/ 4454333 w 4454333"/>
              <a:gd name="connsiteY2" fmla="*/ 495901 h 8209522"/>
              <a:gd name="connsiteX3" fmla="*/ 4454333 w 4454333"/>
              <a:gd name="connsiteY3" fmla="*/ 7713621 h 8209522"/>
              <a:gd name="connsiteX4" fmla="*/ 3958432 w 4454333"/>
              <a:gd name="connsiteY4" fmla="*/ 8209522 h 8209522"/>
              <a:gd name="connsiteX5" fmla="*/ 495901 w 4454333"/>
              <a:gd name="connsiteY5" fmla="*/ 8209522 h 8209522"/>
              <a:gd name="connsiteX6" fmla="*/ 0 w 4454333"/>
              <a:gd name="connsiteY6" fmla="*/ 7713621 h 8209522"/>
              <a:gd name="connsiteX7" fmla="*/ 0 w 4454333"/>
              <a:gd name="connsiteY7" fmla="*/ 495901 h 8209522"/>
              <a:gd name="connsiteX8" fmla="*/ 495901 w 4454333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3" h="8209522">
                <a:moveTo>
                  <a:pt x="495901" y="0"/>
                </a:moveTo>
                <a:lnTo>
                  <a:pt x="3958432" y="0"/>
                </a:lnTo>
                <a:cubicBezTo>
                  <a:pt x="4232311" y="0"/>
                  <a:pt x="4454333" y="222022"/>
                  <a:pt x="4454333" y="495901"/>
                </a:cubicBezTo>
                <a:lnTo>
                  <a:pt x="4454333" y="7713621"/>
                </a:lnTo>
                <a:cubicBezTo>
                  <a:pt x="4454333" y="7987500"/>
                  <a:pt x="4232311" y="8209522"/>
                  <a:pt x="3958432" y="8209522"/>
                </a:cubicBezTo>
                <a:lnTo>
                  <a:pt x="495901" y="8209522"/>
                </a:lnTo>
                <a:cubicBezTo>
                  <a:pt x="222022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1751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 animBg="1"/>
      <p:bldP spid="10" grpId="0" animBg="1"/>
      <p:bldP spid="8" grpId="0" animBg="1"/>
    </p:bldLst>
  </p:timing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7C5176B4-DDAF-4011-B6E9-9693D9FF38F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087549" y="3022720"/>
            <a:ext cx="2226876" cy="4104761"/>
          </a:xfrm>
          <a:custGeom>
            <a:avLst/>
            <a:gdLst>
              <a:gd name="connsiteX0" fmla="*/ 495900 w 4454332"/>
              <a:gd name="connsiteY0" fmla="*/ 0 h 8209522"/>
              <a:gd name="connsiteX1" fmla="*/ 3958432 w 4454332"/>
              <a:gd name="connsiteY1" fmla="*/ 0 h 8209522"/>
              <a:gd name="connsiteX2" fmla="*/ 4454332 w 4454332"/>
              <a:gd name="connsiteY2" fmla="*/ 495901 h 8209522"/>
              <a:gd name="connsiteX3" fmla="*/ 4454332 w 4454332"/>
              <a:gd name="connsiteY3" fmla="*/ 7713621 h 8209522"/>
              <a:gd name="connsiteX4" fmla="*/ 3958432 w 4454332"/>
              <a:gd name="connsiteY4" fmla="*/ 8209522 h 8209522"/>
              <a:gd name="connsiteX5" fmla="*/ 495900 w 4454332"/>
              <a:gd name="connsiteY5" fmla="*/ 8209522 h 8209522"/>
              <a:gd name="connsiteX6" fmla="*/ 0 w 4454332"/>
              <a:gd name="connsiteY6" fmla="*/ 7713621 h 8209522"/>
              <a:gd name="connsiteX7" fmla="*/ 0 w 4454332"/>
              <a:gd name="connsiteY7" fmla="*/ 495901 h 8209522"/>
              <a:gd name="connsiteX8" fmla="*/ 495900 w 4454332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2" h="8209522">
                <a:moveTo>
                  <a:pt x="495900" y="0"/>
                </a:moveTo>
                <a:lnTo>
                  <a:pt x="3958432" y="0"/>
                </a:lnTo>
                <a:cubicBezTo>
                  <a:pt x="4232312" y="0"/>
                  <a:pt x="4454332" y="222022"/>
                  <a:pt x="4454332" y="495901"/>
                </a:cubicBezTo>
                <a:lnTo>
                  <a:pt x="4454332" y="7713621"/>
                </a:lnTo>
                <a:cubicBezTo>
                  <a:pt x="4454332" y="7987500"/>
                  <a:pt x="4232312" y="8209522"/>
                  <a:pt x="3958432" y="8209522"/>
                </a:cubicBezTo>
                <a:lnTo>
                  <a:pt x="495900" y="8209522"/>
                </a:lnTo>
                <a:cubicBezTo>
                  <a:pt x="222022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DC62E65-35D1-4BB2-B0F7-3EDFCB2026F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091084" y="-1753446"/>
            <a:ext cx="2226877" cy="4104761"/>
          </a:xfrm>
          <a:custGeom>
            <a:avLst/>
            <a:gdLst>
              <a:gd name="connsiteX0" fmla="*/ 495902 w 4454334"/>
              <a:gd name="connsiteY0" fmla="*/ 0 h 8209522"/>
              <a:gd name="connsiteX1" fmla="*/ 3958432 w 4454334"/>
              <a:gd name="connsiteY1" fmla="*/ 0 h 8209522"/>
              <a:gd name="connsiteX2" fmla="*/ 4454334 w 4454334"/>
              <a:gd name="connsiteY2" fmla="*/ 495901 h 8209522"/>
              <a:gd name="connsiteX3" fmla="*/ 4454334 w 4454334"/>
              <a:gd name="connsiteY3" fmla="*/ 7713621 h 8209522"/>
              <a:gd name="connsiteX4" fmla="*/ 3958432 w 4454334"/>
              <a:gd name="connsiteY4" fmla="*/ 8209522 h 8209522"/>
              <a:gd name="connsiteX5" fmla="*/ 495902 w 4454334"/>
              <a:gd name="connsiteY5" fmla="*/ 8209522 h 8209522"/>
              <a:gd name="connsiteX6" fmla="*/ 0 w 4454334"/>
              <a:gd name="connsiteY6" fmla="*/ 7713621 h 8209522"/>
              <a:gd name="connsiteX7" fmla="*/ 0 w 4454334"/>
              <a:gd name="connsiteY7" fmla="*/ 495901 h 8209522"/>
              <a:gd name="connsiteX8" fmla="*/ 495902 w 4454334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4" h="8209522">
                <a:moveTo>
                  <a:pt x="495902" y="0"/>
                </a:moveTo>
                <a:lnTo>
                  <a:pt x="3958432" y="0"/>
                </a:lnTo>
                <a:cubicBezTo>
                  <a:pt x="4232312" y="0"/>
                  <a:pt x="4454334" y="222022"/>
                  <a:pt x="4454334" y="495901"/>
                </a:cubicBezTo>
                <a:lnTo>
                  <a:pt x="4454334" y="7713621"/>
                </a:lnTo>
                <a:cubicBezTo>
                  <a:pt x="4454334" y="7987500"/>
                  <a:pt x="4232312" y="8209522"/>
                  <a:pt x="3958432" y="8209522"/>
                </a:cubicBezTo>
                <a:lnTo>
                  <a:pt x="495902" y="8209522"/>
                </a:lnTo>
                <a:cubicBezTo>
                  <a:pt x="222024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4" y="0"/>
                  <a:pt x="4959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0338DB8-539D-4B55-9568-F11457E36F2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140132" y="4414201"/>
            <a:ext cx="2226877" cy="4104762"/>
          </a:xfrm>
          <a:custGeom>
            <a:avLst/>
            <a:gdLst>
              <a:gd name="connsiteX0" fmla="*/ 495901 w 4454333"/>
              <a:gd name="connsiteY0" fmla="*/ 0 h 8209523"/>
              <a:gd name="connsiteX1" fmla="*/ 3958432 w 4454333"/>
              <a:gd name="connsiteY1" fmla="*/ 0 h 8209523"/>
              <a:gd name="connsiteX2" fmla="*/ 4454333 w 4454333"/>
              <a:gd name="connsiteY2" fmla="*/ 495901 h 8209523"/>
              <a:gd name="connsiteX3" fmla="*/ 4454333 w 4454333"/>
              <a:gd name="connsiteY3" fmla="*/ 7713621 h 8209523"/>
              <a:gd name="connsiteX4" fmla="*/ 3958432 w 4454333"/>
              <a:gd name="connsiteY4" fmla="*/ 8209523 h 8209523"/>
              <a:gd name="connsiteX5" fmla="*/ 495901 w 4454333"/>
              <a:gd name="connsiteY5" fmla="*/ 8209523 h 8209523"/>
              <a:gd name="connsiteX6" fmla="*/ 0 w 4454333"/>
              <a:gd name="connsiteY6" fmla="*/ 7713621 h 8209523"/>
              <a:gd name="connsiteX7" fmla="*/ 0 w 4454333"/>
              <a:gd name="connsiteY7" fmla="*/ 495901 h 8209523"/>
              <a:gd name="connsiteX8" fmla="*/ 495901 w 4454333"/>
              <a:gd name="connsiteY8" fmla="*/ 0 h 8209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3" h="8209523">
                <a:moveTo>
                  <a:pt x="495901" y="0"/>
                </a:moveTo>
                <a:lnTo>
                  <a:pt x="3958432" y="0"/>
                </a:lnTo>
                <a:cubicBezTo>
                  <a:pt x="4232311" y="0"/>
                  <a:pt x="4454333" y="222022"/>
                  <a:pt x="4454333" y="495901"/>
                </a:cubicBezTo>
                <a:lnTo>
                  <a:pt x="4454333" y="7713621"/>
                </a:lnTo>
                <a:cubicBezTo>
                  <a:pt x="4454333" y="7987499"/>
                  <a:pt x="4232311" y="8209523"/>
                  <a:pt x="3958432" y="8209523"/>
                </a:cubicBezTo>
                <a:lnTo>
                  <a:pt x="495901" y="8209523"/>
                </a:lnTo>
                <a:cubicBezTo>
                  <a:pt x="222022" y="8209523"/>
                  <a:pt x="0" y="7987499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A6B07A0-B2B8-407D-A000-6C7B92C400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121084" y="-460275"/>
            <a:ext cx="2226877" cy="4104761"/>
          </a:xfrm>
          <a:custGeom>
            <a:avLst/>
            <a:gdLst>
              <a:gd name="connsiteX0" fmla="*/ 495901 w 4454333"/>
              <a:gd name="connsiteY0" fmla="*/ 0 h 8209522"/>
              <a:gd name="connsiteX1" fmla="*/ 3958432 w 4454333"/>
              <a:gd name="connsiteY1" fmla="*/ 0 h 8209522"/>
              <a:gd name="connsiteX2" fmla="*/ 4454333 w 4454333"/>
              <a:gd name="connsiteY2" fmla="*/ 495901 h 8209522"/>
              <a:gd name="connsiteX3" fmla="*/ 4454333 w 4454333"/>
              <a:gd name="connsiteY3" fmla="*/ 7713621 h 8209522"/>
              <a:gd name="connsiteX4" fmla="*/ 3958432 w 4454333"/>
              <a:gd name="connsiteY4" fmla="*/ 8209522 h 8209522"/>
              <a:gd name="connsiteX5" fmla="*/ 495901 w 4454333"/>
              <a:gd name="connsiteY5" fmla="*/ 8209522 h 8209522"/>
              <a:gd name="connsiteX6" fmla="*/ 0 w 4454333"/>
              <a:gd name="connsiteY6" fmla="*/ 7713621 h 8209522"/>
              <a:gd name="connsiteX7" fmla="*/ 0 w 4454333"/>
              <a:gd name="connsiteY7" fmla="*/ 495901 h 8209522"/>
              <a:gd name="connsiteX8" fmla="*/ 495901 w 4454333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3" h="8209522">
                <a:moveTo>
                  <a:pt x="495901" y="0"/>
                </a:moveTo>
                <a:lnTo>
                  <a:pt x="3958432" y="0"/>
                </a:lnTo>
                <a:cubicBezTo>
                  <a:pt x="4232311" y="0"/>
                  <a:pt x="4454333" y="222022"/>
                  <a:pt x="4454333" y="495901"/>
                </a:cubicBezTo>
                <a:lnTo>
                  <a:pt x="4454333" y="7713621"/>
                </a:lnTo>
                <a:cubicBezTo>
                  <a:pt x="4454333" y="7987500"/>
                  <a:pt x="4232311" y="8209522"/>
                  <a:pt x="3958432" y="8209522"/>
                </a:cubicBezTo>
                <a:lnTo>
                  <a:pt x="495901" y="8209522"/>
                </a:lnTo>
                <a:cubicBezTo>
                  <a:pt x="222022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1D8A079-974D-4BD3-98AF-06503EF9AAE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37EF7D1D-A719-445A-AC34-EFDEED0C9CE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A7D9657-06E5-48D1-BBA3-7C820C6A617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C5EF9B8E-7F03-49FD-A19A-C14EAEE7F83F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37881801-DE8D-461E-B4AB-80D7FF7780A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A5F2C361-1824-4922-AFAF-53C767359D36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1701463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 animBg="1"/>
      <p:bldP spid="10" grpId="0" animBg="1"/>
      <p:bldP spid="8" grpId="0" animBg="1"/>
      <p:bldP spid="13" grpId="0"/>
    </p:bld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Light Blue">
            <a:extLst>
              <a:ext uri="{FF2B5EF4-FFF2-40B4-BE49-F238E27FC236}">
                <a16:creationId xmlns:a16="http://schemas.microsoft.com/office/drawing/2014/main" id="{017C3F5D-6F43-40DC-8390-C4CE0168971D}"/>
              </a:ext>
            </a:extLst>
          </p:cNvPr>
          <p:cNvSpPr/>
          <p:nvPr userDrawn="1"/>
        </p:nvSpPr>
        <p:spPr>
          <a:xfrm rot="19159880">
            <a:off x="6298104" y="2820095"/>
            <a:ext cx="5866062" cy="5246363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41B342BC-DD1E-4F86-BCC1-25DF7DE9441E}"/>
              </a:ext>
            </a:extLst>
          </p:cNvPr>
          <p:cNvSpPr/>
          <p:nvPr userDrawn="1"/>
        </p:nvSpPr>
        <p:spPr>
          <a:xfrm>
            <a:off x="9981539" y="1588100"/>
            <a:ext cx="376961" cy="377011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>
            <a:outerShdw blurRad="673100" dist="241300" dir="5400000" algn="ctr" rotWithShape="0">
              <a:schemeClr val="accent6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Pink">
            <a:extLst>
              <a:ext uri="{FF2B5EF4-FFF2-40B4-BE49-F238E27FC236}">
                <a16:creationId xmlns:a16="http://schemas.microsoft.com/office/drawing/2014/main" id="{1F743577-5619-4255-B8C1-17A024A0A434}"/>
              </a:ext>
            </a:extLst>
          </p:cNvPr>
          <p:cNvSpPr/>
          <p:nvPr userDrawn="1"/>
        </p:nvSpPr>
        <p:spPr>
          <a:xfrm rot="9000000">
            <a:off x="4635482" y="-229362"/>
            <a:ext cx="8294783" cy="7418510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6" name="Light Blue">
            <a:extLst>
              <a:ext uri="{FF2B5EF4-FFF2-40B4-BE49-F238E27FC236}">
                <a16:creationId xmlns:a16="http://schemas.microsoft.com/office/drawing/2014/main" id="{4663E210-5915-4DEE-9C8E-1CF0B3F74C63}"/>
              </a:ext>
            </a:extLst>
          </p:cNvPr>
          <p:cNvSpPr/>
          <p:nvPr userDrawn="1"/>
        </p:nvSpPr>
        <p:spPr>
          <a:xfrm rot="15300000">
            <a:off x="2576010" y="1148223"/>
            <a:ext cx="6953540" cy="6217338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117E90A4-5FAE-4262-AFB2-F491CDD098DE}"/>
              </a:ext>
            </a:extLst>
          </p:cNvPr>
          <p:cNvSpPr/>
          <p:nvPr userDrawn="1"/>
        </p:nvSpPr>
        <p:spPr>
          <a:xfrm>
            <a:off x="5588162" y="6026399"/>
            <a:ext cx="4644050" cy="4644655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FA69B9ED-95D0-4900-9436-773C46C5998B}"/>
              </a:ext>
            </a:extLst>
          </p:cNvPr>
          <p:cNvGrpSpPr/>
          <p:nvPr userDrawn="1"/>
        </p:nvGrpSpPr>
        <p:grpSpPr>
          <a:xfrm>
            <a:off x="3587090" y="4049591"/>
            <a:ext cx="8710851" cy="8689230"/>
            <a:chOff x="3638130" y="1029624"/>
            <a:chExt cx="4829574" cy="4816959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CB66CC71-A6D1-4002-872C-542AC7070CDC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49" name="Oval 209">
              <a:extLst>
                <a:ext uri="{FF2B5EF4-FFF2-40B4-BE49-F238E27FC236}">
                  <a16:creationId xmlns:a16="http://schemas.microsoft.com/office/drawing/2014/main" id="{1538D4F6-09FA-4A3E-8407-D65FEC424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6ECF143-0BAC-4572-9D18-07CE160BA52D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9D19A82D-0AF3-4E8E-8BBC-E6EC08F23AA2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2" name="Freeform 214">
              <a:extLst>
                <a:ext uri="{FF2B5EF4-FFF2-40B4-BE49-F238E27FC236}">
                  <a16:creationId xmlns:a16="http://schemas.microsoft.com/office/drawing/2014/main" id="{36BEA451-7C29-47A0-90CD-F47DC14BD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15">
              <a:extLst>
                <a:ext uri="{FF2B5EF4-FFF2-40B4-BE49-F238E27FC236}">
                  <a16:creationId xmlns:a16="http://schemas.microsoft.com/office/drawing/2014/main" id="{F49825DF-63FB-4548-9782-8524B4502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6">
              <a:extLst>
                <a:ext uri="{FF2B5EF4-FFF2-40B4-BE49-F238E27FC236}">
                  <a16:creationId xmlns:a16="http://schemas.microsoft.com/office/drawing/2014/main" id="{1D068A9A-41DC-47B0-8EBB-AB0AA7DA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7">
              <a:extLst>
                <a:ext uri="{FF2B5EF4-FFF2-40B4-BE49-F238E27FC236}">
                  <a16:creationId xmlns:a16="http://schemas.microsoft.com/office/drawing/2014/main" id="{63EDE185-684A-4BDC-BBC1-BBF7B498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18">
              <a:extLst>
                <a:ext uri="{FF2B5EF4-FFF2-40B4-BE49-F238E27FC236}">
                  <a16:creationId xmlns:a16="http://schemas.microsoft.com/office/drawing/2014/main" id="{78E76C96-3E0D-4F88-91FA-57AC26E6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19">
              <a:extLst>
                <a:ext uri="{FF2B5EF4-FFF2-40B4-BE49-F238E27FC236}">
                  <a16:creationId xmlns:a16="http://schemas.microsoft.com/office/drawing/2014/main" id="{61AC9EC0-74C1-4B9A-B9AA-6FE9E7DD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20">
              <a:extLst>
                <a:ext uri="{FF2B5EF4-FFF2-40B4-BE49-F238E27FC236}">
                  <a16:creationId xmlns:a16="http://schemas.microsoft.com/office/drawing/2014/main" id="{E6E124F5-1651-484F-BF6F-2AE6C9CF1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1">
              <a:extLst>
                <a:ext uri="{FF2B5EF4-FFF2-40B4-BE49-F238E27FC236}">
                  <a16:creationId xmlns:a16="http://schemas.microsoft.com/office/drawing/2014/main" id="{55E9471E-078E-42AE-AC56-A35DE7C0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2">
              <a:extLst>
                <a:ext uri="{FF2B5EF4-FFF2-40B4-BE49-F238E27FC236}">
                  <a16:creationId xmlns:a16="http://schemas.microsoft.com/office/drawing/2014/main" id="{914D2491-15E0-4A80-A387-A07F79B3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3">
              <a:extLst>
                <a:ext uri="{FF2B5EF4-FFF2-40B4-BE49-F238E27FC236}">
                  <a16:creationId xmlns:a16="http://schemas.microsoft.com/office/drawing/2014/main" id="{C2E258CE-7E51-4CC2-A6D5-5394F5F4B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4">
              <a:extLst>
                <a:ext uri="{FF2B5EF4-FFF2-40B4-BE49-F238E27FC236}">
                  <a16:creationId xmlns:a16="http://schemas.microsoft.com/office/drawing/2014/main" id="{D72F8CA1-96C9-4C1A-925B-2D1CCC2D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5">
              <a:extLst>
                <a:ext uri="{FF2B5EF4-FFF2-40B4-BE49-F238E27FC236}">
                  <a16:creationId xmlns:a16="http://schemas.microsoft.com/office/drawing/2014/main" id="{EDD57939-F483-4888-B70C-9632CC42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6">
              <a:extLst>
                <a:ext uri="{FF2B5EF4-FFF2-40B4-BE49-F238E27FC236}">
                  <a16:creationId xmlns:a16="http://schemas.microsoft.com/office/drawing/2014/main" id="{9F8FEC8D-82F5-4FC7-9E8C-B69601A8D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7">
              <a:extLst>
                <a:ext uri="{FF2B5EF4-FFF2-40B4-BE49-F238E27FC236}">
                  <a16:creationId xmlns:a16="http://schemas.microsoft.com/office/drawing/2014/main" id="{E516739F-7D94-41D2-B3DB-562D07075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28">
              <a:extLst>
                <a:ext uri="{FF2B5EF4-FFF2-40B4-BE49-F238E27FC236}">
                  <a16:creationId xmlns:a16="http://schemas.microsoft.com/office/drawing/2014/main" id="{455964C5-CFBC-4F5C-8403-2949F3BB1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29">
              <a:extLst>
                <a:ext uri="{FF2B5EF4-FFF2-40B4-BE49-F238E27FC236}">
                  <a16:creationId xmlns:a16="http://schemas.microsoft.com/office/drawing/2014/main" id="{B371D109-0D8D-443E-9D60-8135422B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30">
              <a:extLst>
                <a:ext uri="{FF2B5EF4-FFF2-40B4-BE49-F238E27FC236}">
                  <a16:creationId xmlns:a16="http://schemas.microsoft.com/office/drawing/2014/main" id="{7CEF08DA-F67A-476D-84BB-73E51304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1">
              <a:extLst>
                <a:ext uri="{FF2B5EF4-FFF2-40B4-BE49-F238E27FC236}">
                  <a16:creationId xmlns:a16="http://schemas.microsoft.com/office/drawing/2014/main" id="{25478066-9032-4004-8207-3F0367BDF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2">
              <a:extLst>
                <a:ext uri="{FF2B5EF4-FFF2-40B4-BE49-F238E27FC236}">
                  <a16:creationId xmlns:a16="http://schemas.microsoft.com/office/drawing/2014/main" id="{5E264573-A7E4-48BB-A653-0B643E1D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3">
              <a:extLst>
                <a:ext uri="{FF2B5EF4-FFF2-40B4-BE49-F238E27FC236}">
                  <a16:creationId xmlns:a16="http://schemas.microsoft.com/office/drawing/2014/main" id="{D5CCF09B-7373-4EA2-AB8E-1DB47C52D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4">
              <a:extLst>
                <a:ext uri="{FF2B5EF4-FFF2-40B4-BE49-F238E27FC236}">
                  <a16:creationId xmlns:a16="http://schemas.microsoft.com/office/drawing/2014/main" id="{8E95F6F4-8D99-48B3-BA3F-22B4411DC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5">
              <a:extLst>
                <a:ext uri="{FF2B5EF4-FFF2-40B4-BE49-F238E27FC236}">
                  <a16:creationId xmlns:a16="http://schemas.microsoft.com/office/drawing/2014/main" id="{8AB7EE11-9E8C-42AA-910F-DE0BAD32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6">
              <a:extLst>
                <a:ext uri="{FF2B5EF4-FFF2-40B4-BE49-F238E27FC236}">
                  <a16:creationId xmlns:a16="http://schemas.microsoft.com/office/drawing/2014/main" id="{E89DF170-13B7-42B1-BBA6-6AE3C670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7">
              <a:extLst>
                <a:ext uri="{FF2B5EF4-FFF2-40B4-BE49-F238E27FC236}">
                  <a16:creationId xmlns:a16="http://schemas.microsoft.com/office/drawing/2014/main" id="{530014EC-15C0-4EEC-8567-E3FFA8BFD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38">
              <a:extLst>
                <a:ext uri="{FF2B5EF4-FFF2-40B4-BE49-F238E27FC236}">
                  <a16:creationId xmlns:a16="http://schemas.microsoft.com/office/drawing/2014/main" id="{2B85EBC7-6E50-4143-ACB4-AE724E4E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39">
              <a:extLst>
                <a:ext uri="{FF2B5EF4-FFF2-40B4-BE49-F238E27FC236}">
                  <a16:creationId xmlns:a16="http://schemas.microsoft.com/office/drawing/2014/main" id="{598F5691-C109-450D-91F2-88B70C7A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40">
              <a:extLst>
                <a:ext uri="{FF2B5EF4-FFF2-40B4-BE49-F238E27FC236}">
                  <a16:creationId xmlns:a16="http://schemas.microsoft.com/office/drawing/2014/main" id="{B198AE05-E265-4746-8CF6-361B8547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1">
              <a:extLst>
                <a:ext uri="{FF2B5EF4-FFF2-40B4-BE49-F238E27FC236}">
                  <a16:creationId xmlns:a16="http://schemas.microsoft.com/office/drawing/2014/main" id="{AF7A7E5F-1525-432C-9557-ECDDF0EE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2">
              <a:extLst>
                <a:ext uri="{FF2B5EF4-FFF2-40B4-BE49-F238E27FC236}">
                  <a16:creationId xmlns:a16="http://schemas.microsoft.com/office/drawing/2014/main" id="{FD173E03-6411-4182-B711-8EA727D8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3">
              <a:extLst>
                <a:ext uri="{FF2B5EF4-FFF2-40B4-BE49-F238E27FC236}">
                  <a16:creationId xmlns:a16="http://schemas.microsoft.com/office/drawing/2014/main" id="{09BDCA70-EBB5-40B6-916D-A3847FAD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4">
              <a:extLst>
                <a:ext uri="{FF2B5EF4-FFF2-40B4-BE49-F238E27FC236}">
                  <a16:creationId xmlns:a16="http://schemas.microsoft.com/office/drawing/2014/main" id="{B6C54AC4-8EF2-4C27-89A3-5F188FC4C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5">
              <a:extLst>
                <a:ext uri="{FF2B5EF4-FFF2-40B4-BE49-F238E27FC236}">
                  <a16:creationId xmlns:a16="http://schemas.microsoft.com/office/drawing/2014/main" id="{78F4A210-366B-4D26-BF65-54F3D5323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6">
              <a:extLst>
                <a:ext uri="{FF2B5EF4-FFF2-40B4-BE49-F238E27FC236}">
                  <a16:creationId xmlns:a16="http://schemas.microsoft.com/office/drawing/2014/main" id="{10647E35-1228-437B-A406-55D01F40C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7">
              <a:extLst>
                <a:ext uri="{FF2B5EF4-FFF2-40B4-BE49-F238E27FC236}">
                  <a16:creationId xmlns:a16="http://schemas.microsoft.com/office/drawing/2014/main" id="{505CF62D-5C9B-43C4-B9B5-FFC9142C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6" name="Freeform 248">
              <a:extLst>
                <a:ext uri="{FF2B5EF4-FFF2-40B4-BE49-F238E27FC236}">
                  <a16:creationId xmlns:a16="http://schemas.microsoft.com/office/drawing/2014/main" id="{AA40ABBA-B2B1-4F53-BF8A-02F75DEF2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7" name="Freeform 249">
              <a:extLst>
                <a:ext uri="{FF2B5EF4-FFF2-40B4-BE49-F238E27FC236}">
                  <a16:creationId xmlns:a16="http://schemas.microsoft.com/office/drawing/2014/main" id="{84883D9C-9950-479E-963A-53997D5A1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B2CEF031-CAEF-4C57-A188-35960DFE0373}"/>
              </a:ext>
            </a:extLst>
          </p:cNvPr>
          <p:cNvGrpSpPr/>
          <p:nvPr userDrawn="1"/>
        </p:nvGrpSpPr>
        <p:grpSpPr>
          <a:xfrm>
            <a:off x="7593316" y="5046759"/>
            <a:ext cx="1817813" cy="1603589"/>
            <a:chOff x="5853018" y="4736670"/>
            <a:chExt cx="1660229" cy="1464385"/>
          </a:xfrm>
        </p:grpSpPr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A05A0615-3FCD-46F0-BF79-92CCC6B26E67}"/>
                </a:ext>
              </a:extLst>
            </p:cNvPr>
            <p:cNvGrpSpPr/>
            <p:nvPr/>
          </p:nvGrpSpPr>
          <p:grpSpPr>
            <a:xfrm>
              <a:off x="5853018" y="4736670"/>
              <a:ext cx="1660229" cy="1464385"/>
              <a:chOff x="5853018" y="4736670"/>
              <a:chExt cx="1660229" cy="1464385"/>
            </a:xfrm>
          </p:grpSpPr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2C0E62CB-26B0-4BE3-B25B-0DF36A250DC1}"/>
                  </a:ext>
                </a:extLst>
              </p:cNvPr>
              <p:cNvGrpSpPr/>
              <p:nvPr/>
            </p:nvGrpSpPr>
            <p:grpSpPr>
              <a:xfrm>
                <a:off x="5853018" y="4886632"/>
                <a:ext cx="1660229" cy="1314423"/>
                <a:chOff x="5853018" y="4886632"/>
                <a:chExt cx="1660229" cy="1314423"/>
              </a:xfrm>
            </p:grpSpPr>
            <p:sp>
              <p:nvSpPr>
                <p:cNvPr id="131" name="Oval 102">
                  <a:extLst>
                    <a:ext uri="{FF2B5EF4-FFF2-40B4-BE49-F238E27FC236}">
                      <a16:creationId xmlns:a16="http://schemas.microsoft.com/office/drawing/2014/main" id="{13D0C9F4-E1E8-4960-B73D-3EB8299F9627}"/>
                    </a:ext>
                  </a:extLst>
                </p:cNvPr>
                <p:cNvSpPr/>
                <p:nvPr/>
              </p:nvSpPr>
              <p:spPr>
                <a:xfrm>
                  <a:off x="6156224" y="5091089"/>
                  <a:ext cx="989718" cy="479374"/>
                </a:xfrm>
                <a:custGeom>
                  <a:avLst/>
                  <a:gdLst>
                    <a:gd name="connsiteX0" fmla="*/ 0 w 2055276"/>
                    <a:gd name="connsiteY0" fmla="*/ 491060 h 982120"/>
                    <a:gd name="connsiteX1" fmla="*/ 1027638 w 2055276"/>
                    <a:gd name="connsiteY1" fmla="*/ 0 h 982120"/>
                    <a:gd name="connsiteX2" fmla="*/ 2055276 w 2055276"/>
                    <a:gd name="connsiteY2" fmla="*/ 491060 h 982120"/>
                    <a:gd name="connsiteX3" fmla="*/ 1027638 w 2055276"/>
                    <a:gd name="connsiteY3" fmla="*/ 982120 h 982120"/>
                    <a:gd name="connsiteX4" fmla="*/ 0 w 2055276"/>
                    <a:gd name="connsiteY4" fmla="*/ 491060 h 982120"/>
                    <a:gd name="connsiteX0" fmla="*/ 0 w 1952918"/>
                    <a:gd name="connsiteY0" fmla="*/ 491064 h 982128"/>
                    <a:gd name="connsiteX1" fmla="*/ 1027638 w 1952918"/>
                    <a:gd name="connsiteY1" fmla="*/ 4 h 982128"/>
                    <a:gd name="connsiteX2" fmla="*/ 1952918 w 1952918"/>
                    <a:gd name="connsiteY2" fmla="*/ 484240 h 982128"/>
                    <a:gd name="connsiteX3" fmla="*/ 1027638 w 1952918"/>
                    <a:gd name="connsiteY3" fmla="*/ 982124 h 982128"/>
                    <a:gd name="connsiteX4" fmla="*/ 0 w 1952918"/>
                    <a:gd name="connsiteY4" fmla="*/ 491064 h 982128"/>
                    <a:gd name="connsiteX0" fmla="*/ 0 w 1964231"/>
                    <a:gd name="connsiteY0" fmla="*/ 491081 h 982145"/>
                    <a:gd name="connsiteX1" fmla="*/ 1027638 w 1964231"/>
                    <a:gd name="connsiteY1" fmla="*/ 21 h 982145"/>
                    <a:gd name="connsiteX2" fmla="*/ 1952918 w 1964231"/>
                    <a:gd name="connsiteY2" fmla="*/ 484257 h 982145"/>
                    <a:gd name="connsiteX3" fmla="*/ 1027638 w 1964231"/>
                    <a:gd name="connsiteY3" fmla="*/ 982141 h 982145"/>
                    <a:gd name="connsiteX4" fmla="*/ 0 w 1964231"/>
                    <a:gd name="connsiteY4" fmla="*/ 491081 h 982145"/>
                    <a:gd name="connsiteX0" fmla="*/ 0 w 1964231"/>
                    <a:gd name="connsiteY0" fmla="*/ 491081 h 982145"/>
                    <a:gd name="connsiteX1" fmla="*/ 1027638 w 1964231"/>
                    <a:gd name="connsiteY1" fmla="*/ 21 h 982145"/>
                    <a:gd name="connsiteX2" fmla="*/ 1952918 w 1964231"/>
                    <a:gd name="connsiteY2" fmla="*/ 484257 h 982145"/>
                    <a:gd name="connsiteX3" fmla="*/ 1027638 w 1964231"/>
                    <a:gd name="connsiteY3" fmla="*/ 982141 h 982145"/>
                    <a:gd name="connsiteX4" fmla="*/ 0 w 1964231"/>
                    <a:gd name="connsiteY4" fmla="*/ 491081 h 982145"/>
                    <a:gd name="connsiteX0" fmla="*/ 63522 w 2027753"/>
                    <a:gd name="connsiteY0" fmla="*/ 491081 h 982149"/>
                    <a:gd name="connsiteX1" fmla="*/ 1091160 w 2027753"/>
                    <a:gd name="connsiteY1" fmla="*/ 21 h 982149"/>
                    <a:gd name="connsiteX2" fmla="*/ 2016440 w 2027753"/>
                    <a:gd name="connsiteY2" fmla="*/ 484257 h 982149"/>
                    <a:gd name="connsiteX3" fmla="*/ 1091160 w 2027753"/>
                    <a:gd name="connsiteY3" fmla="*/ 982141 h 982149"/>
                    <a:gd name="connsiteX4" fmla="*/ 63522 w 2027753"/>
                    <a:gd name="connsiteY4" fmla="*/ 491081 h 982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7753" h="982149">
                      <a:moveTo>
                        <a:pt x="63522" y="491081"/>
                      </a:moveTo>
                      <a:cubicBezTo>
                        <a:pt x="-264024" y="117517"/>
                        <a:pt x="765674" y="1158"/>
                        <a:pt x="1091160" y="21"/>
                      </a:cubicBezTo>
                      <a:cubicBezTo>
                        <a:pt x="1416646" y="-1116"/>
                        <a:pt x="2125622" y="42455"/>
                        <a:pt x="2016440" y="484257"/>
                      </a:cubicBezTo>
                      <a:cubicBezTo>
                        <a:pt x="2016440" y="755462"/>
                        <a:pt x="1416646" y="981004"/>
                        <a:pt x="1091160" y="982141"/>
                      </a:cubicBezTo>
                      <a:cubicBezTo>
                        <a:pt x="765674" y="983278"/>
                        <a:pt x="391068" y="864645"/>
                        <a:pt x="63522" y="491081"/>
                      </a:cubicBezTo>
                      <a:close/>
                    </a:path>
                  </a:pathLst>
                </a:cu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900"/>
                </a:p>
              </p:txBody>
            </p:sp>
            <p:sp>
              <p:nvSpPr>
                <p:cNvPr id="132" name="Freeform 10">
                  <a:extLst>
                    <a:ext uri="{FF2B5EF4-FFF2-40B4-BE49-F238E27FC236}">
                      <a16:creationId xmlns:a16="http://schemas.microsoft.com/office/drawing/2014/main" id="{7C43E2C9-FC71-43BD-9B3F-7B5E9B12BA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03090" y="5992763"/>
                  <a:ext cx="350224" cy="73829"/>
                </a:xfrm>
                <a:custGeom>
                  <a:avLst/>
                  <a:gdLst>
                    <a:gd name="T0" fmla="*/ 293 w 293"/>
                    <a:gd name="T1" fmla="*/ 8 h 62"/>
                    <a:gd name="T2" fmla="*/ 146 w 293"/>
                    <a:gd name="T3" fmla="*/ 62 h 62"/>
                    <a:gd name="T4" fmla="*/ 0 w 293"/>
                    <a:gd name="T5" fmla="*/ 6 h 62"/>
                    <a:gd name="T6" fmla="*/ 1 w 293"/>
                    <a:gd name="T7" fmla="*/ 0 h 62"/>
                    <a:gd name="T8" fmla="*/ 166 w 293"/>
                    <a:gd name="T9" fmla="*/ 19 h 62"/>
                    <a:gd name="T10" fmla="*/ 293 w 293"/>
                    <a:gd name="T11" fmla="*/ 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3" h="62">
                      <a:moveTo>
                        <a:pt x="293" y="8"/>
                      </a:moveTo>
                      <a:cubicBezTo>
                        <a:pt x="290" y="38"/>
                        <a:pt x="226" y="62"/>
                        <a:pt x="146" y="62"/>
                      </a:cubicBezTo>
                      <a:cubicBezTo>
                        <a:pt x="66" y="62"/>
                        <a:pt x="0" y="37"/>
                        <a:pt x="0" y="6"/>
                      </a:cubicBezTo>
                      <a:cubicBezTo>
                        <a:pt x="0" y="4"/>
                        <a:pt x="0" y="2"/>
                        <a:pt x="1" y="0"/>
                      </a:cubicBezTo>
                      <a:cubicBezTo>
                        <a:pt x="51" y="12"/>
                        <a:pt x="107" y="19"/>
                        <a:pt x="166" y="19"/>
                      </a:cubicBezTo>
                      <a:cubicBezTo>
                        <a:pt x="210" y="19"/>
                        <a:pt x="253" y="15"/>
                        <a:pt x="293" y="8"/>
                      </a:cubicBez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>
                  <a:noFill/>
                </a:ln>
                <a:effectLst>
                  <a:outerShdw blurRad="711200" sx="102000" sy="102000" algn="ctr" rotWithShape="0">
                    <a:prstClr val="black">
                      <a:alpha val="40000"/>
                    </a:prst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ABFC8BDA-2B2E-4768-AF6C-E57850409D6F}"/>
                    </a:ext>
                  </a:extLst>
                </p:cNvPr>
                <p:cNvGrpSpPr/>
                <p:nvPr/>
              </p:nvGrpSpPr>
              <p:grpSpPr>
                <a:xfrm>
                  <a:off x="5853018" y="4886632"/>
                  <a:ext cx="1660229" cy="1314423"/>
                  <a:chOff x="5853018" y="4886632"/>
                  <a:chExt cx="1660229" cy="1314423"/>
                </a:xfrm>
              </p:grpSpPr>
              <p:grpSp>
                <p:nvGrpSpPr>
                  <p:cNvPr id="135" name="Group 134">
                    <a:extLst>
                      <a:ext uri="{FF2B5EF4-FFF2-40B4-BE49-F238E27FC236}">
                        <a16:creationId xmlns:a16="http://schemas.microsoft.com/office/drawing/2014/main" id="{F6453433-AC31-4B64-BFA1-FFDA735C120B}"/>
                      </a:ext>
                    </a:extLst>
                  </p:cNvPr>
                  <p:cNvGrpSpPr/>
                  <p:nvPr/>
                </p:nvGrpSpPr>
                <p:grpSpPr>
                  <a:xfrm>
                    <a:off x="6137888" y="5930047"/>
                    <a:ext cx="261440" cy="271008"/>
                    <a:chOff x="-5821989" y="1863725"/>
                    <a:chExt cx="1557170" cy="1614154"/>
                  </a:xfrm>
                  <a:effectLst>
                    <a:outerShdw blurRad="457200" dist="38100" dir="5400000" algn="t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147" name="Freeform 14">
                      <a:extLst>
                        <a:ext uri="{FF2B5EF4-FFF2-40B4-BE49-F238E27FC236}">
                          <a16:creationId xmlns:a16="http://schemas.microsoft.com/office/drawing/2014/main" id="{330B4B98-5FAE-43F4-8EB3-71DE42C67D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5410994" y="1863725"/>
                      <a:ext cx="1146175" cy="1169988"/>
                    </a:xfrm>
                    <a:custGeom>
                      <a:avLst/>
                      <a:gdLst>
                        <a:gd name="T0" fmla="*/ 103 w 161"/>
                        <a:gd name="T1" fmla="*/ 0 h 165"/>
                        <a:gd name="T2" fmla="*/ 161 w 161"/>
                        <a:gd name="T3" fmla="*/ 31 h 165"/>
                        <a:gd name="T4" fmla="*/ 17 w 161"/>
                        <a:gd name="T5" fmla="*/ 165 h 165"/>
                        <a:gd name="T6" fmla="*/ 9 w 161"/>
                        <a:gd name="T7" fmla="*/ 156 h 165"/>
                        <a:gd name="T8" fmla="*/ 0 w 161"/>
                        <a:gd name="T9" fmla="*/ 151 h 165"/>
                        <a:gd name="T10" fmla="*/ 103 w 161"/>
                        <a:gd name="T11" fmla="*/ 0 h 16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61" h="165">
                          <a:moveTo>
                            <a:pt x="103" y="0"/>
                          </a:moveTo>
                          <a:cubicBezTo>
                            <a:pt x="121" y="11"/>
                            <a:pt x="140" y="22"/>
                            <a:pt x="161" y="31"/>
                          </a:cubicBezTo>
                          <a:cubicBezTo>
                            <a:pt x="17" y="165"/>
                            <a:pt x="17" y="165"/>
                            <a:pt x="17" y="165"/>
                          </a:cubicBezTo>
                          <a:cubicBezTo>
                            <a:pt x="15" y="162"/>
                            <a:pt x="12" y="159"/>
                            <a:pt x="9" y="156"/>
                          </a:cubicBezTo>
                          <a:cubicBezTo>
                            <a:pt x="6" y="154"/>
                            <a:pt x="3" y="152"/>
                            <a:pt x="0" y="151"/>
                          </a:cubicBezTo>
                          <a:lnTo>
                            <a:pt x="103" y="0"/>
                          </a:lnTo>
                          <a:close/>
                        </a:path>
                      </a:pathLst>
                    </a:custGeom>
                    <a:solidFill>
                      <a:srgbClr val="02DC9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 sz="900"/>
                    </a:p>
                  </p:txBody>
                </p:sp>
                <p:sp>
                  <p:nvSpPr>
                    <p:cNvPr id="148" name="Freeform 15">
                      <a:extLst>
                        <a:ext uri="{FF2B5EF4-FFF2-40B4-BE49-F238E27FC236}">
                          <a16:creationId xmlns:a16="http://schemas.microsoft.com/office/drawing/2014/main" id="{054FC051-11E6-4A42-8BEE-7ABD973BC6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5821989" y="2853991"/>
                      <a:ext cx="619125" cy="623888"/>
                    </a:xfrm>
                    <a:custGeom>
                      <a:avLst/>
                      <a:gdLst>
                        <a:gd name="T0" fmla="*/ 77 w 87"/>
                        <a:gd name="T1" fmla="*/ 21 h 88"/>
                        <a:gd name="T2" fmla="*/ 75 w 87"/>
                        <a:gd name="T3" fmla="*/ 68 h 88"/>
                        <a:gd name="T4" fmla="*/ 19 w 87"/>
                        <a:gd name="T5" fmla="*/ 74 h 88"/>
                        <a:gd name="T6" fmla="*/ 13 w 87"/>
                        <a:gd name="T7" fmla="*/ 18 h 88"/>
                        <a:gd name="T8" fmla="*/ 60 w 87"/>
                        <a:gd name="T9" fmla="*/ 7 h 88"/>
                        <a:gd name="T10" fmla="*/ 69 w 87"/>
                        <a:gd name="T11" fmla="*/ 12 h 88"/>
                        <a:gd name="T12" fmla="*/ 77 w 87"/>
                        <a:gd name="T13" fmla="*/ 21 h 8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87" h="88">
                          <a:moveTo>
                            <a:pt x="77" y="21"/>
                          </a:moveTo>
                          <a:cubicBezTo>
                            <a:pt x="87" y="35"/>
                            <a:pt x="86" y="54"/>
                            <a:pt x="75" y="68"/>
                          </a:cubicBezTo>
                          <a:cubicBezTo>
                            <a:pt x="61" y="85"/>
                            <a:pt x="36" y="88"/>
                            <a:pt x="19" y="74"/>
                          </a:cubicBezTo>
                          <a:cubicBezTo>
                            <a:pt x="2" y="60"/>
                            <a:pt x="0" y="35"/>
                            <a:pt x="13" y="18"/>
                          </a:cubicBezTo>
                          <a:cubicBezTo>
                            <a:pt x="25" y="4"/>
                            <a:pt x="44" y="0"/>
                            <a:pt x="60" y="7"/>
                          </a:cubicBezTo>
                          <a:cubicBezTo>
                            <a:pt x="63" y="8"/>
                            <a:pt x="66" y="10"/>
                            <a:pt x="69" y="12"/>
                          </a:cubicBezTo>
                          <a:cubicBezTo>
                            <a:pt x="72" y="15"/>
                            <a:pt x="75" y="18"/>
                            <a:pt x="77" y="21"/>
                          </a:cubicBezTo>
                          <a:close/>
                        </a:path>
                      </a:pathLst>
                    </a:custGeom>
                    <a:solidFill>
                      <a:srgbClr val="02DC9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 sz="900"/>
                    </a:p>
                  </p:txBody>
                </p:sp>
              </p:grpSp>
              <p:grpSp>
                <p:nvGrpSpPr>
                  <p:cNvPr id="136" name="Group 135">
                    <a:extLst>
                      <a:ext uri="{FF2B5EF4-FFF2-40B4-BE49-F238E27FC236}">
                        <a16:creationId xmlns:a16="http://schemas.microsoft.com/office/drawing/2014/main" id="{8F61EC6E-398D-485D-9FAE-99896076638E}"/>
                      </a:ext>
                    </a:extLst>
                  </p:cNvPr>
                  <p:cNvGrpSpPr/>
                  <p:nvPr/>
                </p:nvGrpSpPr>
                <p:grpSpPr>
                  <a:xfrm>
                    <a:off x="5853018" y="4886632"/>
                    <a:ext cx="1660229" cy="1312735"/>
                    <a:chOff x="5853018" y="4886632"/>
                    <a:chExt cx="1660229" cy="1312735"/>
                  </a:xfrm>
                </p:grpSpPr>
                <p:grpSp>
                  <p:nvGrpSpPr>
                    <p:cNvPr id="137" name="Group 136">
                      <a:extLst>
                        <a:ext uri="{FF2B5EF4-FFF2-40B4-BE49-F238E27FC236}">
                          <a16:creationId xmlns:a16="http://schemas.microsoft.com/office/drawing/2014/main" id="{5E62B9E3-EF71-4B10-9D50-279C2E23A1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63704" y="5953120"/>
                      <a:ext cx="253178" cy="246247"/>
                      <a:chOff x="-683419" y="1920875"/>
                      <a:chExt cx="1507959" cy="1466683"/>
                    </a:xfrm>
                    <a:effectLst>
                      <a:outerShdw blurRad="457200" dist="38100" algn="l" rotWithShape="0">
                        <a:prstClr val="black">
                          <a:alpha val="40000"/>
                        </a:prstClr>
                      </a:outerShdw>
                    </a:effectLst>
                  </p:grpSpPr>
                  <p:sp>
                    <p:nvSpPr>
                      <p:cNvPr id="145" name="Freeform 6">
                        <a:extLst>
                          <a:ext uri="{FF2B5EF4-FFF2-40B4-BE49-F238E27FC236}">
                            <a16:creationId xmlns:a16="http://schemas.microsoft.com/office/drawing/2014/main" id="{4975FE2F-CF51-4213-8608-B92BFD7351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3827" y="2776370"/>
                        <a:ext cx="620713" cy="611188"/>
                      </a:xfrm>
                      <a:custGeom>
                        <a:avLst/>
                        <a:gdLst>
                          <a:gd name="T0" fmla="*/ 71 w 87"/>
                          <a:gd name="T1" fmla="*/ 14 h 86"/>
                          <a:gd name="T2" fmla="*/ 72 w 87"/>
                          <a:gd name="T3" fmla="*/ 70 h 86"/>
                          <a:gd name="T4" fmla="*/ 16 w 87"/>
                          <a:gd name="T5" fmla="*/ 71 h 86"/>
                          <a:gd name="T6" fmla="*/ 11 w 87"/>
                          <a:gd name="T7" fmla="*/ 19 h 86"/>
                          <a:gd name="T8" fmla="*/ 15 w 87"/>
                          <a:gd name="T9" fmla="*/ 15 h 86"/>
                          <a:gd name="T10" fmla="*/ 29 w 87"/>
                          <a:gd name="T11" fmla="*/ 5 h 86"/>
                          <a:gd name="T12" fmla="*/ 71 w 87"/>
                          <a:gd name="T13" fmla="*/ 14 h 86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</a:cxnLst>
                        <a:rect l="0" t="0" r="r" b="b"/>
                        <a:pathLst>
                          <a:path w="87" h="86">
                            <a:moveTo>
                              <a:pt x="71" y="14"/>
                            </a:moveTo>
                            <a:cubicBezTo>
                              <a:pt x="87" y="29"/>
                              <a:pt x="87" y="54"/>
                              <a:pt x="72" y="70"/>
                            </a:cubicBezTo>
                            <a:cubicBezTo>
                              <a:pt x="57" y="86"/>
                              <a:pt x="31" y="86"/>
                              <a:pt x="16" y="71"/>
                            </a:cubicBezTo>
                            <a:cubicBezTo>
                              <a:pt x="1" y="57"/>
                              <a:pt x="0" y="35"/>
                              <a:pt x="11" y="19"/>
                            </a:cubicBezTo>
                            <a:cubicBezTo>
                              <a:pt x="12" y="17"/>
                              <a:pt x="14" y="16"/>
                              <a:pt x="15" y="15"/>
                            </a:cubicBezTo>
                            <a:cubicBezTo>
                              <a:pt x="19" y="10"/>
                              <a:pt x="24" y="7"/>
                              <a:pt x="29" y="5"/>
                            </a:cubicBezTo>
                            <a:cubicBezTo>
                              <a:pt x="43" y="0"/>
                              <a:pt x="60" y="3"/>
                              <a:pt x="71" y="14"/>
                            </a:cubicBezTo>
                            <a:close/>
                          </a:path>
                        </a:pathLst>
                      </a:custGeom>
                      <a:solidFill>
                        <a:srgbClr val="02DC9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  <p:sp>
                    <p:nvSpPr>
                      <p:cNvPr id="146" name="Freeform 7">
                        <a:extLst>
                          <a:ext uri="{FF2B5EF4-FFF2-40B4-BE49-F238E27FC236}">
                            <a16:creationId xmlns:a16="http://schemas.microsoft.com/office/drawing/2014/main" id="{0A382A55-ED75-4878-8FC8-9FA4E1156E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-683419" y="1920875"/>
                        <a:ext cx="1109663" cy="1006475"/>
                      </a:xfrm>
                      <a:custGeom>
                        <a:avLst/>
                        <a:gdLst>
                          <a:gd name="T0" fmla="*/ 56 w 156"/>
                          <a:gd name="T1" fmla="*/ 0 h 142"/>
                          <a:gd name="T2" fmla="*/ 156 w 156"/>
                          <a:gd name="T3" fmla="*/ 128 h 142"/>
                          <a:gd name="T4" fmla="*/ 142 w 156"/>
                          <a:gd name="T5" fmla="*/ 138 h 142"/>
                          <a:gd name="T6" fmla="*/ 138 w 156"/>
                          <a:gd name="T7" fmla="*/ 142 h 142"/>
                          <a:gd name="T8" fmla="*/ 0 w 156"/>
                          <a:gd name="T9" fmla="*/ 27 h 142"/>
                          <a:gd name="T10" fmla="*/ 56 w 156"/>
                          <a:gd name="T11" fmla="*/ 0 h 142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56" h="142">
                            <a:moveTo>
                              <a:pt x="56" y="0"/>
                            </a:moveTo>
                            <a:cubicBezTo>
                              <a:pt x="156" y="128"/>
                              <a:pt x="156" y="128"/>
                              <a:pt x="156" y="128"/>
                            </a:cubicBezTo>
                            <a:cubicBezTo>
                              <a:pt x="151" y="130"/>
                              <a:pt x="146" y="133"/>
                              <a:pt x="142" y="138"/>
                            </a:cubicBezTo>
                            <a:cubicBezTo>
                              <a:pt x="141" y="139"/>
                              <a:pt x="139" y="140"/>
                              <a:pt x="138" y="142"/>
                            </a:cubicBezTo>
                            <a:cubicBezTo>
                              <a:pt x="0" y="27"/>
                              <a:pt x="0" y="27"/>
                              <a:pt x="0" y="27"/>
                            </a:cubicBezTo>
                            <a:cubicBezTo>
                              <a:pt x="20" y="19"/>
                              <a:pt x="39" y="10"/>
                              <a:pt x="56" y="0"/>
                            </a:cubicBezTo>
                            <a:close/>
                          </a:path>
                        </a:pathLst>
                      </a:custGeom>
                      <a:solidFill>
                        <a:srgbClr val="02DC9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</p:grpSp>
                <p:grpSp>
                  <p:nvGrpSpPr>
                    <p:cNvPr id="138" name="Group 137">
                      <a:extLst>
                        <a:ext uri="{FF2B5EF4-FFF2-40B4-BE49-F238E27FC236}">
                          <a16:creationId xmlns:a16="http://schemas.microsoft.com/office/drawing/2014/main" id="{1D3E084C-435B-44B6-A2D4-DAFF59C2CC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53018" y="4886632"/>
                      <a:ext cx="1660229" cy="1136301"/>
                      <a:chOff x="5853018" y="4886632"/>
                      <a:chExt cx="1660229" cy="1136301"/>
                    </a:xfrm>
                  </p:grpSpPr>
                  <p:sp>
                    <p:nvSpPr>
                      <p:cNvPr id="139" name="Freeform 9">
                        <a:extLst>
                          <a:ext uri="{FF2B5EF4-FFF2-40B4-BE49-F238E27FC236}">
                            <a16:creationId xmlns:a16="http://schemas.microsoft.com/office/drawing/2014/main" id="{ACC48477-46A4-4E32-AC79-5F865627EC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6212570" y="5791850"/>
                        <a:ext cx="982704" cy="231083"/>
                      </a:xfrm>
                      <a:custGeom>
                        <a:avLst/>
                        <a:gdLst>
                          <a:gd name="T0" fmla="*/ 822 w 822"/>
                          <a:gd name="T1" fmla="*/ 0 h 194"/>
                          <a:gd name="T2" fmla="*/ 711 w 822"/>
                          <a:gd name="T3" fmla="*/ 122 h 194"/>
                          <a:gd name="T4" fmla="*/ 655 w 822"/>
                          <a:gd name="T5" fmla="*/ 149 h 194"/>
                          <a:gd name="T6" fmla="*/ 536 w 822"/>
                          <a:gd name="T7" fmla="*/ 183 h 194"/>
                          <a:gd name="T8" fmla="*/ 409 w 822"/>
                          <a:gd name="T9" fmla="*/ 194 h 194"/>
                          <a:gd name="T10" fmla="*/ 244 w 822"/>
                          <a:gd name="T11" fmla="*/ 175 h 194"/>
                          <a:gd name="T12" fmla="*/ 152 w 822"/>
                          <a:gd name="T13" fmla="*/ 145 h 194"/>
                          <a:gd name="T14" fmla="*/ 152 w 822"/>
                          <a:gd name="T15" fmla="*/ 145 h 194"/>
                          <a:gd name="T16" fmla="*/ 94 w 822"/>
                          <a:gd name="T17" fmla="*/ 114 h 194"/>
                          <a:gd name="T18" fmla="*/ 0 w 822"/>
                          <a:gd name="T19" fmla="*/ 13 h 194"/>
                          <a:gd name="T20" fmla="*/ 0 w 822"/>
                          <a:gd name="T21" fmla="*/ 12 h 194"/>
                          <a:gd name="T22" fmla="*/ 393 w 822"/>
                          <a:gd name="T23" fmla="*/ 72 h 194"/>
                          <a:gd name="T24" fmla="*/ 822 w 822"/>
                          <a:gd name="T25" fmla="*/ 0 h 19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</a:cxnLst>
                        <a:rect l="0" t="0" r="r" b="b"/>
                        <a:pathLst>
                          <a:path w="822" h="194">
                            <a:moveTo>
                              <a:pt x="822" y="0"/>
                            </a:moveTo>
                            <a:cubicBezTo>
                              <a:pt x="807" y="47"/>
                              <a:pt x="768" y="89"/>
                              <a:pt x="711" y="122"/>
                            </a:cubicBezTo>
                            <a:cubicBezTo>
                              <a:pt x="694" y="132"/>
                              <a:pt x="675" y="141"/>
                              <a:pt x="655" y="149"/>
                            </a:cubicBezTo>
                            <a:cubicBezTo>
                              <a:pt x="619" y="164"/>
                              <a:pt x="579" y="175"/>
                              <a:pt x="536" y="183"/>
                            </a:cubicBezTo>
                            <a:cubicBezTo>
                              <a:pt x="496" y="190"/>
                              <a:pt x="453" y="194"/>
                              <a:pt x="409" y="194"/>
                            </a:cubicBezTo>
                            <a:cubicBezTo>
                              <a:pt x="350" y="194"/>
                              <a:pt x="294" y="187"/>
                              <a:pt x="244" y="175"/>
                            </a:cubicBezTo>
                            <a:cubicBezTo>
                              <a:pt x="211" y="167"/>
                              <a:pt x="180" y="157"/>
                              <a:pt x="152" y="145"/>
                            </a:cubicBezTo>
                            <a:cubicBezTo>
                              <a:pt x="152" y="145"/>
                              <a:pt x="152" y="145"/>
                              <a:pt x="152" y="145"/>
                            </a:cubicBezTo>
                            <a:cubicBezTo>
                              <a:pt x="131" y="136"/>
                              <a:pt x="112" y="125"/>
                              <a:pt x="94" y="114"/>
                            </a:cubicBezTo>
                            <a:cubicBezTo>
                              <a:pt x="49" y="86"/>
                              <a:pt x="16" y="51"/>
                              <a:pt x="0" y="13"/>
                            </a:cubicBezTo>
                            <a:cubicBezTo>
                              <a:pt x="0" y="12"/>
                              <a:pt x="0" y="12"/>
                              <a:pt x="0" y="12"/>
                            </a:cubicBezTo>
                            <a:cubicBezTo>
                              <a:pt x="112" y="50"/>
                              <a:pt x="247" y="72"/>
                              <a:pt x="393" y="72"/>
                            </a:cubicBezTo>
                            <a:cubicBezTo>
                              <a:pt x="555" y="72"/>
                              <a:pt x="704" y="45"/>
                              <a:pt x="82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75000"/>
                        </a:schemeClr>
                      </a:solidFill>
                      <a:ln>
                        <a:noFill/>
                      </a:ln>
                      <a:effectLst>
                        <a:outerShdw blurRad="1270000" sx="102000" sy="102000" algn="ctr" rotWithShape="0">
                          <a:srgbClr val="BF0187"/>
                        </a:outerShdw>
                      </a:effectLst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  <p:grpSp>
                    <p:nvGrpSpPr>
                      <p:cNvPr id="140" name="Group 139">
                        <a:extLst>
                          <a:ext uri="{FF2B5EF4-FFF2-40B4-BE49-F238E27FC236}">
                            <a16:creationId xmlns:a16="http://schemas.microsoft.com/office/drawing/2014/main" id="{BEEDE45F-7D2E-4BCC-8A83-2E216EAB83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53018" y="4886632"/>
                        <a:ext cx="1660229" cy="998290"/>
                        <a:chOff x="5853018" y="4886632"/>
                        <a:chExt cx="1660229" cy="998290"/>
                      </a:xfrm>
                    </p:grpSpPr>
                    <p:grpSp>
                      <p:nvGrpSpPr>
                        <p:cNvPr id="141" name="Group 140">
                          <a:extLst>
                            <a:ext uri="{FF2B5EF4-FFF2-40B4-BE49-F238E27FC236}">
                              <a16:creationId xmlns:a16="http://schemas.microsoft.com/office/drawing/2014/main" id="{B39868B6-B96D-4958-B929-71B3B5ED99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853018" y="5077329"/>
                          <a:ext cx="1660229" cy="807593"/>
                          <a:chOff x="-7489031" y="-3244854"/>
                          <a:chExt cx="9888538" cy="4810127"/>
                        </a:xfrm>
                      </p:grpSpPr>
                      <p:sp>
                        <p:nvSpPr>
                          <p:cNvPr id="143" name="Freeform 5">
                            <a:extLst>
                              <a:ext uri="{FF2B5EF4-FFF2-40B4-BE49-F238E27FC236}">
                                <a16:creationId xmlns:a16="http://schemas.microsoft.com/office/drawing/2014/main" id="{D9C87D09-36F3-4DC9-B322-E802A5793CF8}"/>
                              </a:ext>
                            </a:extLst>
                          </p:cNvPr>
                          <p:cNvSpPr>
                            <a:spLocks noEditPoints="1"/>
                          </p:cNvSpPr>
                          <p:nvPr/>
                        </p:nvSpPr>
                        <p:spPr bwMode="auto">
                          <a:xfrm>
                            <a:off x="-7489031" y="-3244854"/>
                            <a:ext cx="9888538" cy="4810127"/>
                          </a:xfrm>
                          <a:custGeom>
                            <a:avLst/>
                            <a:gdLst>
                              <a:gd name="T0" fmla="*/ 1123 w 1389"/>
                              <a:gd name="T1" fmla="*/ 606 h 678"/>
                              <a:gd name="T2" fmla="*/ 694 w 1389"/>
                              <a:gd name="T3" fmla="*/ 678 h 678"/>
                              <a:gd name="T4" fmla="*/ 301 w 1389"/>
                              <a:gd name="T5" fmla="*/ 618 h 678"/>
                              <a:gd name="T6" fmla="*/ 0 w 1389"/>
                              <a:gd name="T7" fmla="*/ 339 h 678"/>
                              <a:gd name="T8" fmla="*/ 694 w 1389"/>
                              <a:gd name="T9" fmla="*/ 0 h 678"/>
                              <a:gd name="T10" fmla="*/ 1389 w 1389"/>
                              <a:gd name="T11" fmla="*/ 339 h 678"/>
                              <a:gd name="T12" fmla="*/ 1123 w 1389"/>
                              <a:gd name="T13" fmla="*/ 606 h 678"/>
                              <a:gd name="T14" fmla="*/ 1225 w 1389"/>
                              <a:gd name="T15" fmla="*/ 267 h 678"/>
                              <a:gd name="T16" fmla="*/ 691 w 1389"/>
                              <a:gd name="T17" fmla="*/ 39 h 678"/>
                              <a:gd name="T18" fmla="*/ 157 w 1389"/>
                              <a:gd name="T19" fmla="*/ 267 h 678"/>
                              <a:gd name="T20" fmla="*/ 419 w 1389"/>
                              <a:gd name="T21" fmla="*/ 464 h 678"/>
                              <a:gd name="T22" fmla="*/ 419 w 1389"/>
                              <a:gd name="T23" fmla="*/ 464 h 678"/>
                              <a:gd name="T24" fmla="*/ 691 w 1389"/>
                              <a:gd name="T25" fmla="*/ 496 h 678"/>
                              <a:gd name="T26" fmla="*/ 1225 w 1389"/>
                              <a:gd name="T27" fmla="*/ 267 h 678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</a:cxnLst>
                            <a:rect l="0" t="0" r="r" b="b"/>
                            <a:pathLst>
                              <a:path w="1389" h="678">
                                <a:moveTo>
                                  <a:pt x="1123" y="606"/>
                                </a:moveTo>
                                <a:cubicBezTo>
                                  <a:pt x="1005" y="651"/>
                                  <a:pt x="856" y="678"/>
                                  <a:pt x="694" y="678"/>
                                </a:cubicBezTo>
                                <a:cubicBezTo>
                                  <a:pt x="548" y="678"/>
                                  <a:pt x="413" y="656"/>
                                  <a:pt x="301" y="618"/>
                                </a:cubicBezTo>
                                <a:cubicBezTo>
                                  <a:pt x="119" y="557"/>
                                  <a:pt x="0" y="455"/>
                                  <a:pt x="0" y="339"/>
                                </a:cubicBezTo>
                                <a:cubicBezTo>
                                  <a:pt x="0" y="152"/>
                                  <a:pt x="311" y="0"/>
                                  <a:pt x="694" y="0"/>
                                </a:cubicBezTo>
                                <a:cubicBezTo>
                                  <a:pt x="1078" y="0"/>
                                  <a:pt x="1389" y="152"/>
                                  <a:pt x="1389" y="339"/>
                                </a:cubicBezTo>
                                <a:cubicBezTo>
                                  <a:pt x="1389" y="447"/>
                                  <a:pt x="1285" y="543"/>
                                  <a:pt x="1123" y="606"/>
                                </a:cubicBezTo>
                                <a:close/>
                                <a:moveTo>
                                  <a:pt x="1225" y="267"/>
                                </a:moveTo>
                                <a:cubicBezTo>
                                  <a:pt x="1225" y="141"/>
                                  <a:pt x="986" y="39"/>
                                  <a:pt x="691" y="39"/>
                                </a:cubicBezTo>
                                <a:cubicBezTo>
                                  <a:pt x="396" y="39"/>
                                  <a:pt x="157" y="141"/>
                                  <a:pt x="157" y="267"/>
                                </a:cubicBezTo>
                                <a:cubicBezTo>
                                  <a:pt x="157" y="351"/>
                                  <a:pt x="262" y="425"/>
                                  <a:pt x="419" y="464"/>
                                </a:cubicBezTo>
                                <a:cubicBezTo>
                                  <a:pt x="419" y="464"/>
                                  <a:pt x="419" y="464"/>
                                  <a:pt x="419" y="464"/>
                                </a:cubicBezTo>
                                <a:cubicBezTo>
                                  <a:pt x="499" y="485"/>
                                  <a:pt x="592" y="496"/>
                                  <a:pt x="691" y="496"/>
                                </a:cubicBezTo>
                                <a:cubicBezTo>
                                  <a:pt x="986" y="496"/>
                                  <a:pt x="1225" y="394"/>
                                  <a:pt x="1225" y="2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ffectLst>
                            <a:outerShdw blurRad="406400" sx="102000" sy="102000" algn="ctr" rotWithShape="0">
                              <a:schemeClr val="accent1">
                                <a:alpha val="23000"/>
                              </a:schemeClr>
                            </a:outerShdw>
                          </a:effectLst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US" sz="900"/>
                          </a:p>
                        </p:txBody>
                      </p:sp>
                      <p:sp>
                        <p:nvSpPr>
                          <p:cNvPr id="144" name="Freeform: Shape 143">
                            <a:extLst>
                              <a:ext uri="{FF2B5EF4-FFF2-40B4-BE49-F238E27FC236}">
                                <a16:creationId xmlns:a16="http://schemas.microsoft.com/office/drawing/2014/main" id="{849C3D40-1B69-4863-B0F6-4999C669F7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-6447302" y="-2665650"/>
                            <a:ext cx="7796464" cy="3221035"/>
                          </a:xfrm>
                          <a:custGeom>
                            <a:avLst/>
                            <a:gdLst>
                              <a:gd name="connsiteX0" fmla="*/ 6163341 w 7796463"/>
                              <a:gd name="connsiteY0" fmla="*/ 0 h 3221031"/>
                              <a:gd name="connsiteX1" fmla="*/ 6378111 w 7796463"/>
                              <a:gd name="connsiteY1" fmla="*/ 72997 h 3221031"/>
                              <a:gd name="connsiteX2" fmla="*/ 7796463 w 7796463"/>
                              <a:gd name="connsiteY2" fmla="*/ 1440862 h 3221031"/>
                              <a:gd name="connsiteX3" fmla="*/ 3898231 w 7796463"/>
                              <a:gd name="connsiteY3" fmla="*/ 3221031 h 3221031"/>
                              <a:gd name="connsiteX4" fmla="*/ 1912615 w 7796463"/>
                              <a:gd name="connsiteY4" fmla="*/ 2972274 h 3221031"/>
                              <a:gd name="connsiteX5" fmla="*/ 0 w 7796463"/>
                              <a:gd name="connsiteY5" fmla="*/ 1440862 h 3221031"/>
                              <a:gd name="connsiteX6" fmla="*/ 1418352 w 7796463"/>
                              <a:gd name="connsiteY6" fmla="*/ 72997 h 3221031"/>
                              <a:gd name="connsiteX7" fmla="*/ 1564374 w 7796463"/>
                              <a:gd name="connsiteY7" fmla="*/ 23366 h 3221031"/>
                              <a:gd name="connsiteX8" fmla="*/ 1498024 w 7796463"/>
                              <a:gd name="connsiteY8" fmla="*/ 223941 h 3221031"/>
                              <a:gd name="connsiteX9" fmla="*/ 1386512 w 7796463"/>
                              <a:gd name="connsiteY9" fmla="*/ 1038810 h 3221031"/>
                              <a:gd name="connsiteX10" fmla="*/ 1393632 w 7796463"/>
                              <a:gd name="connsiteY10" fmla="*/ 1251738 h 3221031"/>
                              <a:gd name="connsiteX11" fmla="*/ 3793016 w 7796463"/>
                              <a:gd name="connsiteY11" fmla="*/ 2075058 h 3221031"/>
                              <a:gd name="connsiteX12" fmla="*/ 6349037 w 7796463"/>
                              <a:gd name="connsiteY12" fmla="*/ 1109786 h 3221031"/>
                              <a:gd name="connsiteX13" fmla="*/ 6349037 w 7796463"/>
                              <a:gd name="connsiteY13" fmla="*/ 1038810 h 3221031"/>
                              <a:gd name="connsiteX14" fmla="*/ 6237479 w 7796463"/>
                              <a:gd name="connsiteY14" fmla="*/ 223941 h 3221031"/>
                              <a:gd name="connsiteX15" fmla="*/ 6163341 w 7796463"/>
                              <a:gd name="connsiteY15" fmla="*/ 0 h 32210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</a:cxnLst>
                            <a:rect l="l" t="t" r="r" b="b"/>
                            <a:pathLst>
                              <a:path w="7796463" h="3221031">
                                <a:moveTo>
                                  <a:pt x="6163341" y="0"/>
                                </a:moveTo>
                                <a:lnTo>
                                  <a:pt x="6378111" y="72997"/>
                                </a:lnTo>
                                <a:cubicBezTo>
                                  <a:pt x="7244425" y="397977"/>
                                  <a:pt x="7796463" y="889904"/>
                                  <a:pt x="7796463" y="1440862"/>
                                </a:cubicBezTo>
                                <a:cubicBezTo>
                                  <a:pt x="7796463" y="2428117"/>
                                  <a:pt x="6051749" y="3221031"/>
                                  <a:pt x="3898231" y="3221031"/>
                                </a:cubicBezTo>
                                <a:cubicBezTo>
                                  <a:pt x="3175526" y="3221031"/>
                                  <a:pt x="2496620" y="3135521"/>
                                  <a:pt x="1912615" y="2972274"/>
                                </a:cubicBezTo>
                                <a:cubicBezTo>
                                  <a:pt x="766506" y="2669101"/>
                                  <a:pt x="0" y="2093850"/>
                                  <a:pt x="0" y="1440862"/>
                                </a:cubicBezTo>
                                <a:cubicBezTo>
                                  <a:pt x="0" y="889904"/>
                                  <a:pt x="552038" y="397977"/>
                                  <a:pt x="1418352" y="72997"/>
                                </a:cubicBezTo>
                                <a:lnTo>
                                  <a:pt x="1564374" y="23366"/>
                                </a:lnTo>
                                <a:lnTo>
                                  <a:pt x="1498024" y="223941"/>
                                </a:lnTo>
                                <a:cubicBezTo>
                                  <a:pt x="1425560" y="481622"/>
                                  <a:pt x="1386512" y="755351"/>
                                  <a:pt x="1386512" y="1038810"/>
                                </a:cubicBezTo>
                                <a:cubicBezTo>
                                  <a:pt x="1386512" y="1109786"/>
                                  <a:pt x="1386512" y="1180762"/>
                                  <a:pt x="1393632" y="1251738"/>
                                </a:cubicBezTo>
                                <a:cubicBezTo>
                                  <a:pt x="1998818" y="1755667"/>
                                  <a:pt x="2853198" y="2075058"/>
                                  <a:pt x="3793016" y="2075058"/>
                                </a:cubicBezTo>
                                <a:cubicBezTo>
                                  <a:pt x="4811153" y="2075058"/>
                                  <a:pt x="5729611" y="1698886"/>
                                  <a:pt x="6349037" y="1109786"/>
                                </a:cubicBezTo>
                                <a:cubicBezTo>
                                  <a:pt x="6349037" y="1088494"/>
                                  <a:pt x="6349037" y="1067201"/>
                                  <a:pt x="6349037" y="1038810"/>
                                </a:cubicBezTo>
                                <a:cubicBezTo>
                                  <a:pt x="6349037" y="755351"/>
                                  <a:pt x="6309989" y="481622"/>
                                  <a:pt x="6237479" y="223941"/>
                                </a:cubicBezTo>
                                <a:lnTo>
                                  <a:pt x="6163341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B9D3"/>
                          </a:solidFill>
                          <a:ln>
                            <a:noFill/>
                          </a:ln>
                          <a:effectLst>
                            <a:outerShdw blurRad="457200" sx="96000" sy="96000" algn="ctr" rotWithShape="0">
                              <a:schemeClr val="bg2"/>
                            </a:outerShdw>
                          </a:effectLst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</a:bodyPr>
                          <a:lstStyle/>
                          <a:p>
                            <a:endParaRPr lang="en-US" sz="900"/>
                          </a:p>
                        </p:txBody>
                      </p:sp>
                    </p:grpSp>
                    <p:sp>
                      <p:nvSpPr>
                        <p:cNvPr id="142" name="Freeform 16">
                          <a:extLst>
                            <a:ext uri="{FF2B5EF4-FFF2-40B4-BE49-F238E27FC236}">
                              <a16:creationId xmlns:a16="http://schemas.microsoft.com/office/drawing/2014/main" id="{2A1F39EB-3521-443F-B84B-E543C42B1F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6261797" y="4886632"/>
                          <a:ext cx="833179" cy="635147"/>
                        </a:xfrm>
                        <a:custGeom>
                          <a:avLst/>
                          <a:gdLst>
                            <a:gd name="T0" fmla="*/ 697 w 697"/>
                            <a:gd name="T1" fmla="*/ 387 h 533"/>
                            <a:gd name="T2" fmla="*/ 697 w 697"/>
                            <a:gd name="T3" fmla="*/ 397 h 533"/>
                            <a:gd name="T4" fmla="*/ 338 w 697"/>
                            <a:gd name="T5" fmla="*/ 533 h 533"/>
                            <a:gd name="T6" fmla="*/ 1 w 697"/>
                            <a:gd name="T7" fmla="*/ 417 h 533"/>
                            <a:gd name="T8" fmla="*/ 0 w 697"/>
                            <a:gd name="T9" fmla="*/ 387 h 533"/>
                            <a:gd name="T10" fmla="*/ 348 w 697"/>
                            <a:gd name="T11" fmla="*/ 0 h 533"/>
                            <a:gd name="T12" fmla="*/ 697 w 697"/>
                            <a:gd name="T13" fmla="*/ 387 h 5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</a:cxnLst>
                          <a:rect l="0" t="0" r="r" b="b"/>
                          <a:pathLst>
                            <a:path w="697" h="533">
                              <a:moveTo>
                                <a:pt x="697" y="387"/>
                              </a:moveTo>
                              <a:cubicBezTo>
                                <a:pt x="697" y="391"/>
                                <a:pt x="697" y="394"/>
                                <a:pt x="697" y="397"/>
                              </a:cubicBezTo>
                              <a:cubicBezTo>
                                <a:pt x="610" y="480"/>
                                <a:pt x="481" y="533"/>
                                <a:pt x="338" y="533"/>
                              </a:cubicBezTo>
                              <a:cubicBezTo>
                                <a:pt x="206" y="533"/>
                                <a:pt x="86" y="488"/>
                                <a:pt x="1" y="417"/>
                              </a:cubicBezTo>
                              <a:cubicBezTo>
                                <a:pt x="0" y="407"/>
                                <a:pt x="0" y="397"/>
                                <a:pt x="0" y="387"/>
                              </a:cubicBezTo>
                              <a:cubicBezTo>
                                <a:pt x="0" y="174"/>
                                <a:pt x="156" y="0"/>
                                <a:pt x="348" y="0"/>
                              </a:cubicBezTo>
                              <a:cubicBezTo>
                                <a:pt x="541" y="0"/>
                                <a:pt x="697" y="174"/>
                                <a:pt x="697" y="387"/>
                              </a:cubicBezTo>
                              <a:close/>
                            </a:path>
                          </a:pathLst>
                        </a:custGeom>
                        <a:gradFill>
                          <a:gsLst>
                            <a:gs pos="0">
                              <a:schemeClr val="bg1">
                                <a:alpha val="78000"/>
                              </a:schemeClr>
                            </a:gs>
                            <a:gs pos="32000">
                              <a:schemeClr val="bg1">
                                <a:alpha val="86000"/>
                              </a:schemeClr>
                            </a:gs>
                            <a:gs pos="86000">
                              <a:schemeClr val="bg1">
                                <a:alpha val="0"/>
                              </a:schemeClr>
                            </a:gs>
                          </a:gsLst>
                          <a:lin ang="5400000" scaled="1"/>
                        </a:gradFill>
                        <a:ln>
                          <a:noFill/>
                        </a:ln>
                        <a:effectLst>
                          <a:outerShdw blurRad="457200" sx="102000" sy="102000" algn="ctr" rotWithShape="0">
                            <a:schemeClr val="bg1">
                              <a:lumMod val="95000"/>
                            </a:schemeClr>
                          </a:outerShdw>
                        </a:effec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 sz="900"/>
                        </a:p>
                      </p:txBody>
                    </p:sp>
                  </p:grpSp>
                </p:grpSp>
              </p:grpSp>
            </p:grpSp>
            <p:sp>
              <p:nvSpPr>
                <p:cNvPr id="134" name="Freeform 11">
                  <a:extLst>
                    <a:ext uri="{FF2B5EF4-FFF2-40B4-BE49-F238E27FC236}">
                      <a16:creationId xmlns:a16="http://schemas.microsoft.com/office/drawing/2014/main" id="{6913D933-6A97-4607-8C63-7C9EAA27A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75269" y="4906058"/>
                  <a:ext cx="216424" cy="54639"/>
                </a:xfrm>
                <a:custGeom>
                  <a:avLst/>
                  <a:gdLst>
                    <a:gd name="T0" fmla="*/ 103 w 181"/>
                    <a:gd name="T1" fmla="*/ 0 h 46"/>
                    <a:gd name="T2" fmla="*/ 181 w 181"/>
                    <a:gd name="T3" fmla="*/ 23 h 46"/>
                    <a:gd name="T4" fmla="*/ 90 w 181"/>
                    <a:gd name="T5" fmla="*/ 46 h 46"/>
                    <a:gd name="T6" fmla="*/ 0 w 181"/>
                    <a:gd name="T7" fmla="*/ 23 h 46"/>
                    <a:gd name="T8" fmla="*/ 77 w 181"/>
                    <a:gd name="T9" fmla="*/ 0 h 46"/>
                    <a:gd name="T10" fmla="*/ 77 w 181"/>
                    <a:gd name="T11" fmla="*/ 12 h 46"/>
                    <a:gd name="T12" fmla="*/ 103 w 181"/>
                    <a:gd name="T13" fmla="*/ 12 h 46"/>
                    <a:gd name="T14" fmla="*/ 103 w 181"/>
                    <a:gd name="T1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1" h="46">
                      <a:moveTo>
                        <a:pt x="103" y="0"/>
                      </a:moveTo>
                      <a:cubicBezTo>
                        <a:pt x="147" y="1"/>
                        <a:pt x="181" y="11"/>
                        <a:pt x="181" y="23"/>
                      </a:cubicBezTo>
                      <a:cubicBezTo>
                        <a:pt x="181" y="35"/>
                        <a:pt x="140" y="46"/>
                        <a:pt x="90" y="46"/>
                      </a:cubicBezTo>
                      <a:cubicBezTo>
                        <a:pt x="40" y="46"/>
                        <a:pt x="0" y="35"/>
                        <a:pt x="0" y="23"/>
                      </a:cubicBezTo>
                      <a:cubicBezTo>
                        <a:pt x="0" y="11"/>
                        <a:pt x="33" y="1"/>
                        <a:pt x="77" y="0"/>
                      </a:cubicBezTo>
                      <a:cubicBezTo>
                        <a:pt x="77" y="12"/>
                        <a:pt x="77" y="12"/>
                        <a:pt x="77" y="12"/>
                      </a:cubicBezTo>
                      <a:cubicBezTo>
                        <a:pt x="103" y="12"/>
                        <a:pt x="103" y="12"/>
                        <a:pt x="103" y="12"/>
                      </a:cubicBezTo>
                      <a:lnTo>
                        <a:pt x="10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ffectLst>
                  <a:softEdge rad="0"/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</p:grpSp>
          <p:sp>
            <p:nvSpPr>
              <p:cNvPr id="130" name="Freeform 12">
                <a:extLst>
                  <a:ext uri="{FF2B5EF4-FFF2-40B4-BE49-F238E27FC236}">
                    <a16:creationId xmlns:a16="http://schemas.microsoft.com/office/drawing/2014/main" id="{E591A452-E73A-4140-81A7-44848D7E0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1509" y="4736670"/>
                <a:ext cx="102616" cy="101282"/>
              </a:xfrm>
              <a:custGeom>
                <a:avLst/>
                <a:gdLst>
                  <a:gd name="T0" fmla="*/ 43 w 86"/>
                  <a:gd name="T1" fmla="*/ 0 h 85"/>
                  <a:gd name="T2" fmla="*/ 86 w 86"/>
                  <a:gd name="T3" fmla="*/ 43 h 85"/>
                  <a:gd name="T4" fmla="*/ 56 w 86"/>
                  <a:gd name="T5" fmla="*/ 83 h 85"/>
                  <a:gd name="T6" fmla="*/ 43 w 86"/>
                  <a:gd name="T7" fmla="*/ 85 h 85"/>
                  <a:gd name="T8" fmla="*/ 30 w 86"/>
                  <a:gd name="T9" fmla="*/ 83 h 85"/>
                  <a:gd name="T10" fmla="*/ 0 w 86"/>
                  <a:gd name="T11" fmla="*/ 43 h 85"/>
                  <a:gd name="T12" fmla="*/ 43 w 86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85">
                    <a:moveTo>
                      <a:pt x="43" y="0"/>
                    </a:moveTo>
                    <a:cubicBezTo>
                      <a:pt x="67" y="0"/>
                      <a:pt x="86" y="19"/>
                      <a:pt x="86" y="43"/>
                    </a:cubicBezTo>
                    <a:cubicBezTo>
                      <a:pt x="86" y="62"/>
                      <a:pt x="73" y="78"/>
                      <a:pt x="56" y="83"/>
                    </a:cubicBezTo>
                    <a:cubicBezTo>
                      <a:pt x="52" y="85"/>
                      <a:pt x="48" y="85"/>
                      <a:pt x="43" y="85"/>
                    </a:cubicBezTo>
                    <a:cubicBezTo>
                      <a:pt x="39" y="85"/>
                      <a:pt x="34" y="85"/>
                      <a:pt x="30" y="83"/>
                    </a:cubicBezTo>
                    <a:cubicBezTo>
                      <a:pt x="13" y="78"/>
                      <a:pt x="0" y="62"/>
                      <a:pt x="0" y="43"/>
                    </a:cubicBezTo>
                    <a:cubicBezTo>
                      <a:pt x="0" y="19"/>
                      <a:pt x="20" y="0"/>
                      <a:pt x="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190500" dist="38100" dir="16200000" rotWithShape="0">
                  <a:srgbClr val="CD56AF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</p:grpSp>
        <p:sp>
          <p:nvSpPr>
            <p:cNvPr id="128" name="Freeform 13">
              <a:extLst>
                <a:ext uri="{FF2B5EF4-FFF2-40B4-BE49-F238E27FC236}">
                  <a16:creationId xmlns:a16="http://schemas.microsoft.com/office/drawing/2014/main" id="{1124A31F-10CD-475A-8BE9-C2ED2161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7233" y="4835693"/>
              <a:ext cx="31184" cy="84757"/>
            </a:xfrm>
            <a:custGeom>
              <a:avLst/>
              <a:gdLst>
                <a:gd name="T0" fmla="*/ 26 w 26"/>
                <a:gd name="T1" fmla="*/ 59 h 71"/>
                <a:gd name="T2" fmla="*/ 26 w 26"/>
                <a:gd name="T3" fmla="*/ 71 h 71"/>
                <a:gd name="T4" fmla="*/ 0 w 26"/>
                <a:gd name="T5" fmla="*/ 71 h 71"/>
                <a:gd name="T6" fmla="*/ 0 w 26"/>
                <a:gd name="T7" fmla="*/ 59 h 71"/>
                <a:gd name="T8" fmla="*/ 0 w 26"/>
                <a:gd name="T9" fmla="*/ 0 h 71"/>
                <a:gd name="T10" fmla="*/ 0 w 26"/>
                <a:gd name="T11" fmla="*/ 0 h 71"/>
                <a:gd name="T12" fmla="*/ 13 w 26"/>
                <a:gd name="T13" fmla="*/ 2 h 71"/>
                <a:gd name="T14" fmla="*/ 26 w 26"/>
                <a:gd name="T15" fmla="*/ 0 h 71"/>
                <a:gd name="T16" fmla="*/ 26 w 26"/>
                <a:gd name="T17" fmla="*/ 0 h 71"/>
                <a:gd name="T18" fmla="*/ 26 w 26"/>
                <a:gd name="T19" fmla="*/ 5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71">
                  <a:moveTo>
                    <a:pt x="26" y="59"/>
                  </a:moveTo>
                  <a:cubicBezTo>
                    <a:pt x="26" y="71"/>
                    <a:pt x="26" y="71"/>
                    <a:pt x="26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9" y="2"/>
                    <a:pt x="13" y="2"/>
                  </a:cubicBezTo>
                  <a:cubicBezTo>
                    <a:pt x="18" y="2"/>
                    <a:pt x="22" y="2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lnTo>
                    <a:pt x="26" y="59"/>
                  </a:lnTo>
                  <a:close/>
                </a:path>
              </a:pathLst>
            </a:custGeom>
            <a:solidFill>
              <a:srgbClr val="02D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44" name="Oval 43">
            <a:extLst>
              <a:ext uri="{FF2B5EF4-FFF2-40B4-BE49-F238E27FC236}">
                <a16:creationId xmlns:a16="http://schemas.microsoft.com/office/drawing/2014/main" id="{D86B0C30-6838-4DD4-877B-C051D42C38BB}"/>
              </a:ext>
            </a:extLst>
          </p:cNvPr>
          <p:cNvSpPr/>
          <p:nvPr userDrawn="1"/>
        </p:nvSpPr>
        <p:spPr>
          <a:xfrm flipV="1">
            <a:off x="11355597" y="2083406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4A332856-6B3D-42F7-A75F-8569A730D515}"/>
              </a:ext>
            </a:extLst>
          </p:cNvPr>
          <p:cNvSpPr/>
          <p:nvPr userDrawn="1"/>
        </p:nvSpPr>
        <p:spPr>
          <a:xfrm>
            <a:off x="8567144" y="154482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AAAC522E-3265-4F6D-B30C-92874728F57C}"/>
              </a:ext>
            </a:extLst>
          </p:cNvPr>
          <p:cNvSpPr/>
          <p:nvPr userDrawn="1"/>
        </p:nvSpPr>
        <p:spPr>
          <a:xfrm>
            <a:off x="9123771" y="323048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75C2154B-2D68-40AE-B3D7-6FA99CEF8782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90" name="Rectangle: Rounded Corners 89">
              <a:extLst>
                <a:ext uri="{FF2B5EF4-FFF2-40B4-BE49-F238E27FC236}">
                  <a16:creationId xmlns:a16="http://schemas.microsoft.com/office/drawing/2014/main" id="{AB81B127-D91A-4D51-9BD8-1CF4F9C23403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15D3C6B1-1416-4BCD-A466-8EB01DC312E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548BB01-F109-4ABD-9BD1-DE6D29B0D773}"/>
              </a:ext>
            </a:extLst>
          </p:cNvPr>
          <p:cNvGrpSpPr/>
          <p:nvPr userDrawn="1"/>
        </p:nvGrpSpPr>
        <p:grpSpPr>
          <a:xfrm rot="20228232">
            <a:off x="14440240" y="3115337"/>
            <a:ext cx="1777103" cy="230299"/>
            <a:chOff x="2764511" y="5842569"/>
            <a:chExt cx="8381724" cy="1086064"/>
          </a:xfrm>
        </p:grpSpPr>
        <p:sp>
          <p:nvSpPr>
            <p:cNvPr id="93" name="Rectangle: Rounded Corners 92">
              <a:extLst>
                <a:ext uri="{FF2B5EF4-FFF2-40B4-BE49-F238E27FC236}">
                  <a16:creationId xmlns:a16="http://schemas.microsoft.com/office/drawing/2014/main" id="{78C80E0B-154B-4A08-9AC5-9322E90844DA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E0521F7D-046F-45ED-888C-F209418D2B4B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30411351-6889-4F9F-945D-26EDD8B42168}"/>
              </a:ext>
            </a:extLst>
          </p:cNvPr>
          <p:cNvSpPr/>
          <p:nvPr userDrawn="1"/>
        </p:nvSpPr>
        <p:spPr bwMode="auto">
          <a:xfrm>
            <a:off x="-3077542" y="-1637807"/>
            <a:ext cx="18075648" cy="10714535"/>
          </a:xfrm>
          <a:custGeom>
            <a:avLst/>
            <a:gdLst>
              <a:gd name="connsiteX0" fmla="*/ 24387176 w 28859994"/>
              <a:gd name="connsiteY0" fmla="*/ 181276 h 17104844"/>
              <a:gd name="connsiteX1" fmla="*/ 24264524 w 28859994"/>
              <a:gd name="connsiteY1" fmla="*/ 218919 h 17104844"/>
              <a:gd name="connsiteX2" fmla="*/ 18341620 w 28859994"/>
              <a:gd name="connsiteY2" fmla="*/ 329545 h 17104844"/>
              <a:gd name="connsiteX3" fmla="*/ 16650412 w 28859994"/>
              <a:gd name="connsiteY3" fmla="*/ 784831 h 17104844"/>
              <a:gd name="connsiteX4" fmla="*/ 15732762 w 28859994"/>
              <a:gd name="connsiteY4" fmla="*/ 4601652 h 17104844"/>
              <a:gd name="connsiteX5" fmla="*/ 13063235 w 28859994"/>
              <a:gd name="connsiteY5" fmla="*/ 7910068 h 17104844"/>
              <a:gd name="connsiteX6" fmla="*/ 11265853 w 28859994"/>
              <a:gd name="connsiteY6" fmla="*/ 9708449 h 17104844"/>
              <a:gd name="connsiteX7" fmla="*/ 11993907 w 28859994"/>
              <a:gd name="connsiteY7" fmla="*/ 10907372 h 17104844"/>
              <a:gd name="connsiteX8" fmla="*/ 13032898 w 28859994"/>
              <a:gd name="connsiteY8" fmla="*/ 12553990 h 17104844"/>
              <a:gd name="connsiteX9" fmla="*/ 11576095 w 28859994"/>
              <a:gd name="connsiteY9" fmla="*/ 13644797 h 17104844"/>
              <a:gd name="connsiteX10" fmla="*/ 11635898 w 28859994"/>
              <a:gd name="connsiteY10" fmla="*/ 13716001 h 17104844"/>
              <a:gd name="connsiteX11" fmla="*/ 24310162 w 28859994"/>
              <a:gd name="connsiteY11" fmla="*/ 13716001 h 17104844"/>
              <a:gd name="connsiteX12" fmla="*/ 24341320 w 28859994"/>
              <a:gd name="connsiteY12" fmla="*/ 13696401 h 17104844"/>
              <a:gd name="connsiteX13" fmla="*/ 24387176 w 28859994"/>
              <a:gd name="connsiteY13" fmla="*/ 13658623 h 17104844"/>
              <a:gd name="connsiteX14" fmla="*/ 0 w 28859994"/>
              <a:gd name="connsiteY14" fmla="*/ 0 h 17104844"/>
              <a:gd name="connsiteX15" fmla="*/ 28859994 w 28859994"/>
              <a:gd name="connsiteY15" fmla="*/ 0 h 17104844"/>
              <a:gd name="connsiteX16" fmla="*/ 28859994 w 28859994"/>
              <a:gd name="connsiteY16" fmla="*/ 17104844 h 17104844"/>
              <a:gd name="connsiteX17" fmla="*/ 0 w 28859994"/>
              <a:gd name="connsiteY17" fmla="*/ 17104844 h 17104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8859994" h="17104844">
                <a:moveTo>
                  <a:pt x="24387176" y="181276"/>
                </a:moveTo>
                <a:lnTo>
                  <a:pt x="24264524" y="218919"/>
                </a:lnTo>
                <a:cubicBezTo>
                  <a:pt x="22476024" y="710136"/>
                  <a:pt x="20595456" y="386455"/>
                  <a:pt x="18341620" y="329545"/>
                </a:cubicBezTo>
                <a:cubicBezTo>
                  <a:pt x="17750078" y="314370"/>
                  <a:pt x="17158534" y="466130"/>
                  <a:pt x="16650412" y="784831"/>
                </a:cubicBezTo>
                <a:cubicBezTo>
                  <a:pt x="15179138" y="1702993"/>
                  <a:pt x="15838938" y="3068854"/>
                  <a:pt x="15732762" y="4601652"/>
                </a:cubicBezTo>
                <a:cubicBezTo>
                  <a:pt x="15611421" y="6422798"/>
                  <a:pt x="14944039" y="7211962"/>
                  <a:pt x="13063235" y="7910068"/>
                </a:cubicBezTo>
                <a:cubicBezTo>
                  <a:pt x="11751220" y="8395706"/>
                  <a:pt x="11265853" y="9040695"/>
                  <a:pt x="11265853" y="9708449"/>
                </a:cubicBezTo>
                <a:cubicBezTo>
                  <a:pt x="11265853" y="10209264"/>
                  <a:pt x="11554039" y="10672139"/>
                  <a:pt x="11993907" y="10907372"/>
                </a:cubicBezTo>
                <a:cubicBezTo>
                  <a:pt x="12964644" y="11446126"/>
                  <a:pt x="14724107" y="12083528"/>
                  <a:pt x="13032898" y="12553990"/>
                </a:cubicBezTo>
                <a:cubicBezTo>
                  <a:pt x="11614711" y="12950469"/>
                  <a:pt x="11372263" y="13346948"/>
                  <a:pt x="11576095" y="13644797"/>
                </a:cubicBezTo>
                <a:lnTo>
                  <a:pt x="11635898" y="13716001"/>
                </a:lnTo>
                <a:lnTo>
                  <a:pt x="24310162" y="13716001"/>
                </a:lnTo>
                <a:lnTo>
                  <a:pt x="24341320" y="13696401"/>
                </a:lnTo>
                <a:lnTo>
                  <a:pt x="24387176" y="13658623"/>
                </a:lnTo>
                <a:close/>
                <a:moveTo>
                  <a:pt x="0" y="0"/>
                </a:moveTo>
                <a:lnTo>
                  <a:pt x="28859994" y="0"/>
                </a:lnTo>
                <a:lnTo>
                  <a:pt x="28859994" y="17104844"/>
                </a:lnTo>
                <a:lnTo>
                  <a:pt x="0" y="17104844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DCAE00E4-97A8-4493-9E8D-DA52523474CF}"/>
              </a:ext>
            </a:extLst>
          </p:cNvPr>
          <p:cNvSpPr/>
          <p:nvPr userDrawn="1"/>
        </p:nvSpPr>
        <p:spPr>
          <a:xfrm>
            <a:off x="322262" y="3837358"/>
            <a:ext cx="212205" cy="212233"/>
          </a:xfrm>
          <a:prstGeom prst="ellipse">
            <a:avLst/>
          </a:prstGeom>
          <a:solidFill>
            <a:srgbClr val="FD8E5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21" name="Oval 120">
            <a:extLst>
              <a:ext uri="{FF2B5EF4-FFF2-40B4-BE49-F238E27FC236}">
                <a16:creationId xmlns:a16="http://schemas.microsoft.com/office/drawing/2014/main" id="{BF5B8EF4-BA87-436D-A894-12D8CEEF1336}"/>
              </a:ext>
            </a:extLst>
          </p:cNvPr>
          <p:cNvSpPr/>
          <p:nvPr userDrawn="1"/>
        </p:nvSpPr>
        <p:spPr>
          <a:xfrm>
            <a:off x="5219911" y="218710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64EF24D9-A052-4A91-B5E3-8A6A7A490AEF}"/>
              </a:ext>
            </a:extLst>
          </p:cNvPr>
          <p:cNvSpPr/>
          <p:nvPr userDrawn="1"/>
        </p:nvSpPr>
        <p:spPr>
          <a:xfrm flipV="1">
            <a:off x="4667387" y="463697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3" name="Oval 122">
            <a:extLst>
              <a:ext uri="{FF2B5EF4-FFF2-40B4-BE49-F238E27FC236}">
                <a16:creationId xmlns:a16="http://schemas.microsoft.com/office/drawing/2014/main" id="{07A3046D-685A-42B7-9351-914E53876574}"/>
              </a:ext>
            </a:extLst>
          </p:cNvPr>
          <p:cNvSpPr/>
          <p:nvPr userDrawn="1"/>
        </p:nvSpPr>
        <p:spPr>
          <a:xfrm flipH="1">
            <a:off x="945640" y="1093314"/>
            <a:ext cx="24778" cy="24782"/>
          </a:xfrm>
          <a:prstGeom prst="ellipse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4" name="Oval 123">
            <a:extLst>
              <a:ext uri="{FF2B5EF4-FFF2-40B4-BE49-F238E27FC236}">
                <a16:creationId xmlns:a16="http://schemas.microsoft.com/office/drawing/2014/main" id="{8DFF1F43-8085-410E-9ECB-9F8FBA3352C5}"/>
              </a:ext>
            </a:extLst>
          </p:cNvPr>
          <p:cNvSpPr/>
          <p:nvPr userDrawn="1"/>
        </p:nvSpPr>
        <p:spPr>
          <a:xfrm>
            <a:off x="6535741" y="22418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5" name="Oval 124">
            <a:extLst>
              <a:ext uri="{FF2B5EF4-FFF2-40B4-BE49-F238E27FC236}">
                <a16:creationId xmlns:a16="http://schemas.microsoft.com/office/drawing/2014/main" id="{6E79883A-6DCE-4FDB-AD5C-03F0A85F6657}"/>
              </a:ext>
            </a:extLst>
          </p:cNvPr>
          <p:cNvSpPr/>
          <p:nvPr userDrawn="1"/>
        </p:nvSpPr>
        <p:spPr>
          <a:xfrm>
            <a:off x="1845005" y="5737819"/>
            <a:ext cx="380622" cy="38067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1" name="Oval 150">
            <a:extLst>
              <a:ext uri="{FF2B5EF4-FFF2-40B4-BE49-F238E27FC236}">
                <a16:creationId xmlns:a16="http://schemas.microsoft.com/office/drawing/2014/main" id="{F2CCF3EA-61DF-439E-934B-3F00D11EC54F}"/>
              </a:ext>
            </a:extLst>
          </p:cNvPr>
          <p:cNvSpPr/>
          <p:nvPr userDrawn="1"/>
        </p:nvSpPr>
        <p:spPr>
          <a:xfrm>
            <a:off x="3035393" y="273278"/>
            <a:ext cx="602697" cy="602776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4F20967C-F394-4FC3-BD3A-9E7C282A5697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019FB409-AE09-48C5-9016-9EC03C5F9F3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718DDD7D-9912-46DD-B214-B7DD8CDEDD0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D557B69F-B6F0-43D0-A36D-A0C03A0AA08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41929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7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5409E-6 4.07407E-6 L -1.36448 1.06875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4.55409E-6 4.07407E-6 L -1.36448 1.06875 " pathEditMode="relative" rAng="0" ptsTypes="AA">
                                      <p:cBhvr>
                                        <p:cTn id="34" dur="17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" dur="3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1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621 2.22222E-6 C 0.07304 2.22222E-6 0.21026 -0.12917 0.21026 -0.2882 C 0.21026 -0.44676 0.07304 -0.57639 -0.09621 -0.57639 C -0.26553 -0.57639 -0.40236 -0.44676 -0.40236 -0.2882 C -0.40236 -0.12917 -0.26553 2.22222E-6 -0.09621 2.22222E-6 Z " pathEditMode="relative" rAng="0" ptsTypes="AAAAA">
                                      <p:cBhvr>
                                        <p:cTn id="38" dur="6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2881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6" dur="1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4" dur="1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2" dur="1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041E-7 -1.85185E-6 L -0.00091 0.08519 " pathEditMode="relative" rAng="0" ptsTypes="AA">
                                      <p:cBhvr>
                                        <p:cTn id="64" dur="1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repeatCount="indefinite" accel="50000" decel="50000" autoRev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3.8094E-6 -3.33333E-6 L -0.00091 0.08519 " pathEditMode="relative" rAng="0" ptsTypes="AA">
                                      <p:cBhvr>
                                        <p:cTn id="66" dur="1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repeatCount="indefinite" accel="50000" decel="50000" autoRev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2.28356E-6 3.7037E-6 L -0.00091 0.08518 " pathEditMode="relative" rAng="0" ptsTypes="AA">
                                      <p:cBhvr>
                                        <p:cTn id="68" dur="17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041E-7 -1.85185E-6 L -0.00091 0.08519 " pathEditMode="relative" rAng="0" ptsTypes="AA">
                                      <p:cBhvr>
                                        <p:cTn id="70" dur="1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7" grpId="1" animBg="1"/>
      <p:bldP spid="88" grpId="0" animBg="1"/>
      <p:bldP spid="95" grpId="0" animBg="1"/>
      <p:bldP spid="95" grpId="1" animBg="1"/>
      <p:bldP spid="96" grpId="0" animBg="1"/>
      <p:bldP spid="96" grpId="1" animBg="1"/>
      <p:bldP spid="119" grpId="0" animBg="1"/>
      <p:bldP spid="119" grpId="1" animBg="1"/>
      <p:bldP spid="44" grpId="0" animBg="1"/>
      <p:bldP spid="45" grpId="0" animBg="1"/>
      <p:bldP spid="46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51" grpId="0" animBg="1"/>
    </p:bldLst>
  </p:timing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Rectangle 97">
            <a:extLst>
              <a:ext uri="{FF2B5EF4-FFF2-40B4-BE49-F238E27FC236}">
                <a16:creationId xmlns:a16="http://schemas.microsoft.com/office/drawing/2014/main" id="{97D25891-28FA-4944-BD98-022259C22FFE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41B342BC-DD1E-4F86-BCC1-25DF7DE9441E}"/>
              </a:ext>
            </a:extLst>
          </p:cNvPr>
          <p:cNvSpPr/>
          <p:nvPr userDrawn="1"/>
        </p:nvSpPr>
        <p:spPr>
          <a:xfrm>
            <a:off x="9981539" y="1588100"/>
            <a:ext cx="376961" cy="377011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>
            <a:outerShdw blurRad="673100" dist="241300" dir="5400000" algn="ctr" rotWithShape="0">
              <a:schemeClr val="accent6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Pink">
            <a:extLst>
              <a:ext uri="{FF2B5EF4-FFF2-40B4-BE49-F238E27FC236}">
                <a16:creationId xmlns:a16="http://schemas.microsoft.com/office/drawing/2014/main" id="{1F743577-5619-4255-B8C1-17A024A0A434}"/>
              </a:ext>
            </a:extLst>
          </p:cNvPr>
          <p:cNvSpPr/>
          <p:nvPr userDrawn="1"/>
        </p:nvSpPr>
        <p:spPr>
          <a:xfrm rot="9000000">
            <a:off x="4635482" y="-229362"/>
            <a:ext cx="8294783" cy="7418510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6" name="Light Blue">
            <a:extLst>
              <a:ext uri="{FF2B5EF4-FFF2-40B4-BE49-F238E27FC236}">
                <a16:creationId xmlns:a16="http://schemas.microsoft.com/office/drawing/2014/main" id="{4663E210-5915-4DEE-9C8E-1CF0B3F74C63}"/>
              </a:ext>
            </a:extLst>
          </p:cNvPr>
          <p:cNvSpPr/>
          <p:nvPr userDrawn="1"/>
        </p:nvSpPr>
        <p:spPr>
          <a:xfrm rot="15300000">
            <a:off x="2576010" y="1148223"/>
            <a:ext cx="6953540" cy="6217338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7" name="Light Blue">
            <a:extLst>
              <a:ext uri="{FF2B5EF4-FFF2-40B4-BE49-F238E27FC236}">
                <a16:creationId xmlns:a16="http://schemas.microsoft.com/office/drawing/2014/main" id="{017C3F5D-6F43-40DC-8390-C4CE0168971D}"/>
              </a:ext>
            </a:extLst>
          </p:cNvPr>
          <p:cNvSpPr/>
          <p:nvPr userDrawn="1"/>
        </p:nvSpPr>
        <p:spPr>
          <a:xfrm rot="19159880">
            <a:off x="6298104" y="2820095"/>
            <a:ext cx="5866062" cy="5246363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117E90A4-5FAE-4262-AFB2-F491CDD098DE}"/>
              </a:ext>
            </a:extLst>
          </p:cNvPr>
          <p:cNvSpPr/>
          <p:nvPr userDrawn="1"/>
        </p:nvSpPr>
        <p:spPr>
          <a:xfrm>
            <a:off x="5588162" y="6026399"/>
            <a:ext cx="4644050" cy="4644655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FA69B9ED-95D0-4900-9436-773C46C5998B}"/>
              </a:ext>
            </a:extLst>
          </p:cNvPr>
          <p:cNvGrpSpPr/>
          <p:nvPr userDrawn="1"/>
        </p:nvGrpSpPr>
        <p:grpSpPr>
          <a:xfrm>
            <a:off x="3587090" y="4049591"/>
            <a:ext cx="8710851" cy="8689230"/>
            <a:chOff x="3638130" y="1029624"/>
            <a:chExt cx="4829574" cy="4816959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CB66CC71-A6D1-4002-872C-542AC7070CDC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49" name="Oval 209">
              <a:extLst>
                <a:ext uri="{FF2B5EF4-FFF2-40B4-BE49-F238E27FC236}">
                  <a16:creationId xmlns:a16="http://schemas.microsoft.com/office/drawing/2014/main" id="{1538D4F6-09FA-4A3E-8407-D65FEC424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6ECF143-0BAC-4572-9D18-07CE160BA52D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9D19A82D-0AF3-4E8E-8BBC-E6EC08F23AA2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2" name="Freeform 214">
              <a:extLst>
                <a:ext uri="{FF2B5EF4-FFF2-40B4-BE49-F238E27FC236}">
                  <a16:creationId xmlns:a16="http://schemas.microsoft.com/office/drawing/2014/main" id="{36BEA451-7C29-47A0-90CD-F47DC14BD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15">
              <a:extLst>
                <a:ext uri="{FF2B5EF4-FFF2-40B4-BE49-F238E27FC236}">
                  <a16:creationId xmlns:a16="http://schemas.microsoft.com/office/drawing/2014/main" id="{F49825DF-63FB-4548-9782-8524B4502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6">
              <a:extLst>
                <a:ext uri="{FF2B5EF4-FFF2-40B4-BE49-F238E27FC236}">
                  <a16:creationId xmlns:a16="http://schemas.microsoft.com/office/drawing/2014/main" id="{1D068A9A-41DC-47B0-8EBB-AB0AA7DA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7">
              <a:extLst>
                <a:ext uri="{FF2B5EF4-FFF2-40B4-BE49-F238E27FC236}">
                  <a16:creationId xmlns:a16="http://schemas.microsoft.com/office/drawing/2014/main" id="{63EDE185-684A-4BDC-BBC1-BBF7B498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18">
              <a:extLst>
                <a:ext uri="{FF2B5EF4-FFF2-40B4-BE49-F238E27FC236}">
                  <a16:creationId xmlns:a16="http://schemas.microsoft.com/office/drawing/2014/main" id="{78E76C96-3E0D-4F88-91FA-57AC26E6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19">
              <a:extLst>
                <a:ext uri="{FF2B5EF4-FFF2-40B4-BE49-F238E27FC236}">
                  <a16:creationId xmlns:a16="http://schemas.microsoft.com/office/drawing/2014/main" id="{61AC9EC0-74C1-4B9A-B9AA-6FE9E7DD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20">
              <a:extLst>
                <a:ext uri="{FF2B5EF4-FFF2-40B4-BE49-F238E27FC236}">
                  <a16:creationId xmlns:a16="http://schemas.microsoft.com/office/drawing/2014/main" id="{E6E124F5-1651-484F-BF6F-2AE6C9CF1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1">
              <a:extLst>
                <a:ext uri="{FF2B5EF4-FFF2-40B4-BE49-F238E27FC236}">
                  <a16:creationId xmlns:a16="http://schemas.microsoft.com/office/drawing/2014/main" id="{55E9471E-078E-42AE-AC56-A35DE7C0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2">
              <a:extLst>
                <a:ext uri="{FF2B5EF4-FFF2-40B4-BE49-F238E27FC236}">
                  <a16:creationId xmlns:a16="http://schemas.microsoft.com/office/drawing/2014/main" id="{914D2491-15E0-4A80-A387-A07F79B3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3">
              <a:extLst>
                <a:ext uri="{FF2B5EF4-FFF2-40B4-BE49-F238E27FC236}">
                  <a16:creationId xmlns:a16="http://schemas.microsoft.com/office/drawing/2014/main" id="{C2E258CE-7E51-4CC2-A6D5-5394F5F4B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4">
              <a:extLst>
                <a:ext uri="{FF2B5EF4-FFF2-40B4-BE49-F238E27FC236}">
                  <a16:creationId xmlns:a16="http://schemas.microsoft.com/office/drawing/2014/main" id="{D72F8CA1-96C9-4C1A-925B-2D1CCC2D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5">
              <a:extLst>
                <a:ext uri="{FF2B5EF4-FFF2-40B4-BE49-F238E27FC236}">
                  <a16:creationId xmlns:a16="http://schemas.microsoft.com/office/drawing/2014/main" id="{EDD57939-F483-4888-B70C-9632CC42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6">
              <a:extLst>
                <a:ext uri="{FF2B5EF4-FFF2-40B4-BE49-F238E27FC236}">
                  <a16:creationId xmlns:a16="http://schemas.microsoft.com/office/drawing/2014/main" id="{9F8FEC8D-82F5-4FC7-9E8C-B69601A8D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7">
              <a:extLst>
                <a:ext uri="{FF2B5EF4-FFF2-40B4-BE49-F238E27FC236}">
                  <a16:creationId xmlns:a16="http://schemas.microsoft.com/office/drawing/2014/main" id="{E516739F-7D94-41D2-B3DB-562D07075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28">
              <a:extLst>
                <a:ext uri="{FF2B5EF4-FFF2-40B4-BE49-F238E27FC236}">
                  <a16:creationId xmlns:a16="http://schemas.microsoft.com/office/drawing/2014/main" id="{455964C5-CFBC-4F5C-8403-2949F3BB1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29">
              <a:extLst>
                <a:ext uri="{FF2B5EF4-FFF2-40B4-BE49-F238E27FC236}">
                  <a16:creationId xmlns:a16="http://schemas.microsoft.com/office/drawing/2014/main" id="{B371D109-0D8D-443E-9D60-8135422B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30">
              <a:extLst>
                <a:ext uri="{FF2B5EF4-FFF2-40B4-BE49-F238E27FC236}">
                  <a16:creationId xmlns:a16="http://schemas.microsoft.com/office/drawing/2014/main" id="{7CEF08DA-F67A-476D-84BB-73E51304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1">
              <a:extLst>
                <a:ext uri="{FF2B5EF4-FFF2-40B4-BE49-F238E27FC236}">
                  <a16:creationId xmlns:a16="http://schemas.microsoft.com/office/drawing/2014/main" id="{25478066-9032-4004-8207-3F0367BDF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2">
              <a:extLst>
                <a:ext uri="{FF2B5EF4-FFF2-40B4-BE49-F238E27FC236}">
                  <a16:creationId xmlns:a16="http://schemas.microsoft.com/office/drawing/2014/main" id="{5E264573-A7E4-48BB-A653-0B643E1D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3">
              <a:extLst>
                <a:ext uri="{FF2B5EF4-FFF2-40B4-BE49-F238E27FC236}">
                  <a16:creationId xmlns:a16="http://schemas.microsoft.com/office/drawing/2014/main" id="{D5CCF09B-7373-4EA2-AB8E-1DB47C52D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4">
              <a:extLst>
                <a:ext uri="{FF2B5EF4-FFF2-40B4-BE49-F238E27FC236}">
                  <a16:creationId xmlns:a16="http://schemas.microsoft.com/office/drawing/2014/main" id="{8E95F6F4-8D99-48B3-BA3F-22B4411DC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5">
              <a:extLst>
                <a:ext uri="{FF2B5EF4-FFF2-40B4-BE49-F238E27FC236}">
                  <a16:creationId xmlns:a16="http://schemas.microsoft.com/office/drawing/2014/main" id="{8AB7EE11-9E8C-42AA-910F-DE0BAD32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6">
              <a:extLst>
                <a:ext uri="{FF2B5EF4-FFF2-40B4-BE49-F238E27FC236}">
                  <a16:creationId xmlns:a16="http://schemas.microsoft.com/office/drawing/2014/main" id="{E89DF170-13B7-42B1-BBA6-6AE3C670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7">
              <a:extLst>
                <a:ext uri="{FF2B5EF4-FFF2-40B4-BE49-F238E27FC236}">
                  <a16:creationId xmlns:a16="http://schemas.microsoft.com/office/drawing/2014/main" id="{530014EC-15C0-4EEC-8567-E3FFA8BFD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38">
              <a:extLst>
                <a:ext uri="{FF2B5EF4-FFF2-40B4-BE49-F238E27FC236}">
                  <a16:creationId xmlns:a16="http://schemas.microsoft.com/office/drawing/2014/main" id="{2B85EBC7-6E50-4143-ACB4-AE724E4E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39">
              <a:extLst>
                <a:ext uri="{FF2B5EF4-FFF2-40B4-BE49-F238E27FC236}">
                  <a16:creationId xmlns:a16="http://schemas.microsoft.com/office/drawing/2014/main" id="{598F5691-C109-450D-91F2-88B70C7A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40">
              <a:extLst>
                <a:ext uri="{FF2B5EF4-FFF2-40B4-BE49-F238E27FC236}">
                  <a16:creationId xmlns:a16="http://schemas.microsoft.com/office/drawing/2014/main" id="{B198AE05-E265-4746-8CF6-361B8547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1">
              <a:extLst>
                <a:ext uri="{FF2B5EF4-FFF2-40B4-BE49-F238E27FC236}">
                  <a16:creationId xmlns:a16="http://schemas.microsoft.com/office/drawing/2014/main" id="{AF7A7E5F-1525-432C-9557-ECDDF0EE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2">
              <a:extLst>
                <a:ext uri="{FF2B5EF4-FFF2-40B4-BE49-F238E27FC236}">
                  <a16:creationId xmlns:a16="http://schemas.microsoft.com/office/drawing/2014/main" id="{FD173E03-6411-4182-B711-8EA727D8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3">
              <a:extLst>
                <a:ext uri="{FF2B5EF4-FFF2-40B4-BE49-F238E27FC236}">
                  <a16:creationId xmlns:a16="http://schemas.microsoft.com/office/drawing/2014/main" id="{09BDCA70-EBB5-40B6-916D-A3847FAD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4">
              <a:extLst>
                <a:ext uri="{FF2B5EF4-FFF2-40B4-BE49-F238E27FC236}">
                  <a16:creationId xmlns:a16="http://schemas.microsoft.com/office/drawing/2014/main" id="{B6C54AC4-8EF2-4C27-89A3-5F188FC4C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5">
              <a:extLst>
                <a:ext uri="{FF2B5EF4-FFF2-40B4-BE49-F238E27FC236}">
                  <a16:creationId xmlns:a16="http://schemas.microsoft.com/office/drawing/2014/main" id="{78F4A210-366B-4D26-BF65-54F3D5323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6">
              <a:extLst>
                <a:ext uri="{FF2B5EF4-FFF2-40B4-BE49-F238E27FC236}">
                  <a16:creationId xmlns:a16="http://schemas.microsoft.com/office/drawing/2014/main" id="{10647E35-1228-437B-A406-55D01F40C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7">
              <a:extLst>
                <a:ext uri="{FF2B5EF4-FFF2-40B4-BE49-F238E27FC236}">
                  <a16:creationId xmlns:a16="http://schemas.microsoft.com/office/drawing/2014/main" id="{505CF62D-5C9B-43C4-B9B5-FFC9142C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6" name="Freeform 248">
              <a:extLst>
                <a:ext uri="{FF2B5EF4-FFF2-40B4-BE49-F238E27FC236}">
                  <a16:creationId xmlns:a16="http://schemas.microsoft.com/office/drawing/2014/main" id="{AA40ABBA-B2B1-4F53-BF8A-02F75DEF2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7" name="Freeform 249">
              <a:extLst>
                <a:ext uri="{FF2B5EF4-FFF2-40B4-BE49-F238E27FC236}">
                  <a16:creationId xmlns:a16="http://schemas.microsoft.com/office/drawing/2014/main" id="{84883D9C-9950-479E-963A-53997D5A1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B2CEF031-CAEF-4C57-A188-35960DFE0373}"/>
              </a:ext>
            </a:extLst>
          </p:cNvPr>
          <p:cNvGrpSpPr/>
          <p:nvPr userDrawn="1"/>
        </p:nvGrpSpPr>
        <p:grpSpPr>
          <a:xfrm>
            <a:off x="7593316" y="5046759"/>
            <a:ext cx="1817813" cy="1603589"/>
            <a:chOff x="5853018" y="4736670"/>
            <a:chExt cx="1660229" cy="1464385"/>
          </a:xfrm>
        </p:grpSpPr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A05A0615-3FCD-46F0-BF79-92CCC6B26E67}"/>
                </a:ext>
              </a:extLst>
            </p:cNvPr>
            <p:cNvGrpSpPr/>
            <p:nvPr/>
          </p:nvGrpSpPr>
          <p:grpSpPr>
            <a:xfrm>
              <a:off x="5853018" y="4736670"/>
              <a:ext cx="1660229" cy="1464385"/>
              <a:chOff x="5853018" y="4736670"/>
              <a:chExt cx="1660229" cy="1464385"/>
            </a:xfrm>
          </p:grpSpPr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2C0E62CB-26B0-4BE3-B25B-0DF36A250DC1}"/>
                  </a:ext>
                </a:extLst>
              </p:cNvPr>
              <p:cNvGrpSpPr/>
              <p:nvPr/>
            </p:nvGrpSpPr>
            <p:grpSpPr>
              <a:xfrm>
                <a:off x="5853018" y="4886632"/>
                <a:ext cx="1660229" cy="1314423"/>
                <a:chOff x="5853018" y="4886632"/>
                <a:chExt cx="1660229" cy="1314423"/>
              </a:xfrm>
            </p:grpSpPr>
            <p:sp>
              <p:nvSpPr>
                <p:cNvPr id="131" name="Oval 102">
                  <a:extLst>
                    <a:ext uri="{FF2B5EF4-FFF2-40B4-BE49-F238E27FC236}">
                      <a16:creationId xmlns:a16="http://schemas.microsoft.com/office/drawing/2014/main" id="{13D0C9F4-E1E8-4960-B73D-3EB8299F9627}"/>
                    </a:ext>
                  </a:extLst>
                </p:cNvPr>
                <p:cNvSpPr/>
                <p:nvPr/>
              </p:nvSpPr>
              <p:spPr>
                <a:xfrm>
                  <a:off x="6156224" y="5091089"/>
                  <a:ext cx="989718" cy="479374"/>
                </a:xfrm>
                <a:custGeom>
                  <a:avLst/>
                  <a:gdLst>
                    <a:gd name="connsiteX0" fmla="*/ 0 w 2055276"/>
                    <a:gd name="connsiteY0" fmla="*/ 491060 h 982120"/>
                    <a:gd name="connsiteX1" fmla="*/ 1027638 w 2055276"/>
                    <a:gd name="connsiteY1" fmla="*/ 0 h 982120"/>
                    <a:gd name="connsiteX2" fmla="*/ 2055276 w 2055276"/>
                    <a:gd name="connsiteY2" fmla="*/ 491060 h 982120"/>
                    <a:gd name="connsiteX3" fmla="*/ 1027638 w 2055276"/>
                    <a:gd name="connsiteY3" fmla="*/ 982120 h 982120"/>
                    <a:gd name="connsiteX4" fmla="*/ 0 w 2055276"/>
                    <a:gd name="connsiteY4" fmla="*/ 491060 h 982120"/>
                    <a:gd name="connsiteX0" fmla="*/ 0 w 1952918"/>
                    <a:gd name="connsiteY0" fmla="*/ 491064 h 982128"/>
                    <a:gd name="connsiteX1" fmla="*/ 1027638 w 1952918"/>
                    <a:gd name="connsiteY1" fmla="*/ 4 h 982128"/>
                    <a:gd name="connsiteX2" fmla="*/ 1952918 w 1952918"/>
                    <a:gd name="connsiteY2" fmla="*/ 484240 h 982128"/>
                    <a:gd name="connsiteX3" fmla="*/ 1027638 w 1952918"/>
                    <a:gd name="connsiteY3" fmla="*/ 982124 h 982128"/>
                    <a:gd name="connsiteX4" fmla="*/ 0 w 1952918"/>
                    <a:gd name="connsiteY4" fmla="*/ 491064 h 982128"/>
                    <a:gd name="connsiteX0" fmla="*/ 0 w 1964231"/>
                    <a:gd name="connsiteY0" fmla="*/ 491081 h 982145"/>
                    <a:gd name="connsiteX1" fmla="*/ 1027638 w 1964231"/>
                    <a:gd name="connsiteY1" fmla="*/ 21 h 982145"/>
                    <a:gd name="connsiteX2" fmla="*/ 1952918 w 1964231"/>
                    <a:gd name="connsiteY2" fmla="*/ 484257 h 982145"/>
                    <a:gd name="connsiteX3" fmla="*/ 1027638 w 1964231"/>
                    <a:gd name="connsiteY3" fmla="*/ 982141 h 982145"/>
                    <a:gd name="connsiteX4" fmla="*/ 0 w 1964231"/>
                    <a:gd name="connsiteY4" fmla="*/ 491081 h 982145"/>
                    <a:gd name="connsiteX0" fmla="*/ 0 w 1964231"/>
                    <a:gd name="connsiteY0" fmla="*/ 491081 h 982145"/>
                    <a:gd name="connsiteX1" fmla="*/ 1027638 w 1964231"/>
                    <a:gd name="connsiteY1" fmla="*/ 21 h 982145"/>
                    <a:gd name="connsiteX2" fmla="*/ 1952918 w 1964231"/>
                    <a:gd name="connsiteY2" fmla="*/ 484257 h 982145"/>
                    <a:gd name="connsiteX3" fmla="*/ 1027638 w 1964231"/>
                    <a:gd name="connsiteY3" fmla="*/ 982141 h 982145"/>
                    <a:gd name="connsiteX4" fmla="*/ 0 w 1964231"/>
                    <a:gd name="connsiteY4" fmla="*/ 491081 h 982145"/>
                    <a:gd name="connsiteX0" fmla="*/ 63522 w 2027753"/>
                    <a:gd name="connsiteY0" fmla="*/ 491081 h 982149"/>
                    <a:gd name="connsiteX1" fmla="*/ 1091160 w 2027753"/>
                    <a:gd name="connsiteY1" fmla="*/ 21 h 982149"/>
                    <a:gd name="connsiteX2" fmla="*/ 2016440 w 2027753"/>
                    <a:gd name="connsiteY2" fmla="*/ 484257 h 982149"/>
                    <a:gd name="connsiteX3" fmla="*/ 1091160 w 2027753"/>
                    <a:gd name="connsiteY3" fmla="*/ 982141 h 982149"/>
                    <a:gd name="connsiteX4" fmla="*/ 63522 w 2027753"/>
                    <a:gd name="connsiteY4" fmla="*/ 491081 h 982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7753" h="982149">
                      <a:moveTo>
                        <a:pt x="63522" y="491081"/>
                      </a:moveTo>
                      <a:cubicBezTo>
                        <a:pt x="-264024" y="117517"/>
                        <a:pt x="765674" y="1158"/>
                        <a:pt x="1091160" y="21"/>
                      </a:cubicBezTo>
                      <a:cubicBezTo>
                        <a:pt x="1416646" y="-1116"/>
                        <a:pt x="2125622" y="42455"/>
                        <a:pt x="2016440" y="484257"/>
                      </a:cubicBezTo>
                      <a:cubicBezTo>
                        <a:pt x="2016440" y="755462"/>
                        <a:pt x="1416646" y="981004"/>
                        <a:pt x="1091160" y="982141"/>
                      </a:cubicBezTo>
                      <a:cubicBezTo>
                        <a:pt x="765674" y="983278"/>
                        <a:pt x="391068" y="864645"/>
                        <a:pt x="63522" y="491081"/>
                      </a:cubicBezTo>
                      <a:close/>
                    </a:path>
                  </a:pathLst>
                </a:cu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900"/>
                </a:p>
              </p:txBody>
            </p:sp>
            <p:sp>
              <p:nvSpPr>
                <p:cNvPr id="132" name="Freeform 10">
                  <a:extLst>
                    <a:ext uri="{FF2B5EF4-FFF2-40B4-BE49-F238E27FC236}">
                      <a16:creationId xmlns:a16="http://schemas.microsoft.com/office/drawing/2014/main" id="{7C43E2C9-FC71-43BD-9B3F-7B5E9B12BA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03090" y="5992763"/>
                  <a:ext cx="350224" cy="73829"/>
                </a:xfrm>
                <a:custGeom>
                  <a:avLst/>
                  <a:gdLst>
                    <a:gd name="T0" fmla="*/ 293 w 293"/>
                    <a:gd name="T1" fmla="*/ 8 h 62"/>
                    <a:gd name="T2" fmla="*/ 146 w 293"/>
                    <a:gd name="T3" fmla="*/ 62 h 62"/>
                    <a:gd name="T4" fmla="*/ 0 w 293"/>
                    <a:gd name="T5" fmla="*/ 6 h 62"/>
                    <a:gd name="T6" fmla="*/ 1 w 293"/>
                    <a:gd name="T7" fmla="*/ 0 h 62"/>
                    <a:gd name="T8" fmla="*/ 166 w 293"/>
                    <a:gd name="T9" fmla="*/ 19 h 62"/>
                    <a:gd name="T10" fmla="*/ 293 w 293"/>
                    <a:gd name="T11" fmla="*/ 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3" h="62">
                      <a:moveTo>
                        <a:pt x="293" y="8"/>
                      </a:moveTo>
                      <a:cubicBezTo>
                        <a:pt x="290" y="38"/>
                        <a:pt x="226" y="62"/>
                        <a:pt x="146" y="62"/>
                      </a:cubicBezTo>
                      <a:cubicBezTo>
                        <a:pt x="66" y="62"/>
                        <a:pt x="0" y="37"/>
                        <a:pt x="0" y="6"/>
                      </a:cubicBezTo>
                      <a:cubicBezTo>
                        <a:pt x="0" y="4"/>
                        <a:pt x="0" y="2"/>
                        <a:pt x="1" y="0"/>
                      </a:cubicBezTo>
                      <a:cubicBezTo>
                        <a:pt x="51" y="12"/>
                        <a:pt x="107" y="19"/>
                        <a:pt x="166" y="19"/>
                      </a:cubicBezTo>
                      <a:cubicBezTo>
                        <a:pt x="210" y="19"/>
                        <a:pt x="253" y="15"/>
                        <a:pt x="293" y="8"/>
                      </a:cubicBez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>
                  <a:noFill/>
                </a:ln>
                <a:effectLst>
                  <a:outerShdw blurRad="711200" sx="102000" sy="102000" algn="ctr" rotWithShape="0">
                    <a:prstClr val="black">
                      <a:alpha val="40000"/>
                    </a:prst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ABFC8BDA-2B2E-4768-AF6C-E57850409D6F}"/>
                    </a:ext>
                  </a:extLst>
                </p:cNvPr>
                <p:cNvGrpSpPr/>
                <p:nvPr/>
              </p:nvGrpSpPr>
              <p:grpSpPr>
                <a:xfrm>
                  <a:off x="5853018" y="4886632"/>
                  <a:ext cx="1660229" cy="1314423"/>
                  <a:chOff x="5853018" y="4886632"/>
                  <a:chExt cx="1660229" cy="1314423"/>
                </a:xfrm>
              </p:grpSpPr>
              <p:grpSp>
                <p:nvGrpSpPr>
                  <p:cNvPr id="135" name="Group 134">
                    <a:extLst>
                      <a:ext uri="{FF2B5EF4-FFF2-40B4-BE49-F238E27FC236}">
                        <a16:creationId xmlns:a16="http://schemas.microsoft.com/office/drawing/2014/main" id="{F6453433-AC31-4B64-BFA1-FFDA735C120B}"/>
                      </a:ext>
                    </a:extLst>
                  </p:cNvPr>
                  <p:cNvGrpSpPr/>
                  <p:nvPr/>
                </p:nvGrpSpPr>
                <p:grpSpPr>
                  <a:xfrm>
                    <a:off x="6137888" y="5930047"/>
                    <a:ext cx="261440" cy="271008"/>
                    <a:chOff x="-5821989" y="1863725"/>
                    <a:chExt cx="1557170" cy="1614154"/>
                  </a:xfrm>
                  <a:effectLst>
                    <a:outerShdw blurRad="457200" dist="38100" dir="5400000" algn="t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147" name="Freeform 14">
                      <a:extLst>
                        <a:ext uri="{FF2B5EF4-FFF2-40B4-BE49-F238E27FC236}">
                          <a16:creationId xmlns:a16="http://schemas.microsoft.com/office/drawing/2014/main" id="{330B4B98-5FAE-43F4-8EB3-71DE42C67D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5410994" y="1863725"/>
                      <a:ext cx="1146175" cy="1169988"/>
                    </a:xfrm>
                    <a:custGeom>
                      <a:avLst/>
                      <a:gdLst>
                        <a:gd name="T0" fmla="*/ 103 w 161"/>
                        <a:gd name="T1" fmla="*/ 0 h 165"/>
                        <a:gd name="T2" fmla="*/ 161 w 161"/>
                        <a:gd name="T3" fmla="*/ 31 h 165"/>
                        <a:gd name="T4" fmla="*/ 17 w 161"/>
                        <a:gd name="T5" fmla="*/ 165 h 165"/>
                        <a:gd name="T6" fmla="*/ 9 w 161"/>
                        <a:gd name="T7" fmla="*/ 156 h 165"/>
                        <a:gd name="T8" fmla="*/ 0 w 161"/>
                        <a:gd name="T9" fmla="*/ 151 h 165"/>
                        <a:gd name="T10" fmla="*/ 103 w 161"/>
                        <a:gd name="T11" fmla="*/ 0 h 16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61" h="165">
                          <a:moveTo>
                            <a:pt x="103" y="0"/>
                          </a:moveTo>
                          <a:cubicBezTo>
                            <a:pt x="121" y="11"/>
                            <a:pt x="140" y="22"/>
                            <a:pt x="161" y="31"/>
                          </a:cubicBezTo>
                          <a:cubicBezTo>
                            <a:pt x="17" y="165"/>
                            <a:pt x="17" y="165"/>
                            <a:pt x="17" y="165"/>
                          </a:cubicBezTo>
                          <a:cubicBezTo>
                            <a:pt x="15" y="162"/>
                            <a:pt x="12" y="159"/>
                            <a:pt x="9" y="156"/>
                          </a:cubicBezTo>
                          <a:cubicBezTo>
                            <a:pt x="6" y="154"/>
                            <a:pt x="3" y="152"/>
                            <a:pt x="0" y="151"/>
                          </a:cubicBezTo>
                          <a:lnTo>
                            <a:pt x="103" y="0"/>
                          </a:lnTo>
                          <a:close/>
                        </a:path>
                      </a:pathLst>
                    </a:custGeom>
                    <a:solidFill>
                      <a:srgbClr val="02DC9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 sz="900"/>
                    </a:p>
                  </p:txBody>
                </p:sp>
                <p:sp>
                  <p:nvSpPr>
                    <p:cNvPr id="148" name="Freeform 15">
                      <a:extLst>
                        <a:ext uri="{FF2B5EF4-FFF2-40B4-BE49-F238E27FC236}">
                          <a16:creationId xmlns:a16="http://schemas.microsoft.com/office/drawing/2014/main" id="{054FC051-11E6-4A42-8BEE-7ABD973BC6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5821989" y="2853991"/>
                      <a:ext cx="619125" cy="623888"/>
                    </a:xfrm>
                    <a:custGeom>
                      <a:avLst/>
                      <a:gdLst>
                        <a:gd name="T0" fmla="*/ 77 w 87"/>
                        <a:gd name="T1" fmla="*/ 21 h 88"/>
                        <a:gd name="T2" fmla="*/ 75 w 87"/>
                        <a:gd name="T3" fmla="*/ 68 h 88"/>
                        <a:gd name="T4" fmla="*/ 19 w 87"/>
                        <a:gd name="T5" fmla="*/ 74 h 88"/>
                        <a:gd name="T6" fmla="*/ 13 w 87"/>
                        <a:gd name="T7" fmla="*/ 18 h 88"/>
                        <a:gd name="T8" fmla="*/ 60 w 87"/>
                        <a:gd name="T9" fmla="*/ 7 h 88"/>
                        <a:gd name="T10" fmla="*/ 69 w 87"/>
                        <a:gd name="T11" fmla="*/ 12 h 88"/>
                        <a:gd name="T12" fmla="*/ 77 w 87"/>
                        <a:gd name="T13" fmla="*/ 21 h 8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87" h="88">
                          <a:moveTo>
                            <a:pt x="77" y="21"/>
                          </a:moveTo>
                          <a:cubicBezTo>
                            <a:pt x="87" y="35"/>
                            <a:pt x="86" y="54"/>
                            <a:pt x="75" y="68"/>
                          </a:cubicBezTo>
                          <a:cubicBezTo>
                            <a:pt x="61" y="85"/>
                            <a:pt x="36" y="88"/>
                            <a:pt x="19" y="74"/>
                          </a:cubicBezTo>
                          <a:cubicBezTo>
                            <a:pt x="2" y="60"/>
                            <a:pt x="0" y="35"/>
                            <a:pt x="13" y="18"/>
                          </a:cubicBezTo>
                          <a:cubicBezTo>
                            <a:pt x="25" y="4"/>
                            <a:pt x="44" y="0"/>
                            <a:pt x="60" y="7"/>
                          </a:cubicBezTo>
                          <a:cubicBezTo>
                            <a:pt x="63" y="8"/>
                            <a:pt x="66" y="10"/>
                            <a:pt x="69" y="12"/>
                          </a:cubicBezTo>
                          <a:cubicBezTo>
                            <a:pt x="72" y="15"/>
                            <a:pt x="75" y="18"/>
                            <a:pt x="77" y="21"/>
                          </a:cubicBezTo>
                          <a:close/>
                        </a:path>
                      </a:pathLst>
                    </a:custGeom>
                    <a:solidFill>
                      <a:srgbClr val="02DC9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 sz="900"/>
                    </a:p>
                  </p:txBody>
                </p:sp>
              </p:grpSp>
              <p:grpSp>
                <p:nvGrpSpPr>
                  <p:cNvPr id="136" name="Group 135">
                    <a:extLst>
                      <a:ext uri="{FF2B5EF4-FFF2-40B4-BE49-F238E27FC236}">
                        <a16:creationId xmlns:a16="http://schemas.microsoft.com/office/drawing/2014/main" id="{8F61EC6E-398D-485D-9FAE-99896076638E}"/>
                      </a:ext>
                    </a:extLst>
                  </p:cNvPr>
                  <p:cNvGrpSpPr/>
                  <p:nvPr/>
                </p:nvGrpSpPr>
                <p:grpSpPr>
                  <a:xfrm>
                    <a:off x="5853018" y="4886632"/>
                    <a:ext cx="1660229" cy="1312735"/>
                    <a:chOff x="5853018" y="4886632"/>
                    <a:chExt cx="1660229" cy="1312735"/>
                  </a:xfrm>
                </p:grpSpPr>
                <p:grpSp>
                  <p:nvGrpSpPr>
                    <p:cNvPr id="137" name="Group 136">
                      <a:extLst>
                        <a:ext uri="{FF2B5EF4-FFF2-40B4-BE49-F238E27FC236}">
                          <a16:creationId xmlns:a16="http://schemas.microsoft.com/office/drawing/2014/main" id="{5E62B9E3-EF71-4B10-9D50-279C2E23A1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63704" y="5953120"/>
                      <a:ext cx="253178" cy="246247"/>
                      <a:chOff x="-683419" y="1920875"/>
                      <a:chExt cx="1507959" cy="1466683"/>
                    </a:xfrm>
                    <a:effectLst>
                      <a:outerShdw blurRad="457200" dist="38100" algn="l" rotWithShape="0">
                        <a:prstClr val="black">
                          <a:alpha val="40000"/>
                        </a:prstClr>
                      </a:outerShdw>
                    </a:effectLst>
                  </p:grpSpPr>
                  <p:sp>
                    <p:nvSpPr>
                      <p:cNvPr id="145" name="Freeform 6">
                        <a:extLst>
                          <a:ext uri="{FF2B5EF4-FFF2-40B4-BE49-F238E27FC236}">
                            <a16:creationId xmlns:a16="http://schemas.microsoft.com/office/drawing/2014/main" id="{4975FE2F-CF51-4213-8608-B92BFD7351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3827" y="2776370"/>
                        <a:ext cx="620713" cy="611188"/>
                      </a:xfrm>
                      <a:custGeom>
                        <a:avLst/>
                        <a:gdLst>
                          <a:gd name="T0" fmla="*/ 71 w 87"/>
                          <a:gd name="T1" fmla="*/ 14 h 86"/>
                          <a:gd name="T2" fmla="*/ 72 w 87"/>
                          <a:gd name="T3" fmla="*/ 70 h 86"/>
                          <a:gd name="T4" fmla="*/ 16 w 87"/>
                          <a:gd name="T5" fmla="*/ 71 h 86"/>
                          <a:gd name="T6" fmla="*/ 11 w 87"/>
                          <a:gd name="T7" fmla="*/ 19 h 86"/>
                          <a:gd name="T8" fmla="*/ 15 w 87"/>
                          <a:gd name="T9" fmla="*/ 15 h 86"/>
                          <a:gd name="T10" fmla="*/ 29 w 87"/>
                          <a:gd name="T11" fmla="*/ 5 h 86"/>
                          <a:gd name="T12" fmla="*/ 71 w 87"/>
                          <a:gd name="T13" fmla="*/ 14 h 86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</a:cxnLst>
                        <a:rect l="0" t="0" r="r" b="b"/>
                        <a:pathLst>
                          <a:path w="87" h="86">
                            <a:moveTo>
                              <a:pt x="71" y="14"/>
                            </a:moveTo>
                            <a:cubicBezTo>
                              <a:pt x="87" y="29"/>
                              <a:pt x="87" y="54"/>
                              <a:pt x="72" y="70"/>
                            </a:cubicBezTo>
                            <a:cubicBezTo>
                              <a:pt x="57" y="86"/>
                              <a:pt x="31" y="86"/>
                              <a:pt x="16" y="71"/>
                            </a:cubicBezTo>
                            <a:cubicBezTo>
                              <a:pt x="1" y="57"/>
                              <a:pt x="0" y="35"/>
                              <a:pt x="11" y="19"/>
                            </a:cubicBezTo>
                            <a:cubicBezTo>
                              <a:pt x="12" y="17"/>
                              <a:pt x="14" y="16"/>
                              <a:pt x="15" y="15"/>
                            </a:cubicBezTo>
                            <a:cubicBezTo>
                              <a:pt x="19" y="10"/>
                              <a:pt x="24" y="7"/>
                              <a:pt x="29" y="5"/>
                            </a:cubicBezTo>
                            <a:cubicBezTo>
                              <a:pt x="43" y="0"/>
                              <a:pt x="60" y="3"/>
                              <a:pt x="71" y="14"/>
                            </a:cubicBezTo>
                            <a:close/>
                          </a:path>
                        </a:pathLst>
                      </a:custGeom>
                      <a:solidFill>
                        <a:srgbClr val="02DC9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  <p:sp>
                    <p:nvSpPr>
                      <p:cNvPr id="146" name="Freeform 7">
                        <a:extLst>
                          <a:ext uri="{FF2B5EF4-FFF2-40B4-BE49-F238E27FC236}">
                            <a16:creationId xmlns:a16="http://schemas.microsoft.com/office/drawing/2014/main" id="{0A382A55-ED75-4878-8FC8-9FA4E1156E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-683419" y="1920875"/>
                        <a:ext cx="1109663" cy="1006475"/>
                      </a:xfrm>
                      <a:custGeom>
                        <a:avLst/>
                        <a:gdLst>
                          <a:gd name="T0" fmla="*/ 56 w 156"/>
                          <a:gd name="T1" fmla="*/ 0 h 142"/>
                          <a:gd name="T2" fmla="*/ 156 w 156"/>
                          <a:gd name="T3" fmla="*/ 128 h 142"/>
                          <a:gd name="T4" fmla="*/ 142 w 156"/>
                          <a:gd name="T5" fmla="*/ 138 h 142"/>
                          <a:gd name="T6" fmla="*/ 138 w 156"/>
                          <a:gd name="T7" fmla="*/ 142 h 142"/>
                          <a:gd name="T8" fmla="*/ 0 w 156"/>
                          <a:gd name="T9" fmla="*/ 27 h 142"/>
                          <a:gd name="T10" fmla="*/ 56 w 156"/>
                          <a:gd name="T11" fmla="*/ 0 h 142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56" h="142">
                            <a:moveTo>
                              <a:pt x="56" y="0"/>
                            </a:moveTo>
                            <a:cubicBezTo>
                              <a:pt x="156" y="128"/>
                              <a:pt x="156" y="128"/>
                              <a:pt x="156" y="128"/>
                            </a:cubicBezTo>
                            <a:cubicBezTo>
                              <a:pt x="151" y="130"/>
                              <a:pt x="146" y="133"/>
                              <a:pt x="142" y="138"/>
                            </a:cubicBezTo>
                            <a:cubicBezTo>
                              <a:pt x="141" y="139"/>
                              <a:pt x="139" y="140"/>
                              <a:pt x="138" y="142"/>
                            </a:cubicBezTo>
                            <a:cubicBezTo>
                              <a:pt x="0" y="27"/>
                              <a:pt x="0" y="27"/>
                              <a:pt x="0" y="27"/>
                            </a:cubicBezTo>
                            <a:cubicBezTo>
                              <a:pt x="20" y="19"/>
                              <a:pt x="39" y="10"/>
                              <a:pt x="56" y="0"/>
                            </a:cubicBezTo>
                            <a:close/>
                          </a:path>
                        </a:pathLst>
                      </a:custGeom>
                      <a:solidFill>
                        <a:srgbClr val="02DC9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</p:grpSp>
                <p:grpSp>
                  <p:nvGrpSpPr>
                    <p:cNvPr id="138" name="Group 137">
                      <a:extLst>
                        <a:ext uri="{FF2B5EF4-FFF2-40B4-BE49-F238E27FC236}">
                          <a16:creationId xmlns:a16="http://schemas.microsoft.com/office/drawing/2014/main" id="{1D3E084C-435B-44B6-A2D4-DAFF59C2CC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53018" y="4886632"/>
                      <a:ext cx="1660229" cy="1136301"/>
                      <a:chOff x="5853018" y="4886632"/>
                      <a:chExt cx="1660229" cy="1136301"/>
                    </a:xfrm>
                  </p:grpSpPr>
                  <p:sp>
                    <p:nvSpPr>
                      <p:cNvPr id="139" name="Freeform 9">
                        <a:extLst>
                          <a:ext uri="{FF2B5EF4-FFF2-40B4-BE49-F238E27FC236}">
                            <a16:creationId xmlns:a16="http://schemas.microsoft.com/office/drawing/2014/main" id="{ACC48477-46A4-4E32-AC79-5F865627EC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6212570" y="5791850"/>
                        <a:ext cx="982704" cy="231083"/>
                      </a:xfrm>
                      <a:custGeom>
                        <a:avLst/>
                        <a:gdLst>
                          <a:gd name="T0" fmla="*/ 822 w 822"/>
                          <a:gd name="T1" fmla="*/ 0 h 194"/>
                          <a:gd name="T2" fmla="*/ 711 w 822"/>
                          <a:gd name="T3" fmla="*/ 122 h 194"/>
                          <a:gd name="T4" fmla="*/ 655 w 822"/>
                          <a:gd name="T5" fmla="*/ 149 h 194"/>
                          <a:gd name="T6" fmla="*/ 536 w 822"/>
                          <a:gd name="T7" fmla="*/ 183 h 194"/>
                          <a:gd name="T8" fmla="*/ 409 w 822"/>
                          <a:gd name="T9" fmla="*/ 194 h 194"/>
                          <a:gd name="T10" fmla="*/ 244 w 822"/>
                          <a:gd name="T11" fmla="*/ 175 h 194"/>
                          <a:gd name="T12" fmla="*/ 152 w 822"/>
                          <a:gd name="T13" fmla="*/ 145 h 194"/>
                          <a:gd name="T14" fmla="*/ 152 w 822"/>
                          <a:gd name="T15" fmla="*/ 145 h 194"/>
                          <a:gd name="T16" fmla="*/ 94 w 822"/>
                          <a:gd name="T17" fmla="*/ 114 h 194"/>
                          <a:gd name="T18" fmla="*/ 0 w 822"/>
                          <a:gd name="T19" fmla="*/ 13 h 194"/>
                          <a:gd name="T20" fmla="*/ 0 w 822"/>
                          <a:gd name="T21" fmla="*/ 12 h 194"/>
                          <a:gd name="T22" fmla="*/ 393 w 822"/>
                          <a:gd name="T23" fmla="*/ 72 h 194"/>
                          <a:gd name="T24" fmla="*/ 822 w 822"/>
                          <a:gd name="T25" fmla="*/ 0 h 19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</a:cxnLst>
                        <a:rect l="0" t="0" r="r" b="b"/>
                        <a:pathLst>
                          <a:path w="822" h="194">
                            <a:moveTo>
                              <a:pt x="822" y="0"/>
                            </a:moveTo>
                            <a:cubicBezTo>
                              <a:pt x="807" y="47"/>
                              <a:pt x="768" y="89"/>
                              <a:pt x="711" y="122"/>
                            </a:cubicBezTo>
                            <a:cubicBezTo>
                              <a:pt x="694" y="132"/>
                              <a:pt x="675" y="141"/>
                              <a:pt x="655" y="149"/>
                            </a:cubicBezTo>
                            <a:cubicBezTo>
                              <a:pt x="619" y="164"/>
                              <a:pt x="579" y="175"/>
                              <a:pt x="536" y="183"/>
                            </a:cubicBezTo>
                            <a:cubicBezTo>
                              <a:pt x="496" y="190"/>
                              <a:pt x="453" y="194"/>
                              <a:pt x="409" y="194"/>
                            </a:cubicBezTo>
                            <a:cubicBezTo>
                              <a:pt x="350" y="194"/>
                              <a:pt x="294" y="187"/>
                              <a:pt x="244" y="175"/>
                            </a:cubicBezTo>
                            <a:cubicBezTo>
                              <a:pt x="211" y="167"/>
                              <a:pt x="180" y="157"/>
                              <a:pt x="152" y="145"/>
                            </a:cubicBezTo>
                            <a:cubicBezTo>
                              <a:pt x="152" y="145"/>
                              <a:pt x="152" y="145"/>
                              <a:pt x="152" y="145"/>
                            </a:cubicBezTo>
                            <a:cubicBezTo>
                              <a:pt x="131" y="136"/>
                              <a:pt x="112" y="125"/>
                              <a:pt x="94" y="114"/>
                            </a:cubicBezTo>
                            <a:cubicBezTo>
                              <a:pt x="49" y="86"/>
                              <a:pt x="16" y="51"/>
                              <a:pt x="0" y="13"/>
                            </a:cubicBezTo>
                            <a:cubicBezTo>
                              <a:pt x="0" y="12"/>
                              <a:pt x="0" y="12"/>
                              <a:pt x="0" y="12"/>
                            </a:cubicBezTo>
                            <a:cubicBezTo>
                              <a:pt x="112" y="50"/>
                              <a:pt x="247" y="72"/>
                              <a:pt x="393" y="72"/>
                            </a:cubicBezTo>
                            <a:cubicBezTo>
                              <a:pt x="555" y="72"/>
                              <a:pt x="704" y="45"/>
                              <a:pt x="82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75000"/>
                        </a:schemeClr>
                      </a:solidFill>
                      <a:ln>
                        <a:noFill/>
                      </a:ln>
                      <a:effectLst>
                        <a:outerShdw blurRad="1270000" sx="102000" sy="102000" algn="ctr" rotWithShape="0">
                          <a:srgbClr val="BF0187"/>
                        </a:outerShdw>
                      </a:effectLst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  <p:grpSp>
                    <p:nvGrpSpPr>
                      <p:cNvPr id="140" name="Group 139">
                        <a:extLst>
                          <a:ext uri="{FF2B5EF4-FFF2-40B4-BE49-F238E27FC236}">
                            <a16:creationId xmlns:a16="http://schemas.microsoft.com/office/drawing/2014/main" id="{BEEDE45F-7D2E-4BCC-8A83-2E216EAB83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53018" y="4886632"/>
                        <a:ext cx="1660229" cy="998290"/>
                        <a:chOff x="5853018" y="4886632"/>
                        <a:chExt cx="1660229" cy="998290"/>
                      </a:xfrm>
                    </p:grpSpPr>
                    <p:grpSp>
                      <p:nvGrpSpPr>
                        <p:cNvPr id="141" name="Group 140">
                          <a:extLst>
                            <a:ext uri="{FF2B5EF4-FFF2-40B4-BE49-F238E27FC236}">
                              <a16:creationId xmlns:a16="http://schemas.microsoft.com/office/drawing/2014/main" id="{B39868B6-B96D-4958-B929-71B3B5ED99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853018" y="5077329"/>
                          <a:ext cx="1660229" cy="807593"/>
                          <a:chOff x="-7489031" y="-3244854"/>
                          <a:chExt cx="9888538" cy="4810127"/>
                        </a:xfrm>
                      </p:grpSpPr>
                      <p:sp>
                        <p:nvSpPr>
                          <p:cNvPr id="143" name="Freeform 5">
                            <a:extLst>
                              <a:ext uri="{FF2B5EF4-FFF2-40B4-BE49-F238E27FC236}">
                                <a16:creationId xmlns:a16="http://schemas.microsoft.com/office/drawing/2014/main" id="{D9C87D09-36F3-4DC9-B322-E802A5793CF8}"/>
                              </a:ext>
                            </a:extLst>
                          </p:cNvPr>
                          <p:cNvSpPr>
                            <a:spLocks noEditPoints="1"/>
                          </p:cNvSpPr>
                          <p:nvPr/>
                        </p:nvSpPr>
                        <p:spPr bwMode="auto">
                          <a:xfrm>
                            <a:off x="-7489031" y="-3244854"/>
                            <a:ext cx="9888538" cy="4810127"/>
                          </a:xfrm>
                          <a:custGeom>
                            <a:avLst/>
                            <a:gdLst>
                              <a:gd name="T0" fmla="*/ 1123 w 1389"/>
                              <a:gd name="T1" fmla="*/ 606 h 678"/>
                              <a:gd name="T2" fmla="*/ 694 w 1389"/>
                              <a:gd name="T3" fmla="*/ 678 h 678"/>
                              <a:gd name="T4" fmla="*/ 301 w 1389"/>
                              <a:gd name="T5" fmla="*/ 618 h 678"/>
                              <a:gd name="T6" fmla="*/ 0 w 1389"/>
                              <a:gd name="T7" fmla="*/ 339 h 678"/>
                              <a:gd name="T8" fmla="*/ 694 w 1389"/>
                              <a:gd name="T9" fmla="*/ 0 h 678"/>
                              <a:gd name="T10" fmla="*/ 1389 w 1389"/>
                              <a:gd name="T11" fmla="*/ 339 h 678"/>
                              <a:gd name="T12" fmla="*/ 1123 w 1389"/>
                              <a:gd name="T13" fmla="*/ 606 h 678"/>
                              <a:gd name="T14" fmla="*/ 1225 w 1389"/>
                              <a:gd name="T15" fmla="*/ 267 h 678"/>
                              <a:gd name="T16" fmla="*/ 691 w 1389"/>
                              <a:gd name="T17" fmla="*/ 39 h 678"/>
                              <a:gd name="T18" fmla="*/ 157 w 1389"/>
                              <a:gd name="T19" fmla="*/ 267 h 678"/>
                              <a:gd name="T20" fmla="*/ 419 w 1389"/>
                              <a:gd name="T21" fmla="*/ 464 h 678"/>
                              <a:gd name="T22" fmla="*/ 419 w 1389"/>
                              <a:gd name="T23" fmla="*/ 464 h 678"/>
                              <a:gd name="T24" fmla="*/ 691 w 1389"/>
                              <a:gd name="T25" fmla="*/ 496 h 678"/>
                              <a:gd name="T26" fmla="*/ 1225 w 1389"/>
                              <a:gd name="T27" fmla="*/ 267 h 678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</a:cxnLst>
                            <a:rect l="0" t="0" r="r" b="b"/>
                            <a:pathLst>
                              <a:path w="1389" h="678">
                                <a:moveTo>
                                  <a:pt x="1123" y="606"/>
                                </a:moveTo>
                                <a:cubicBezTo>
                                  <a:pt x="1005" y="651"/>
                                  <a:pt x="856" y="678"/>
                                  <a:pt x="694" y="678"/>
                                </a:cubicBezTo>
                                <a:cubicBezTo>
                                  <a:pt x="548" y="678"/>
                                  <a:pt x="413" y="656"/>
                                  <a:pt x="301" y="618"/>
                                </a:cubicBezTo>
                                <a:cubicBezTo>
                                  <a:pt x="119" y="557"/>
                                  <a:pt x="0" y="455"/>
                                  <a:pt x="0" y="339"/>
                                </a:cubicBezTo>
                                <a:cubicBezTo>
                                  <a:pt x="0" y="152"/>
                                  <a:pt x="311" y="0"/>
                                  <a:pt x="694" y="0"/>
                                </a:cubicBezTo>
                                <a:cubicBezTo>
                                  <a:pt x="1078" y="0"/>
                                  <a:pt x="1389" y="152"/>
                                  <a:pt x="1389" y="339"/>
                                </a:cubicBezTo>
                                <a:cubicBezTo>
                                  <a:pt x="1389" y="447"/>
                                  <a:pt x="1285" y="543"/>
                                  <a:pt x="1123" y="606"/>
                                </a:cubicBezTo>
                                <a:close/>
                                <a:moveTo>
                                  <a:pt x="1225" y="267"/>
                                </a:moveTo>
                                <a:cubicBezTo>
                                  <a:pt x="1225" y="141"/>
                                  <a:pt x="986" y="39"/>
                                  <a:pt x="691" y="39"/>
                                </a:cubicBezTo>
                                <a:cubicBezTo>
                                  <a:pt x="396" y="39"/>
                                  <a:pt x="157" y="141"/>
                                  <a:pt x="157" y="267"/>
                                </a:cubicBezTo>
                                <a:cubicBezTo>
                                  <a:pt x="157" y="351"/>
                                  <a:pt x="262" y="425"/>
                                  <a:pt x="419" y="464"/>
                                </a:cubicBezTo>
                                <a:cubicBezTo>
                                  <a:pt x="419" y="464"/>
                                  <a:pt x="419" y="464"/>
                                  <a:pt x="419" y="464"/>
                                </a:cubicBezTo>
                                <a:cubicBezTo>
                                  <a:pt x="499" y="485"/>
                                  <a:pt x="592" y="496"/>
                                  <a:pt x="691" y="496"/>
                                </a:cubicBezTo>
                                <a:cubicBezTo>
                                  <a:pt x="986" y="496"/>
                                  <a:pt x="1225" y="394"/>
                                  <a:pt x="1225" y="2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ffectLst>
                            <a:outerShdw blurRad="406400" sx="102000" sy="102000" algn="ctr" rotWithShape="0">
                              <a:schemeClr val="accent1">
                                <a:alpha val="23000"/>
                              </a:schemeClr>
                            </a:outerShdw>
                          </a:effectLst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US" sz="900"/>
                          </a:p>
                        </p:txBody>
                      </p:sp>
                      <p:sp>
                        <p:nvSpPr>
                          <p:cNvPr id="144" name="Freeform: Shape 143">
                            <a:extLst>
                              <a:ext uri="{FF2B5EF4-FFF2-40B4-BE49-F238E27FC236}">
                                <a16:creationId xmlns:a16="http://schemas.microsoft.com/office/drawing/2014/main" id="{849C3D40-1B69-4863-B0F6-4999C669F7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-6447302" y="-2665650"/>
                            <a:ext cx="7796464" cy="3221035"/>
                          </a:xfrm>
                          <a:custGeom>
                            <a:avLst/>
                            <a:gdLst>
                              <a:gd name="connsiteX0" fmla="*/ 6163341 w 7796463"/>
                              <a:gd name="connsiteY0" fmla="*/ 0 h 3221031"/>
                              <a:gd name="connsiteX1" fmla="*/ 6378111 w 7796463"/>
                              <a:gd name="connsiteY1" fmla="*/ 72997 h 3221031"/>
                              <a:gd name="connsiteX2" fmla="*/ 7796463 w 7796463"/>
                              <a:gd name="connsiteY2" fmla="*/ 1440862 h 3221031"/>
                              <a:gd name="connsiteX3" fmla="*/ 3898231 w 7796463"/>
                              <a:gd name="connsiteY3" fmla="*/ 3221031 h 3221031"/>
                              <a:gd name="connsiteX4" fmla="*/ 1912615 w 7796463"/>
                              <a:gd name="connsiteY4" fmla="*/ 2972274 h 3221031"/>
                              <a:gd name="connsiteX5" fmla="*/ 0 w 7796463"/>
                              <a:gd name="connsiteY5" fmla="*/ 1440862 h 3221031"/>
                              <a:gd name="connsiteX6" fmla="*/ 1418352 w 7796463"/>
                              <a:gd name="connsiteY6" fmla="*/ 72997 h 3221031"/>
                              <a:gd name="connsiteX7" fmla="*/ 1564374 w 7796463"/>
                              <a:gd name="connsiteY7" fmla="*/ 23366 h 3221031"/>
                              <a:gd name="connsiteX8" fmla="*/ 1498024 w 7796463"/>
                              <a:gd name="connsiteY8" fmla="*/ 223941 h 3221031"/>
                              <a:gd name="connsiteX9" fmla="*/ 1386512 w 7796463"/>
                              <a:gd name="connsiteY9" fmla="*/ 1038810 h 3221031"/>
                              <a:gd name="connsiteX10" fmla="*/ 1393632 w 7796463"/>
                              <a:gd name="connsiteY10" fmla="*/ 1251738 h 3221031"/>
                              <a:gd name="connsiteX11" fmla="*/ 3793016 w 7796463"/>
                              <a:gd name="connsiteY11" fmla="*/ 2075058 h 3221031"/>
                              <a:gd name="connsiteX12" fmla="*/ 6349037 w 7796463"/>
                              <a:gd name="connsiteY12" fmla="*/ 1109786 h 3221031"/>
                              <a:gd name="connsiteX13" fmla="*/ 6349037 w 7796463"/>
                              <a:gd name="connsiteY13" fmla="*/ 1038810 h 3221031"/>
                              <a:gd name="connsiteX14" fmla="*/ 6237479 w 7796463"/>
                              <a:gd name="connsiteY14" fmla="*/ 223941 h 3221031"/>
                              <a:gd name="connsiteX15" fmla="*/ 6163341 w 7796463"/>
                              <a:gd name="connsiteY15" fmla="*/ 0 h 32210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</a:cxnLst>
                            <a:rect l="l" t="t" r="r" b="b"/>
                            <a:pathLst>
                              <a:path w="7796463" h="3221031">
                                <a:moveTo>
                                  <a:pt x="6163341" y="0"/>
                                </a:moveTo>
                                <a:lnTo>
                                  <a:pt x="6378111" y="72997"/>
                                </a:lnTo>
                                <a:cubicBezTo>
                                  <a:pt x="7244425" y="397977"/>
                                  <a:pt x="7796463" y="889904"/>
                                  <a:pt x="7796463" y="1440862"/>
                                </a:cubicBezTo>
                                <a:cubicBezTo>
                                  <a:pt x="7796463" y="2428117"/>
                                  <a:pt x="6051749" y="3221031"/>
                                  <a:pt x="3898231" y="3221031"/>
                                </a:cubicBezTo>
                                <a:cubicBezTo>
                                  <a:pt x="3175526" y="3221031"/>
                                  <a:pt x="2496620" y="3135521"/>
                                  <a:pt x="1912615" y="2972274"/>
                                </a:cubicBezTo>
                                <a:cubicBezTo>
                                  <a:pt x="766506" y="2669101"/>
                                  <a:pt x="0" y="2093850"/>
                                  <a:pt x="0" y="1440862"/>
                                </a:cubicBezTo>
                                <a:cubicBezTo>
                                  <a:pt x="0" y="889904"/>
                                  <a:pt x="552038" y="397977"/>
                                  <a:pt x="1418352" y="72997"/>
                                </a:cubicBezTo>
                                <a:lnTo>
                                  <a:pt x="1564374" y="23366"/>
                                </a:lnTo>
                                <a:lnTo>
                                  <a:pt x="1498024" y="223941"/>
                                </a:lnTo>
                                <a:cubicBezTo>
                                  <a:pt x="1425560" y="481622"/>
                                  <a:pt x="1386512" y="755351"/>
                                  <a:pt x="1386512" y="1038810"/>
                                </a:cubicBezTo>
                                <a:cubicBezTo>
                                  <a:pt x="1386512" y="1109786"/>
                                  <a:pt x="1386512" y="1180762"/>
                                  <a:pt x="1393632" y="1251738"/>
                                </a:cubicBezTo>
                                <a:cubicBezTo>
                                  <a:pt x="1998818" y="1755667"/>
                                  <a:pt x="2853198" y="2075058"/>
                                  <a:pt x="3793016" y="2075058"/>
                                </a:cubicBezTo>
                                <a:cubicBezTo>
                                  <a:pt x="4811153" y="2075058"/>
                                  <a:pt x="5729611" y="1698886"/>
                                  <a:pt x="6349037" y="1109786"/>
                                </a:cubicBezTo>
                                <a:cubicBezTo>
                                  <a:pt x="6349037" y="1088494"/>
                                  <a:pt x="6349037" y="1067201"/>
                                  <a:pt x="6349037" y="1038810"/>
                                </a:cubicBezTo>
                                <a:cubicBezTo>
                                  <a:pt x="6349037" y="755351"/>
                                  <a:pt x="6309989" y="481622"/>
                                  <a:pt x="6237479" y="223941"/>
                                </a:cubicBezTo>
                                <a:lnTo>
                                  <a:pt x="6163341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B9D3"/>
                          </a:solidFill>
                          <a:ln>
                            <a:noFill/>
                          </a:ln>
                          <a:effectLst>
                            <a:outerShdw blurRad="457200" sx="96000" sy="96000" algn="ctr" rotWithShape="0">
                              <a:schemeClr val="bg2"/>
                            </a:outerShdw>
                          </a:effectLst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</a:bodyPr>
                          <a:lstStyle/>
                          <a:p>
                            <a:endParaRPr lang="en-US" sz="900"/>
                          </a:p>
                        </p:txBody>
                      </p:sp>
                    </p:grpSp>
                    <p:sp>
                      <p:nvSpPr>
                        <p:cNvPr id="142" name="Freeform 16">
                          <a:extLst>
                            <a:ext uri="{FF2B5EF4-FFF2-40B4-BE49-F238E27FC236}">
                              <a16:creationId xmlns:a16="http://schemas.microsoft.com/office/drawing/2014/main" id="{2A1F39EB-3521-443F-B84B-E543C42B1F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6261797" y="4886632"/>
                          <a:ext cx="833179" cy="635147"/>
                        </a:xfrm>
                        <a:custGeom>
                          <a:avLst/>
                          <a:gdLst>
                            <a:gd name="T0" fmla="*/ 697 w 697"/>
                            <a:gd name="T1" fmla="*/ 387 h 533"/>
                            <a:gd name="T2" fmla="*/ 697 w 697"/>
                            <a:gd name="T3" fmla="*/ 397 h 533"/>
                            <a:gd name="T4" fmla="*/ 338 w 697"/>
                            <a:gd name="T5" fmla="*/ 533 h 533"/>
                            <a:gd name="T6" fmla="*/ 1 w 697"/>
                            <a:gd name="T7" fmla="*/ 417 h 533"/>
                            <a:gd name="T8" fmla="*/ 0 w 697"/>
                            <a:gd name="T9" fmla="*/ 387 h 533"/>
                            <a:gd name="T10" fmla="*/ 348 w 697"/>
                            <a:gd name="T11" fmla="*/ 0 h 533"/>
                            <a:gd name="T12" fmla="*/ 697 w 697"/>
                            <a:gd name="T13" fmla="*/ 387 h 5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</a:cxnLst>
                          <a:rect l="0" t="0" r="r" b="b"/>
                          <a:pathLst>
                            <a:path w="697" h="533">
                              <a:moveTo>
                                <a:pt x="697" y="387"/>
                              </a:moveTo>
                              <a:cubicBezTo>
                                <a:pt x="697" y="391"/>
                                <a:pt x="697" y="394"/>
                                <a:pt x="697" y="397"/>
                              </a:cubicBezTo>
                              <a:cubicBezTo>
                                <a:pt x="610" y="480"/>
                                <a:pt x="481" y="533"/>
                                <a:pt x="338" y="533"/>
                              </a:cubicBezTo>
                              <a:cubicBezTo>
                                <a:pt x="206" y="533"/>
                                <a:pt x="86" y="488"/>
                                <a:pt x="1" y="417"/>
                              </a:cubicBezTo>
                              <a:cubicBezTo>
                                <a:pt x="0" y="407"/>
                                <a:pt x="0" y="397"/>
                                <a:pt x="0" y="387"/>
                              </a:cubicBezTo>
                              <a:cubicBezTo>
                                <a:pt x="0" y="174"/>
                                <a:pt x="156" y="0"/>
                                <a:pt x="348" y="0"/>
                              </a:cubicBezTo>
                              <a:cubicBezTo>
                                <a:pt x="541" y="0"/>
                                <a:pt x="697" y="174"/>
                                <a:pt x="697" y="387"/>
                              </a:cubicBezTo>
                              <a:close/>
                            </a:path>
                          </a:pathLst>
                        </a:custGeom>
                        <a:gradFill>
                          <a:gsLst>
                            <a:gs pos="0">
                              <a:schemeClr val="bg1">
                                <a:alpha val="78000"/>
                              </a:schemeClr>
                            </a:gs>
                            <a:gs pos="32000">
                              <a:schemeClr val="bg1">
                                <a:alpha val="86000"/>
                              </a:schemeClr>
                            </a:gs>
                            <a:gs pos="86000">
                              <a:schemeClr val="bg1">
                                <a:alpha val="0"/>
                              </a:schemeClr>
                            </a:gs>
                          </a:gsLst>
                          <a:lin ang="5400000" scaled="1"/>
                        </a:gradFill>
                        <a:ln>
                          <a:noFill/>
                        </a:ln>
                        <a:effectLst>
                          <a:outerShdw blurRad="457200" sx="102000" sy="102000" algn="ctr" rotWithShape="0">
                            <a:schemeClr val="bg1">
                              <a:lumMod val="95000"/>
                            </a:schemeClr>
                          </a:outerShdw>
                        </a:effec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 sz="900"/>
                        </a:p>
                      </p:txBody>
                    </p:sp>
                  </p:grpSp>
                </p:grpSp>
              </p:grpSp>
            </p:grpSp>
            <p:sp>
              <p:nvSpPr>
                <p:cNvPr id="134" name="Freeform 11">
                  <a:extLst>
                    <a:ext uri="{FF2B5EF4-FFF2-40B4-BE49-F238E27FC236}">
                      <a16:creationId xmlns:a16="http://schemas.microsoft.com/office/drawing/2014/main" id="{6913D933-6A97-4607-8C63-7C9EAA27A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75269" y="4906058"/>
                  <a:ext cx="216424" cy="54639"/>
                </a:xfrm>
                <a:custGeom>
                  <a:avLst/>
                  <a:gdLst>
                    <a:gd name="T0" fmla="*/ 103 w 181"/>
                    <a:gd name="T1" fmla="*/ 0 h 46"/>
                    <a:gd name="T2" fmla="*/ 181 w 181"/>
                    <a:gd name="T3" fmla="*/ 23 h 46"/>
                    <a:gd name="T4" fmla="*/ 90 w 181"/>
                    <a:gd name="T5" fmla="*/ 46 h 46"/>
                    <a:gd name="T6" fmla="*/ 0 w 181"/>
                    <a:gd name="T7" fmla="*/ 23 h 46"/>
                    <a:gd name="T8" fmla="*/ 77 w 181"/>
                    <a:gd name="T9" fmla="*/ 0 h 46"/>
                    <a:gd name="T10" fmla="*/ 77 w 181"/>
                    <a:gd name="T11" fmla="*/ 12 h 46"/>
                    <a:gd name="T12" fmla="*/ 103 w 181"/>
                    <a:gd name="T13" fmla="*/ 12 h 46"/>
                    <a:gd name="T14" fmla="*/ 103 w 181"/>
                    <a:gd name="T1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1" h="46">
                      <a:moveTo>
                        <a:pt x="103" y="0"/>
                      </a:moveTo>
                      <a:cubicBezTo>
                        <a:pt x="147" y="1"/>
                        <a:pt x="181" y="11"/>
                        <a:pt x="181" y="23"/>
                      </a:cubicBezTo>
                      <a:cubicBezTo>
                        <a:pt x="181" y="35"/>
                        <a:pt x="140" y="46"/>
                        <a:pt x="90" y="46"/>
                      </a:cubicBezTo>
                      <a:cubicBezTo>
                        <a:pt x="40" y="46"/>
                        <a:pt x="0" y="35"/>
                        <a:pt x="0" y="23"/>
                      </a:cubicBezTo>
                      <a:cubicBezTo>
                        <a:pt x="0" y="11"/>
                        <a:pt x="33" y="1"/>
                        <a:pt x="77" y="0"/>
                      </a:cubicBezTo>
                      <a:cubicBezTo>
                        <a:pt x="77" y="12"/>
                        <a:pt x="77" y="12"/>
                        <a:pt x="77" y="12"/>
                      </a:cubicBezTo>
                      <a:cubicBezTo>
                        <a:pt x="103" y="12"/>
                        <a:pt x="103" y="12"/>
                        <a:pt x="103" y="12"/>
                      </a:cubicBezTo>
                      <a:lnTo>
                        <a:pt x="10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ffectLst>
                  <a:softEdge rad="0"/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</p:grpSp>
          <p:sp>
            <p:nvSpPr>
              <p:cNvPr id="130" name="Freeform 12">
                <a:extLst>
                  <a:ext uri="{FF2B5EF4-FFF2-40B4-BE49-F238E27FC236}">
                    <a16:creationId xmlns:a16="http://schemas.microsoft.com/office/drawing/2014/main" id="{E591A452-E73A-4140-81A7-44848D7E0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1509" y="4736670"/>
                <a:ext cx="102616" cy="101282"/>
              </a:xfrm>
              <a:custGeom>
                <a:avLst/>
                <a:gdLst>
                  <a:gd name="T0" fmla="*/ 43 w 86"/>
                  <a:gd name="T1" fmla="*/ 0 h 85"/>
                  <a:gd name="T2" fmla="*/ 86 w 86"/>
                  <a:gd name="T3" fmla="*/ 43 h 85"/>
                  <a:gd name="T4" fmla="*/ 56 w 86"/>
                  <a:gd name="T5" fmla="*/ 83 h 85"/>
                  <a:gd name="T6" fmla="*/ 43 w 86"/>
                  <a:gd name="T7" fmla="*/ 85 h 85"/>
                  <a:gd name="T8" fmla="*/ 30 w 86"/>
                  <a:gd name="T9" fmla="*/ 83 h 85"/>
                  <a:gd name="T10" fmla="*/ 0 w 86"/>
                  <a:gd name="T11" fmla="*/ 43 h 85"/>
                  <a:gd name="T12" fmla="*/ 43 w 86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85">
                    <a:moveTo>
                      <a:pt x="43" y="0"/>
                    </a:moveTo>
                    <a:cubicBezTo>
                      <a:pt x="67" y="0"/>
                      <a:pt x="86" y="19"/>
                      <a:pt x="86" y="43"/>
                    </a:cubicBezTo>
                    <a:cubicBezTo>
                      <a:pt x="86" y="62"/>
                      <a:pt x="73" y="78"/>
                      <a:pt x="56" y="83"/>
                    </a:cubicBezTo>
                    <a:cubicBezTo>
                      <a:pt x="52" y="85"/>
                      <a:pt x="48" y="85"/>
                      <a:pt x="43" y="85"/>
                    </a:cubicBezTo>
                    <a:cubicBezTo>
                      <a:pt x="39" y="85"/>
                      <a:pt x="34" y="85"/>
                      <a:pt x="30" y="83"/>
                    </a:cubicBezTo>
                    <a:cubicBezTo>
                      <a:pt x="13" y="78"/>
                      <a:pt x="0" y="62"/>
                      <a:pt x="0" y="43"/>
                    </a:cubicBezTo>
                    <a:cubicBezTo>
                      <a:pt x="0" y="19"/>
                      <a:pt x="20" y="0"/>
                      <a:pt x="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190500" dist="38100" dir="16200000" rotWithShape="0">
                  <a:srgbClr val="CD56AF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</p:grpSp>
        <p:sp>
          <p:nvSpPr>
            <p:cNvPr id="128" name="Freeform 13">
              <a:extLst>
                <a:ext uri="{FF2B5EF4-FFF2-40B4-BE49-F238E27FC236}">
                  <a16:creationId xmlns:a16="http://schemas.microsoft.com/office/drawing/2014/main" id="{1124A31F-10CD-475A-8BE9-C2ED2161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7233" y="4835693"/>
              <a:ext cx="31184" cy="84757"/>
            </a:xfrm>
            <a:custGeom>
              <a:avLst/>
              <a:gdLst>
                <a:gd name="T0" fmla="*/ 26 w 26"/>
                <a:gd name="T1" fmla="*/ 59 h 71"/>
                <a:gd name="T2" fmla="*/ 26 w 26"/>
                <a:gd name="T3" fmla="*/ 71 h 71"/>
                <a:gd name="T4" fmla="*/ 0 w 26"/>
                <a:gd name="T5" fmla="*/ 71 h 71"/>
                <a:gd name="T6" fmla="*/ 0 w 26"/>
                <a:gd name="T7" fmla="*/ 59 h 71"/>
                <a:gd name="T8" fmla="*/ 0 w 26"/>
                <a:gd name="T9" fmla="*/ 0 h 71"/>
                <a:gd name="T10" fmla="*/ 0 w 26"/>
                <a:gd name="T11" fmla="*/ 0 h 71"/>
                <a:gd name="T12" fmla="*/ 13 w 26"/>
                <a:gd name="T13" fmla="*/ 2 h 71"/>
                <a:gd name="T14" fmla="*/ 26 w 26"/>
                <a:gd name="T15" fmla="*/ 0 h 71"/>
                <a:gd name="T16" fmla="*/ 26 w 26"/>
                <a:gd name="T17" fmla="*/ 0 h 71"/>
                <a:gd name="T18" fmla="*/ 26 w 26"/>
                <a:gd name="T19" fmla="*/ 5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71">
                  <a:moveTo>
                    <a:pt x="26" y="59"/>
                  </a:moveTo>
                  <a:cubicBezTo>
                    <a:pt x="26" y="71"/>
                    <a:pt x="26" y="71"/>
                    <a:pt x="26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9" y="2"/>
                    <a:pt x="13" y="2"/>
                  </a:cubicBezTo>
                  <a:cubicBezTo>
                    <a:pt x="18" y="2"/>
                    <a:pt x="22" y="2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lnTo>
                    <a:pt x="26" y="59"/>
                  </a:lnTo>
                  <a:close/>
                </a:path>
              </a:pathLst>
            </a:custGeom>
            <a:solidFill>
              <a:srgbClr val="02D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44" name="Oval 43">
            <a:extLst>
              <a:ext uri="{FF2B5EF4-FFF2-40B4-BE49-F238E27FC236}">
                <a16:creationId xmlns:a16="http://schemas.microsoft.com/office/drawing/2014/main" id="{D86B0C30-6838-4DD4-877B-C051D42C38BB}"/>
              </a:ext>
            </a:extLst>
          </p:cNvPr>
          <p:cNvSpPr/>
          <p:nvPr userDrawn="1"/>
        </p:nvSpPr>
        <p:spPr>
          <a:xfrm flipV="1">
            <a:off x="11355597" y="2083406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4A332856-6B3D-42F7-A75F-8569A730D515}"/>
              </a:ext>
            </a:extLst>
          </p:cNvPr>
          <p:cNvSpPr/>
          <p:nvPr userDrawn="1"/>
        </p:nvSpPr>
        <p:spPr>
          <a:xfrm>
            <a:off x="8567144" y="154482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AAAC522E-3265-4F6D-B30C-92874728F57C}"/>
              </a:ext>
            </a:extLst>
          </p:cNvPr>
          <p:cNvSpPr/>
          <p:nvPr userDrawn="1"/>
        </p:nvSpPr>
        <p:spPr>
          <a:xfrm>
            <a:off x="9123771" y="323048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75C2154B-2D68-40AE-B3D7-6FA99CEF8782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90" name="Rectangle: Rounded Corners 89">
              <a:extLst>
                <a:ext uri="{FF2B5EF4-FFF2-40B4-BE49-F238E27FC236}">
                  <a16:creationId xmlns:a16="http://schemas.microsoft.com/office/drawing/2014/main" id="{AB81B127-D91A-4D51-9BD8-1CF4F9C23403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15D3C6B1-1416-4BCD-A466-8EB01DC312E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548BB01-F109-4ABD-9BD1-DE6D29B0D773}"/>
              </a:ext>
            </a:extLst>
          </p:cNvPr>
          <p:cNvGrpSpPr/>
          <p:nvPr userDrawn="1"/>
        </p:nvGrpSpPr>
        <p:grpSpPr>
          <a:xfrm rot="20228232">
            <a:off x="14440240" y="3115337"/>
            <a:ext cx="1777103" cy="230299"/>
            <a:chOff x="2764511" y="5842569"/>
            <a:chExt cx="8381724" cy="1086064"/>
          </a:xfrm>
        </p:grpSpPr>
        <p:sp>
          <p:nvSpPr>
            <p:cNvPr id="93" name="Rectangle: Rounded Corners 92">
              <a:extLst>
                <a:ext uri="{FF2B5EF4-FFF2-40B4-BE49-F238E27FC236}">
                  <a16:creationId xmlns:a16="http://schemas.microsoft.com/office/drawing/2014/main" id="{78C80E0B-154B-4A08-9AC5-9322E90844DA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E0521F7D-046F-45ED-888C-F209418D2B4B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30411351-6889-4F9F-945D-26EDD8B42168}"/>
              </a:ext>
            </a:extLst>
          </p:cNvPr>
          <p:cNvSpPr/>
          <p:nvPr userDrawn="1"/>
        </p:nvSpPr>
        <p:spPr bwMode="auto">
          <a:xfrm>
            <a:off x="-3077542" y="-1637807"/>
            <a:ext cx="18075648" cy="10714535"/>
          </a:xfrm>
          <a:custGeom>
            <a:avLst/>
            <a:gdLst>
              <a:gd name="connsiteX0" fmla="*/ 24387176 w 28859994"/>
              <a:gd name="connsiteY0" fmla="*/ 181276 h 17104844"/>
              <a:gd name="connsiteX1" fmla="*/ 24264524 w 28859994"/>
              <a:gd name="connsiteY1" fmla="*/ 218919 h 17104844"/>
              <a:gd name="connsiteX2" fmla="*/ 18341620 w 28859994"/>
              <a:gd name="connsiteY2" fmla="*/ 329545 h 17104844"/>
              <a:gd name="connsiteX3" fmla="*/ 16650412 w 28859994"/>
              <a:gd name="connsiteY3" fmla="*/ 784831 h 17104844"/>
              <a:gd name="connsiteX4" fmla="*/ 15732762 w 28859994"/>
              <a:gd name="connsiteY4" fmla="*/ 4601652 h 17104844"/>
              <a:gd name="connsiteX5" fmla="*/ 13063235 w 28859994"/>
              <a:gd name="connsiteY5" fmla="*/ 7910068 h 17104844"/>
              <a:gd name="connsiteX6" fmla="*/ 11265853 w 28859994"/>
              <a:gd name="connsiteY6" fmla="*/ 9708449 h 17104844"/>
              <a:gd name="connsiteX7" fmla="*/ 11993907 w 28859994"/>
              <a:gd name="connsiteY7" fmla="*/ 10907372 h 17104844"/>
              <a:gd name="connsiteX8" fmla="*/ 13032898 w 28859994"/>
              <a:gd name="connsiteY8" fmla="*/ 12553990 h 17104844"/>
              <a:gd name="connsiteX9" fmla="*/ 11576095 w 28859994"/>
              <a:gd name="connsiteY9" fmla="*/ 13644797 h 17104844"/>
              <a:gd name="connsiteX10" fmla="*/ 11635898 w 28859994"/>
              <a:gd name="connsiteY10" fmla="*/ 13716001 h 17104844"/>
              <a:gd name="connsiteX11" fmla="*/ 24310162 w 28859994"/>
              <a:gd name="connsiteY11" fmla="*/ 13716001 h 17104844"/>
              <a:gd name="connsiteX12" fmla="*/ 24341320 w 28859994"/>
              <a:gd name="connsiteY12" fmla="*/ 13696401 h 17104844"/>
              <a:gd name="connsiteX13" fmla="*/ 24387176 w 28859994"/>
              <a:gd name="connsiteY13" fmla="*/ 13658623 h 17104844"/>
              <a:gd name="connsiteX14" fmla="*/ 0 w 28859994"/>
              <a:gd name="connsiteY14" fmla="*/ 0 h 17104844"/>
              <a:gd name="connsiteX15" fmla="*/ 28859994 w 28859994"/>
              <a:gd name="connsiteY15" fmla="*/ 0 h 17104844"/>
              <a:gd name="connsiteX16" fmla="*/ 28859994 w 28859994"/>
              <a:gd name="connsiteY16" fmla="*/ 17104844 h 17104844"/>
              <a:gd name="connsiteX17" fmla="*/ 0 w 28859994"/>
              <a:gd name="connsiteY17" fmla="*/ 17104844 h 17104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8859994" h="17104844">
                <a:moveTo>
                  <a:pt x="24387176" y="181276"/>
                </a:moveTo>
                <a:lnTo>
                  <a:pt x="24264524" y="218919"/>
                </a:lnTo>
                <a:cubicBezTo>
                  <a:pt x="22476024" y="710136"/>
                  <a:pt x="20595456" y="386455"/>
                  <a:pt x="18341620" y="329545"/>
                </a:cubicBezTo>
                <a:cubicBezTo>
                  <a:pt x="17750078" y="314370"/>
                  <a:pt x="17158534" y="466130"/>
                  <a:pt x="16650412" y="784831"/>
                </a:cubicBezTo>
                <a:cubicBezTo>
                  <a:pt x="15179138" y="1702993"/>
                  <a:pt x="15838938" y="3068854"/>
                  <a:pt x="15732762" y="4601652"/>
                </a:cubicBezTo>
                <a:cubicBezTo>
                  <a:pt x="15611421" y="6422798"/>
                  <a:pt x="14944039" y="7211962"/>
                  <a:pt x="13063235" y="7910068"/>
                </a:cubicBezTo>
                <a:cubicBezTo>
                  <a:pt x="11751220" y="8395706"/>
                  <a:pt x="11265853" y="9040695"/>
                  <a:pt x="11265853" y="9708449"/>
                </a:cubicBezTo>
                <a:cubicBezTo>
                  <a:pt x="11265853" y="10209264"/>
                  <a:pt x="11554039" y="10672139"/>
                  <a:pt x="11993907" y="10907372"/>
                </a:cubicBezTo>
                <a:cubicBezTo>
                  <a:pt x="12964644" y="11446126"/>
                  <a:pt x="14724107" y="12083528"/>
                  <a:pt x="13032898" y="12553990"/>
                </a:cubicBezTo>
                <a:cubicBezTo>
                  <a:pt x="11614711" y="12950469"/>
                  <a:pt x="11372263" y="13346948"/>
                  <a:pt x="11576095" y="13644797"/>
                </a:cubicBezTo>
                <a:lnTo>
                  <a:pt x="11635898" y="13716001"/>
                </a:lnTo>
                <a:lnTo>
                  <a:pt x="24310162" y="13716001"/>
                </a:lnTo>
                <a:lnTo>
                  <a:pt x="24341320" y="13696401"/>
                </a:lnTo>
                <a:lnTo>
                  <a:pt x="24387176" y="13658623"/>
                </a:lnTo>
                <a:close/>
                <a:moveTo>
                  <a:pt x="0" y="0"/>
                </a:moveTo>
                <a:lnTo>
                  <a:pt x="28859994" y="0"/>
                </a:lnTo>
                <a:lnTo>
                  <a:pt x="28859994" y="17104844"/>
                </a:lnTo>
                <a:lnTo>
                  <a:pt x="0" y="1710484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DCAE00E4-97A8-4493-9E8D-DA52523474CF}"/>
              </a:ext>
            </a:extLst>
          </p:cNvPr>
          <p:cNvSpPr/>
          <p:nvPr userDrawn="1"/>
        </p:nvSpPr>
        <p:spPr>
          <a:xfrm>
            <a:off x="592390" y="3837358"/>
            <a:ext cx="212205" cy="212233"/>
          </a:xfrm>
          <a:prstGeom prst="ellipse">
            <a:avLst/>
          </a:prstGeom>
          <a:solidFill>
            <a:srgbClr val="FD8E5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21" name="Oval 120">
            <a:extLst>
              <a:ext uri="{FF2B5EF4-FFF2-40B4-BE49-F238E27FC236}">
                <a16:creationId xmlns:a16="http://schemas.microsoft.com/office/drawing/2014/main" id="{BF5B8EF4-BA87-436D-A894-12D8CEEF1336}"/>
              </a:ext>
            </a:extLst>
          </p:cNvPr>
          <p:cNvSpPr/>
          <p:nvPr userDrawn="1"/>
        </p:nvSpPr>
        <p:spPr>
          <a:xfrm>
            <a:off x="5219911" y="218710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64EF24D9-A052-4A91-B5E3-8A6A7A490AEF}"/>
              </a:ext>
            </a:extLst>
          </p:cNvPr>
          <p:cNvSpPr/>
          <p:nvPr userDrawn="1"/>
        </p:nvSpPr>
        <p:spPr>
          <a:xfrm flipV="1">
            <a:off x="4667387" y="463697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3" name="Oval 122">
            <a:extLst>
              <a:ext uri="{FF2B5EF4-FFF2-40B4-BE49-F238E27FC236}">
                <a16:creationId xmlns:a16="http://schemas.microsoft.com/office/drawing/2014/main" id="{07A3046D-685A-42B7-9351-914E53876574}"/>
              </a:ext>
            </a:extLst>
          </p:cNvPr>
          <p:cNvSpPr/>
          <p:nvPr userDrawn="1"/>
        </p:nvSpPr>
        <p:spPr>
          <a:xfrm flipH="1">
            <a:off x="945640" y="1093314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4" name="Oval 123">
            <a:extLst>
              <a:ext uri="{FF2B5EF4-FFF2-40B4-BE49-F238E27FC236}">
                <a16:creationId xmlns:a16="http://schemas.microsoft.com/office/drawing/2014/main" id="{8DFF1F43-8085-410E-9ECB-9F8FBA3352C5}"/>
              </a:ext>
            </a:extLst>
          </p:cNvPr>
          <p:cNvSpPr/>
          <p:nvPr userDrawn="1"/>
        </p:nvSpPr>
        <p:spPr>
          <a:xfrm>
            <a:off x="6535741" y="22418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5" name="Oval 124">
            <a:extLst>
              <a:ext uri="{FF2B5EF4-FFF2-40B4-BE49-F238E27FC236}">
                <a16:creationId xmlns:a16="http://schemas.microsoft.com/office/drawing/2014/main" id="{6E79883A-6DCE-4FDB-AD5C-03F0A85F6657}"/>
              </a:ext>
            </a:extLst>
          </p:cNvPr>
          <p:cNvSpPr/>
          <p:nvPr userDrawn="1"/>
        </p:nvSpPr>
        <p:spPr>
          <a:xfrm>
            <a:off x="1845005" y="5737819"/>
            <a:ext cx="380622" cy="38067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99" name="Oval 98">
            <a:extLst>
              <a:ext uri="{FF2B5EF4-FFF2-40B4-BE49-F238E27FC236}">
                <a16:creationId xmlns:a16="http://schemas.microsoft.com/office/drawing/2014/main" id="{2CA566C6-FC46-4046-B9BD-CCB559367B68}"/>
              </a:ext>
            </a:extLst>
          </p:cNvPr>
          <p:cNvSpPr/>
          <p:nvPr userDrawn="1"/>
        </p:nvSpPr>
        <p:spPr>
          <a:xfrm>
            <a:off x="3035393" y="273278"/>
            <a:ext cx="602697" cy="602776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D05D02D-B04A-433F-BD7C-5F2243E50072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A7155139-8D5A-4F95-82B0-BB53CFFC3FE3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1A681C2-2525-48E8-99FC-CE527A3BF9D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676546BA-EC4F-4751-8A7B-9F1630301E7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4" name="Slide Number Placeholder 5">
            <a:extLst>
              <a:ext uri="{FF2B5EF4-FFF2-40B4-BE49-F238E27FC236}">
                <a16:creationId xmlns:a16="http://schemas.microsoft.com/office/drawing/2014/main" id="{6D1AFADE-CFE8-4774-AE61-2D8271548AB7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08C2B5DE-A65C-420E-A661-F0FF5E5EA74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4956532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7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5409E-6 4.07407E-6 L -1.36448 1.06875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4.55409E-6 4.07407E-6 L -1.36448 1.06875 " pathEditMode="relative" rAng="0" ptsTypes="AA">
                                      <p:cBhvr>
                                        <p:cTn id="34" dur="17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" dur="3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1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621 2.22222E-6 C 0.07304 2.22222E-6 0.21026 -0.12917 0.21026 -0.2882 C 0.21026 -0.44676 0.07304 -0.57639 -0.09621 -0.57639 C -0.26553 -0.57639 -0.40236 -0.44676 -0.40236 -0.2882 C -0.40236 -0.12917 -0.26553 2.22222E-6 -0.09621 2.22222E-6 Z " pathEditMode="relative" rAng="0" ptsTypes="AAAAA">
                                      <p:cBhvr>
                                        <p:cTn id="38" dur="6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2881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6" dur="1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4" dur="1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2" dur="1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041E-7 -1.85185E-6 L -0.00091 0.08519 " pathEditMode="relative" rAng="0" ptsTypes="AA">
                                      <p:cBhvr>
                                        <p:cTn id="64" dur="1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repeatCount="indefinite" accel="50000" decel="50000" autoRev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3.8094E-6 -3.33333E-6 L -0.00091 0.08519 " pathEditMode="relative" rAng="0" ptsTypes="AA">
                                      <p:cBhvr>
                                        <p:cTn id="66" dur="1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0779E-6 0 L -0.00091 0.08519 " pathEditMode="relative" rAng="0" ptsTypes="AA">
                                      <p:cBhvr>
                                        <p:cTn id="68" dur="1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repeatCount="indefinite" accel="50000" decel="50000" autoRev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2.28356E-6 3.7037E-6 L -0.00091 0.08518 " pathEditMode="relative" rAng="0" ptsTypes="AA">
                                      <p:cBhvr>
                                        <p:cTn id="70" dur="17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119" grpId="0" animBg="1"/>
      <p:bldP spid="119" grpId="1" animBg="1"/>
      <p:bldP spid="44" grpId="0" animBg="1"/>
      <p:bldP spid="45" grpId="0" animBg="1"/>
      <p:bldP spid="46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99" grpId="0" animBg="1"/>
      <p:bldP spid="105" grpId="0"/>
    </p:bldLst>
  </p:timing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Custom Layout">
    <p:bg>
      <p:bgPr>
        <a:gradFill>
          <a:gsLst>
            <a:gs pos="0">
              <a:schemeClr val="accent1"/>
            </a:gs>
            <a:gs pos="45000">
              <a:srgbClr val="29084F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8A676939-F6A7-46FD-BD2E-47AB1969D0A3}"/>
              </a:ext>
            </a:extLst>
          </p:cNvPr>
          <p:cNvSpPr/>
          <p:nvPr userDrawn="1"/>
        </p:nvSpPr>
        <p:spPr>
          <a:xfrm flipV="1">
            <a:off x="3240702" y="3761452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15CE6F28-4BD3-4351-B0C5-505BCECC44E8}"/>
              </a:ext>
            </a:extLst>
          </p:cNvPr>
          <p:cNvSpPr/>
          <p:nvPr userDrawn="1"/>
        </p:nvSpPr>
        <p:spPr>
          <a:xfrm>
            <a:off x="7654759" y="599055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A8DE3239-1743-41D2-8152-A840EBDD795B}"/>
              </a:ext>
            </a:extLst>
          </p:cNvPr>
          <p:cNvSpPr/>
          <p:nvPr userDrawn="1"/>
        </p:nvSpPr>
        <p:spPr>
          <a:xfrm>
            <a:off x="11150585" y="532077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9C7600E-0412-4BDB-8C03-7F6D1D8B1849}"/>
              </a:ext>
            </a:extLst>
          </p:cNvPr>
          <p:cNvSpPr/>
          <p:nvPr userDrawn="1"/>
        </p:nvSpPr>
        <p:spPr>
          <a:xfrm>
            <a:off x="4227945" y="67112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5387E44-9791-46A9-8A04-8C83D694AAB6}"/>
              </a:ext>
            </a:extLst>
          </p:cNvPr>
          <p:cNvSpPr/>
          <p:nvPr userDrawn="1"/>
        </p:nvSpPr>
        <p:spPr>
          <a:xfrm flipV="1">
            <a:off x="10456683" y="5694305"/>
            <a:ext cx="55883" cy="5589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94AE6C78-A681-4CF1-822B-542EE0050FF1}"/>
              </a:ext>
            </a:extLst>
          </p:cNvPr>
          <p:cNvSpPr/>
          <p:nvPr userDrawn="1"/>
        </p:nvSpPr>
        <p:spPr>
          <a:xfrm flipV="1">
            <a:off x="3974486" y="5630234"/>
            <a:ext cx="54661" cy="5466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3BC794E6-1F58-41FB-AD5D-1F3F72C922C1}"/>
              </a:ext>
            </a:extLst>
          </p:cNvPr>
          <p:cNvSpPr/>
          <p:nvPr userDrawn="1"/>
        </p:nvSpPr>
        <p:spPr>
          <a:xfrm flipH="1">
            <a:off x="3026674" y="507296"/>
            <a:ext cx="24778" cy="247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6261C28-B9AF-46E9-91A3-7E0C0C9EEF61}"/>
              </a:ext>
            </a:extLst>
          </p:cNvPr>
          <p:cNvSpPr/>
          <p:nvPr userDrawn="1"/>
        </p:nvSpPr>
        <p:spPr>
          <a:xfrm>
            <a:off x="3487312" y="1877674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42FC4F89-4B74-4F5E-8291-E670A4122D6C}"/>
              </a:ext>
            </a:extLst>
          </p:cNvPr>
          <p:cNvSpPr/>
          <p:nvPr userDrawn="1"/>
        </p:nvSpPr>
        <p:spPr>
          <a:xfrm flipV="1">
            <a:off x="10777389" y="1925401"/>
            <a:ext cx="54661" cy="5466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45769FD-F8B9-47FB-9B1C-C7135AC470E6}"/>
              </a:ext>
            </a:extLst>
          </p:cNvPr>
          <p:cNvSpPr/>
          <p:nvPr userDrawn="1"/>
        </p:nvSpPr>
        <p:spPr>
          <a:xfrm>
            <a:off x="8015917" y="75508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</p:spTree>
    <p:extLst>
      <p:ext uri="{BB962C8B-B14F-4D97-AF65-F5344CB8AC3E}">
        <p14:creationId xmlns:p14="http://schemas.microsoft.com/office/powerpoint/2010/main" val="1729588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</p:bldLst>
  </p:timing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8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val 5">
            <a:extLst>
              <a:ext uri="{FF2B5EF4-FFF2-40B4-BE49-F238E27FC236}">
                <a16:creationId xmlns:a16="http://schemas.microsoft.com/office/drawing/2014/main" id="{8700161F-A68D-4A7E-963B-E27F64790F35}"/>
              </a:ext>
            </a:extLst>
          </p:cNvPr>
          <p:cNvSpPr/>
          <p:nvPr userDrawn="1"/>
        </p:nvSpPr>
        <p:spPr>
          <a:xfrm flipV="1">
            <a:off x="4209869" y="2919738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F8521F1C-B1C5-4AB6-A964-4F9CC48E5854}"/>
              </a:ext>
            </a:extLst>
          </p:cNvPr>
          <p:cNvSpPr/>
          <p:nvPr userDrawn="1"/>
        </p:nvSpPr>
        <p:spPr>
          <a:xfrm>
            <a:off x="3258142" y="383532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C5B845DC-3F01-4916-8528-42E63A8EC01F}"/>
              </a:ext>
            </a:extLst>
          </p:cNvPr>
          <p:cNvSpPr/>
          <p:nvPr userDrawn="1"/>
        </p:nvSpPr>
        <p:spPr>
          <a:xfrm>
            <a:off x="6162740" y="866892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8849BADB-E306-4273-9287-0C249B2780CF}"/>
              </a:ext>
            </a:extLst>
          </p:cNvPr>
          <p:cNvSpPr/>
          <p:nvPr userDrawn="1"/>
        </p:nvSpPr>
        <p:spPr>
          <a:xfrm flipV="1">
            <a:off x="10531545" y="2637325"/>
            <a:ext cx="55883" cy="5589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73B2E51A-60C4-4768-8E69-06DAC8E42A26}"/>
              </a:ext>
            </a:extLst>
          </p:cNvPr>
          <p:cNvSpPr/>
          <p:nvPr userDrawn="1"/>
        </p:nvSpPr>
        <p:spPr>
          <a:xfrm flipH="1">
            <a:off x="4537225" y="532077"/>
            <a:ext cx="24778" cy="247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5053F6CE-1055-419C-A401-3DDDD89F9F45}"/>
              </a:ext>
            </a:extLst>
          </p:cNvPr>
          <p:cNvSpPr/>
          <p:nvPr userDrawn="1"/>
        </p:nvSpPr>
        <p:spPr>
          <a:xfrm>
            <a:off x="4160779" y="136948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89F0717-0A32-4E67-A0C9-CAE27B8874EE}"/>
              </a:ext>
            </a:extLst>
          </p:cNvPr>
          <p:cNvSpPr/>
          <p:nvPr userDrawn="1"/>
        </p:nvSpPr>
        <p:spPr>
          <a:xfrm flipV="1">
            <a:off x="5705313" y="2865069"/>
            <a:ext cx="54661" cy="5466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0A515AD-F2D2-4AA8-AB73-48B877E3CE3C}"/>
              </a:ext>
            </a:extLst>
          </p:cNvPr>
          <p:cNvSpPr/>
          <p:nvPr userDrawn="1"/>
        </p:nvSpPr>
        <p:spPr>
          <a:xfrm>
            <a:off x="7330206" y="482981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05480F85-988B-4E2D-B7A6-212091932E37}"/>
              </a:ext>
            </a:extLst>
          </p:cNvPr>
          <p:cNvSpPr/>
          <p:nvPr userDrawn="1"/>
        </p:nvSpPr>
        <p:spPr>
          <a:xfrm flipV="1">
            <a:off x="2808149" y="1952343"/>
            <a:ext cx="22857" cy="2286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8EC42E1F-339A-44AB-AF00-B0528FF246B4}"/>
              </a:ext>
            </a:extLst>
          </p:cNvPr>
          <p:cNvSpPr/>
          <p:nvPr userDrawn="1"/>
        </p:nvSpPr>
        <p:spPr>
          <a:xfrm rot="9000000">
            <a:off x="906574" y="-646049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Light Blue">
            <a:extLst>
              <a:ext uri="{FF2B5EF4-FFF2-40B4-BE49-F238E27FC236}">
                <a16:creationId xmlns:a16="http://schemas.microsoft.com/office/drawing/2014/main" id="{83825BCB-A087-4CD4-A75E-8F055CA29935}"/>
              </a:ext>
            </a:extLst>
          </p:cNvPr>
          <p:cNvSpPr/>
          <p:nvPr userDrawn="1"/>
        </p:nvSpPr>
        <p:spPr>
          <a:xfrm rot="15300000">
            <a:off x="-624300" y="28518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Light Blue">
            <a:extLst>
              <a:ext uri="{FF2B5EF4-FFF2-40B4-BE49-F238E27FC236}">
                <a16:creationId xmlns:a16="http://schemas.microsoft.com/office/drawing/2014/main" id="{3AAB58CC-597C-4005-85FA-53B45F23E610}"/>
              </a:ext>
            </a:extLst>
          </p:cNvPr>
          <p:cNvSpPr/>
          <p:nvPr userDrawn="1"/>
        </p:nvSpPr>
        <p:spPr>
          <a:xfrm rot="19159880">
            <a:off x="1168202" y="193012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DAB2A5E6-6142-4CD9-8FBB-48777F4B4CF9}"/>
              </a:ext>
            </a:extLst>
          </p:cNvPr>
          <p:cNvSpPr/>
          <p:nvPr userDrawn="1"/>
        </p:nvSpPr>
        <p:spPr>
          <a:xfrm flipV="1">
            <a:off x="8461195" y="1449063"/>
            <a:ext cx="22857" cy="2286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</p:spTree>
    <p:extLst>
      <p:ext uri="{BB962C8B-B14F-4D97-AF65-F5344CB8AC3E}">
        <p14:creationId xmlns:p14="http://schemas.microsoft.com/office/powerpoint/2010/main" val="31758748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17" grpId="0" animBg="1"/>
    </p:bldLst>
  </p:timing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4_Custom Layout">
    <p:bg>
      <p:bgPr>
        <a:gradFill>
          <a:gsLst>
            <a:gs pos="0">
              <a:schemeClr val="accent1"/>
            </a:gs>
            <a:gs pos="45000">
              <a:srgbClr val="29084F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8A676939-F6A7-46FD-BD2E-47AB1969D0A3}"/>
              </a:ext>
            </a:extLst>
          </p:cNvPr>
          <p:cNvSpPr/>
          <p:nvPr userDrawn="1"/>
        </p:nvSpPr>
        <p:spPr>
          <a:xfrm flipV="1">
            <a:off x="4209869" y="2919738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A8DE3239-1743-41D2-8152-A840EBDD795B}"/>
              </a:ext>
            </a:extLst>
          </p:cNvPr>
          <p:cNvSpPr/>
          <p:nvPr userDrawn="1"/>
        </p:nvSpPr>
        <p:spPr>
          <a:xfrm>
            <a:off x="3258142" y="383532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9C7600E-0412-4BDB-8C03-7F6D1D8B1849}"/>
              </a:ext>
            </a:extLst>
          </p:cNvPr>
          <p:cNvSpPr/>
          <p:nvPr userDrawn="1"/>
        </p:nvSpPr>
        <p:spPr>
          <a:xfrm>
            <a:off x="6162740" y="866892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5387E44-9791-46A9-8A04-8C83D694AAB6}"/>
              </a:ext>
            </a:extLst>
          </p:cNvPr>
          <p:cNvSpPr/>
          <p:nvPr userDrawn="1"/>
        </p:nvSpPr>
        <p:spPr>
          <a:xfrm flipV="1">
            <a:off x="2564239" y="8997557"/>
            <a:ext cx="55883" cy="5589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3BC794E6-1F58-41FB-AD5D-1F3F72C922C1}"/>
              </a:ext>
            </a:extLst>
          </p:cNvPr>
          <p:cNvSpPr/>
          <p:nvPr userDrawn="1"/>
        </p:nvSpPr>
        <p:spPr>
          <a:xfrm flipH="1">
            <a:off x="4537225" y="532077"/>
            <a:ext cx="24778" cy="247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6261C28-B9AF-46E9-91A3-7E0C0C9EEF61}"/>
              </a:ext>
            </a:extLst>
          </p:cNvPr>
          <p:cNvSpPr/>
          <p:nvPr userDrawn="1"/>
        </p:nvSpPr>
        <p:spPr>
          <a:xfrm>
            <a:off x="4160779" y="136948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42FC4F89-4B74-4F5E-8291-E670A4122D6C}"/>
              </a:ext>
            </a:extLst>
          </p:cNvPr>
          <p:cNvSpPr/>
          <p:nvPr userDrawn="1"/>
        </p:nvSpPr>
        <p:spPr>
          <a:xfrm flipV="1">
            <a:off x="5705313" y="2865069"/>
            <a:ext cx="54661" cy="5466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45769FD-F8B9-47FB-9B1C-C7135AC470E6}"/>
              </a:ext>
            </a:extLst>
          </p:cNvPr>
          <p:cNvSpPr/>
          <p:nvPr userDrawn="1"/>
        </p:nvSpPr>
        <p:spPr>
          <a:xfrm>
            <a:off x="8015917" y="75508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7E4863B-9385-47E0-918E-D1C3564E48F2}"/>
              </a:ext>
            </a:extLst>
          </p:cNvPr>
          <p:cNvSpPr/>
          <p:nvPr userDrawn="1"/>
        </p:nvSpPr>
        <p:spPr>
          <a:xfrm flipV="1">
            <a:off x="6685647" y="6456488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</p:spTree>
    <p:extLst>
      <p:ext uri="{BB962C8B-B14F-4D97-AF65-F5344CB8AC3E}">
        <p14:creationId xmlns:p14="http://schemas.microsoft.com/office/powerpoint/2010/main" val="2121498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 animBg="1"/>
      <p:bldP spid="17" grpId="0" animBg="1"/>
    </p:bldLst>
  </p:timing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5">
            <a:extLst>
              <a:ext uri="{FF2B5EF4-FFF2-40B4-BE49-F238E27FC236}">
                <a16:creationId xmlns:a16="http://schemas.microsoft.com/office/drawing/2014/main" id="{6971C2BA-72E9-414D-8A52-3C9466C28377}"/>
              </a:ext>
            </a:extLst>
          </p:cNvPr>
          <p:cNvSpPr>
            <a:spLocks/>
          </p:cNvSpPr>
          <p:nvPr userDrawn="1"/>
        </p:nvSpPr>
        <p:spPr bwMode="auto">
          <a:xfrm rot="12802950">
            <a:off x="2182509" y="2341395"/>
            <a:ext cx="7887605" cy="789194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100000">
                <a:srgbClr val="9AFBCE">
                  <a:lumMod val="75000"/>
                </a:srgbClr>
              </a:gs>
              <a:gs pos="0">
                <a:schemeClr val="accent2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marR="0" lvl="0" indent="0" algn="ctr" defTabSz="457109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4399" b="0" i="0" u="none" strike="noStrike" kern="0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E2506344-4ED3-4F7B-BCBF-91D6A9DBF9F9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232289 w 24387176"/>
              <a:gd name="connsiteY5" fmla="*/ 2082988 h 13716000"/>
              <a:gd name="connsiteX6" fmla="*/ 7462656 w 24387176"/>
              <a:gd name="connsiteY6" fmla="*/ 6852621 h 13716000"/>
              <a:gd name="connsiteX7" fmla="*/ 12232289 w 24387176"/>
              <a:gd name="connsiteY7" fmla="*/ 11622254 h 13716000"/>
              <a:gd name="connsiteX8" fmla="*/ 17001922 w 24387176"/>
              <a:gd name="connsiteY8" fmla="*/ 6852621 h 13716000"/>
              <a:gd name="connsiteX9" fmla="*/ 12232289 w 24387176"/>
              <a:gd name="connsiteY9" fmla="*/ 2082988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232289" y="2082988"/>
                </a:moveTo>
                <a:cubicBezTo>
                  <a:pt x="9598093" y="2082988"/>
                  <a:pt x="7462656" y="4218425"/>
                  <a:pt x="7462656" y="6852621"/>
                </a:cubicBezTo>
                <a:cubicBezTo>
                  <a:pt x="7462656" y="9486817"/>
                  <a:pt x="9598093" y="11622254"/>
                  <a:pt x="12232289" y="11622254"/>
                </a:cubicBezTo>
                <a:cubicBezTo>
                  <a:pt x="14866485" y="11622254"/>
                  <a:pt x="17001922" y="9486817"/>
                  <a:pt x="17001922" y="6852621"/>
                </a:cubicBezTo>
                <a:cubicBezTo>
                  <a:pt x="17001922" y="4218425"/>
                  <a:pt x="14866485" y="2082988"/>
                  <a:pt x="12232289" y="2082988"/>
                </a:cubicBezTo>
                <a:close/>
              </a:path>
            </a:pathLst>
          </a:custGeom>
          <a:gradFill>
            <a:gsLst>
              <a:gs pos="0">
                <a:schemeClr val="tx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452866">
                <a:alpha val="41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4662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</p:bld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5">
            <a:extLst>
              <a:ext uri="{FF2B5EF4-FFF2-40B4-BE49-F238E27FC236}">
                <a16:creationId xmlns:a16="http://schemas.microsoft.com/office/drawing/2014/main" id="{6971C2BA-72E9-414D-8A52-3C9466C28377}"/>
              </a:ext>
            </a:extLst>
          </p:cNvPr>
          <p:cNvSpPr>
            <a:spLocks/>
          </p:cNvSpPr>
          <p:nvPr userDrawn="1"/>
        </p:nvSpPr>
        <p:spPr bwMode="auto">
          <a:xfrm rot="12802950">
            <a:off x="2182509" y="2341395"/>
            <a:ext cx="7887605" cy="789194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100000">
                <a:srgbClr val="9AFBCE">
                  <a:lumMod val="75000"/>
                </a:srgbClr>
              </a:gs>
              <a:gs pos="0">
                <a:schemeClr val="accent2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marR="0" lvl="0" indent="0" algn="ctr" defTabSz="457109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4399" b="0" i="0" u="none" strike="noStrike" kern="0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13BE1180-E895-4C6D-818C-853F0168AA09}"/>
              </a:ext>
            </a:extLst>
          </p:cNvPr>
          <p:cNvSpPr/>
          <p:nvPr userDrawn="1"/>
        </p:nvSpPr>
        <p:spPr bwMode="auto">
          <a:xfrm>
            <a:off x="0" y="-14749"/>
            <a:ext cx="12224821" cy="6857395"/>
          </a:xfrm>
          <a:custGeom>
            <a:avLst/>
            <a:gdLst>
              <a:gd name="connsiteX0" fmla="*/ 12193587 w 24387176"/>
              <a:gd name="connsiteY0" fmla="*/ 919481 h 13716000"/>
              <a:gd name="connsiteX1" fmla="*/ 6255069 w 24387176"/>
              <a:gd name="connsiteY1" fmla="*/ 6858000 h 13716000"/>
              <a:gd name="connsiteX2" fmla="*/ 12193587 w 24387176"/>
              <a:gd name="connsiteY2" fmla="*/ 12796519 h 13716000"/>
              <a:gd name="connsiteX3" fmla="*/ 18132106 w 24387176"/>
              <a:gd name="connsiteY3" fmla="*/ 6858000 h 13716000"/>
              <a:gd name="connsiteX4" fmla="*/ 12193587 w 24387176"/>
              <a:gd name="connsiteY4" fmla="*/ 919481 h 13716000"/>
              <a:gd name="connsiteX5" fmla="*/ 0 w 24387176"/>
              <a:gd name="connsiteY5" fmla="*/ 0 h 13716000"/>
              <a:gd name="connsiteX6" fmla="*/ 24387176 w 24387176"/>
              <a:gd name="connsiteY6" fmla="*/ 0 h 13716000"/>
              <a:gd name="connsiteX7" fmla="*/ 24387176 w 24387176"/>
              <a:gd name="connsiteY7" fmla="*/ 13716000 h 13716000"/>
              <a:gd name="connsiteX8" fmla="*/ 0 w 24387176"/>
              <a:gd name="connsiteY8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87176" h="13716000">
                <a:moveTo>
                  <a:pt x="12193587" y="919481"/>
                </a:moveTo>
                <a:cubicBezTo>
                  <a:pt x="8913835" y="919481"/>
                  <a:pt x="6255069" y="3578247"/>
                  <a:pt x="6255069" y="6858000"/>
                </a:cubicBezTo>
                <a:cubicBezTo>
                  <a:pt x="6255069" y="10137753"/>
                  <a:pt x="8913835" y="12796519"/>
                  <a:pt x="12193587" y="12796519"/>
                </a:cubicBezTo>
                <a:cubicBezTo>
                  <a:pt x="15473340" y="12796519"/>
                  <a:pt x="18132106" y="10137753"/>
                  <a:pt x="18132106" y="6858000"/>
                </a:cubicBezTo>
                <a:cubicBezTo>
                  <a:pt x="18132106" y="3578247"/>
                  <a:pt x="15473340" y="919481"/>
                  <a:pt x="12193587" y="919481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C7B1745A-C356-486A-BB2A-7858793D20B6}"/>
              </a:ext>
            </a:extLst>
          </p:cNvPr>
          <p:cNvGrpSpPr/>
          <p:nvPr userDrawn="1"/>
        </p:nvGrpSpPr>
        <p:grpSpPr>
          <a:xfrm>
            <a:off x="-106666" y="327429"/>
            <a:ext cx="12316977" cy="6014378"/>
            <a:chOff x="-213360" y="654858"/>
            <a:chExt cx="24610117" cy="12015551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F75D009A-4B98-475B-BDB5-5EECF8388F74}"/>
                </a:ext>
              </a:extLst>
            </p:cNvPr>
            <p:cNvGrpSpPr/>
            <p:nvPr userDrawn="1"/>
          </p:nvGrpSpPr>
          <p:grpSpPr>
            <a:xfrm>
              <a:off x="-213360" y="1151252"/>
              <a:ext cx="24575279" cy="11519157"/>
              <a:chOff x="-213360" y="1151252"/>
              <a:chExt cx="24575279" cy="11519157"/>
            </a:xfrm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1560BFCD-C23F-4B8E-A725-7BD3C351349D}"/>
                  </a:ext>
                </a:extLst>
              </p:cNvPr>
              <p:cNvSpPr/>
              <p:nvPr userDrawn="1"/>
            </p:nvSpPr>
            <p:spPr bwMode="auto">
              <a:xfrm>
                <a:off x="60959" y="1333500"/>
                <a:ext cx="24300960" cy="11049001"/>
              </a:xfrm>
              <a:custGeom>
                <a:avLst/>
                <a:gdLst>
                  <a:gd name="connsiteX0" fmla="*/ 14281422 w 24300960"/>
                  <a:gd name="connsiteY0" fmla="*/ 0 h 11049001"/>
                  <a:gd name="connsiteX1" fmla="*/ 24300960 w 24300960"/>
                  <a:gd name="connsiteY1" fmla="*/ 0 h 11049001"/>
                  <a:gd name="connsiteX2" fmla="*/ 24300960 w 24300960"/>
                  <a:gd name="connsiteY2" fmla="*/ 11049001 h 11049001"/>
                  <a:gd name="connsiteX3" fmla="*/ 14281420 w 24300960"/>
                  <a:gd name="connsiteY3" fmla="*/ 11049001 h 11049001"/>
                  <a:gd name="connsiteX4" fmla="*/ 14415030 w 24300960"/>
                  <a:gd name="connsiteY4" fmla="*/ 10996341 h 11049001"/>
                  <a:gd name="connsiteX5" fmla="*/ 18043432 w 24300960"/>
                  <a:gd name="connsiteY5" fmla="*/ 5524500 h 11049001"/>
                  <a:gd name="connsiteX6" fmla="*/ 14415030 w 24300960"/>
                  <a:gd name="connsiteY6" fmla="*/ 52659 h 11049001"/>
                  <a:gd name="connsiteX7" fmla="*/ 0 w 24300960"/>
                  <a:gd name="connsiteY7" fmla="*/ 0 h 11049001"/>
                  <a:gd name="connsiteX8" fmla="*/ 10019538 w 24300960"/>
                  <a:gd name="connsiteY8" fmla="*/ 0 h 11049001"/>
                  <a:gd name="connsiteX9" fmla="*/ 9885930 w 24300960"/>
                  <a:gd name="connsiteY9" fmla="*/ 52659 h 11049001"/>
                  <a:gd name="connsiteX10" fmla="*/ 6257527 w 24300960"/>
                  <a:gd name="connsiteY10" fmla="*/ 5524500 h 11049001"/>
                  <a:gd name="connsiteX11" fmla="*/ 9885930 w 24300960"/>
                  <a:gd name="connsiteY11" fmla="*/ 10996341 h 11049001"/>
                  <a:gd name="connsiteX12" fmla="*/ 10019541 w 24300960"/>
                  <a:gd name="connsiteY12" fmla="*/ 11049001 h 11049001"/>
                  <a:gd name="connsiteX13" fmla="*/ 0 w 24300960"/>
                  <a:gd name="connsiteY13" fmla="*/ 11049001 h 1104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300960" h="11049001">
                    <a:moveTo>
                      <a:pt x="14281422" y="0"/>
                    </a:moveTo>
                    <a:lnTo>
                      <a:pt x="24300960" y="0"/>
                    </a:lnTo>
                    <a:lnTo>
                      <a:pt x="24300960" y="11049001"/>
                    </a:lnTo>
                    <a:lnTo>
                      <a:pt x="14281420" y="11049001"/>
                    </a:lnTo>
                    <a:lnTo>
                      <a:pt x="14415030" y="10996341"/>
                    </a:lnTo>
                    <a:cubicBezTo>
                      <a:pt x="16547290" y="10094824"/>
                      <a:pt x="18043432" y="7984315"/>
                      <a:pt x="18043432" y="5524500"/>
                    </a:cubicBezTo>
                    <a:cubicBezTo>
                      <a:pt x="18043432" y="3064685"/>
                      <a:pt x="16547290" y="954176"/>
                      <a:pt x="14415030" y="52659"/>
                    </a:cubicBezTo>
                    <a:close/>
                    <a:moveTo>
                      <a:pt x="0" y="0"/>
                    </a:moveTo>
                    <a:lnTo>
                      <a:pt x="10019538" y="0"/>
                    </a:lnTo>
                    <a:lnTo>
                      <a:pt x="9885930" y="52659"/>
                    </a:lnTo>
                    <a:cubicBezTo>
                      <a:pt x="7753671" y="954176"/>
                      <a:pt x="6257527" y="3064685"/>
                      <a:pt x="6257527" y="5524500"/>
                    </a:cubicBezTo>
                    <a:cubicBezTo>
                      <a:pt x="6257527" y="7984315"/>
                      <a:pt x="7753671" y="10094824"/>
                      <a:pt x="9885930" y="10996341"/>
                    </a:cubicBezTo>
                    <a:lnTo>
                      <a:pt x="10019541" y="11049001"/>
                    </a:lnTo>
                    <a:lnTo>
                      <a:pt x="0" y="1104900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ID" sz="900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6087912-083E-41E8-8F14-AB8825AB7F8F}"/>
                  </a:ext>
                </a:extLst>
              </p:cNvPr>
              <p:cNvSpPr/>
              <p:nvPr userDrawn="1"/>
            </p:nvSpPr>
            <p:spPr bwMode="auto">
              <a:xfrm>
                <a:off x="-213360" y="1151252"/>
                <a:ext cx="1777048" cy="1151915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l"/>
                <a:endParaRPr lang="en-ID" sz="900"/>
              </a:p>
            </p:txBody>
          </p:sp>
        </p:grp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08CF2C0C-32AC-4B33-9499-97A20D74D1DF}"/>
                </a:ext>
              </a:extLst>
            </p:cNvPr>
            <p:cNvSpPr/>
            <p:nvPr userDrawn="1"/>
          </p:nvSpPr>
          <p:spPr bwMode="auto">
            <a:xfrm>
              <a:off x="22823488" y="654858"/>
              <a:ext cx="1573269" cy="120155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l"/>
              <a:endParaRPr lang="en-ID" sz="9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EA0264C-6B98-4FCF-B452-C23A98F51FE1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90924CFC-8807-4744-8B78-32BC1725AFD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2A19E82C-537F-44B7-B473-7901C08B03D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CFADB81-7133-4A36-95D2-5DB9CA836D7F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D8146D95-4616-46EF-A574-A78E2CD59ED7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88DECDFE-8B0D-4198-BED8-E15466601A34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296487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10" grpId="0"/>
    </p:bldLst>
  </p:timing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3">
            <a:extLst>
              <a:ext uri="{FF2B5EF4-FFF2-40B4-BE49-F238E27FC236}">
                <a16:creationId xmlns:a16="http://schemas.microsoft.com/office/drawing/2014/main" id="{E667B120-7702-482B-88E0-A875940652A0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2441258" y="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4" name="Picture Placeholder 84">
            <a:extLst>
              <a:ext uri="{FF2B5EF4-FFF2-40B4-BE49-F238E27FC236}">
                <a16:creationId xmlns:a16="http://schemas.microsoft.com/office/drawing/2014/main" id="{94168B92-A3B0-41F9-B4E1-2F9610B15F75}"/>
              </a:ext>
            </a:extLst>
          </p:cNvPr>
          <p:cNvSpPr>
            <a:spLocks noGrp="1"/>
          </p:cNvSpPr>
          <p:nvPr>
            <p:ph type="pic" sz="quarter" idx="40"/>
          </p:nvPr>
        </p:nvSpPr>
        <p:spPr>
          <a:xfrm>
            <a:off x="4882515" y="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5" name="Picture Placeholder 85">
            <a:extLst>
              <a:ext uri="{FF2B5EF4-FFF2-40B4-BE49-F238E27FC236}">
                <a16:creationId xmlns:a16="http://schemas.microsoft.com/office/drawing/2014/main" id="{C0F1BBDA-9585-4F5A-9F8B-58304DBD3F1B}"/>
              </a:ext>
            </a:extLst>
          </p:cNvPr>
          <p:cNvSpPr>
            <a:spLocks noGrp="1"/>
          </p:cNvSpPr>
          <p:nvPr>
            <p:ph type="pic" sz="quarter" idx="41"/>
          </p:nvPr>
        </p:nvSpPr>
        <p:spPr>
          <a:xfrm>
            <a:off x="7323771" y="0"/>
            <a:ext cx="2426971" cy="2274570"/>
          </a:xfrm>
          <a:custGeom>
            <a:avLst/>
            <a:gdLst>
              <a:gd name="connsiteX0" fmla="*/ 0 w 4854574"/>
              <a:gd name="connsiteY0" fmla="*/ 0 h 4549140"/>
              <a:gd name="connsiteX1" fmla="*/ 4854574 w 4854574"/>
              <a:gd name="connsiteY1" fmla="*/ 0 h 4549140"/>
              <a:gd name="connsiteX2" fmla="*/ 4854574 w 4854574"/>
              <a:gd name="connsiteY2" fmla="*/ 4549140 h 4549140"/>
              <a:gd name="connsiteX3" fmla="*/ 0 w 4854574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4" h="4549140">
                <a:moveTo>
                  <a:pt x="0" y="0"/>
                </a:moveTo>
                <a:lnTo>
                  <a:pt x="4854574" y="0"/>
                </a:lnTo>
                <a:lnTo>
                  <a:pt x="4854574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6" name="Picture Placeholder 86">
            <a:extLst>
              <a:ext uri="{FF2B5EF4-FFF2-40B4-BE49-F238E27FC236}">
                <a16:creationId xmlns:a16="http://schemas.microsoft.com/office/drawing/2014/main" id="{9D03C37D-79A9-4323-B413-9A2678E41134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>
          <a:xfrm>
            <a:off x="9765028" y="0"/>
            <a:ext cx="2426972" cy="2274570"/>
          </a:xfrm>
          <a:custGeom>
            <a:avLst/>
            <a:gdLst>
              <a:gd name="connsiteX0" fmla="*/ 0 w 4854576"/>
              <a:gd name="connsiteY0" fmla="*/ 0 h 4549140"/>
              <a:gd name="connsiteX1" fmla="*/ 4854576 w 4854576"/>
              <a:gd name="connsiteY1" fmla="*/ 0 h 4549140"/>
              <a:gd name="connsiteX2" fmla="*/ 4854576 w 4854576"/>
              <a:gd name="connsiteY2" fmla="*/ 4549140 h 4549140"/>
              <a:gd name="connsiteX3" fmla="*/ 0 w 4854576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6" h="4549140">
                <a:moveTo>
                  <a:pt x="0" y="0"/>
                </a:moveTo>
                <a:lnTo>
                  <a:pt x="4854576" y="0"/>
                </a:lnTo>
                <a:lnTo>
                  <a:pt x="4854576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7" name="Picture Placeholder 87">
            <a:extLst>
              <a:ext uri="{FF2B5EF4-FFF2-40B4-BE49-F238E27FC236}">
                <a16:creationId xmlns:a16="http://schemas.microsoft.com/office/drawing/2014/main" id="{14909EE7-0A44-4413-8554-48854377A126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>
          <a:xfrm>
            <a:off x="0" y="229171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8" name="Picture Placeholder 88">
            <a:extLst>
              <a:ext uri="{FF2B5EF4-FFF2-40B4-BE49-F238E27FC236}">
                <a16:creationId xmlns:a16="http://schemas.microsoft.com/office/drawing/2014/main" id="{570498D2-7211-44E6-AA45-1A29617927C5}"/>
              </a:ext>
            </a:extLst>
          </p:cNvPr>
          <p:cNvSpPr>
            <a:spLocks noGrp="1"/>
          </p:cNvSpPr>
          <p:nvPr>
            <p:ph type="pic" sz="quarter" idx="44"/>
          </p:nvPr>
        </p:nvSpPr>
        <p:spPr>
          <a:xfrm>
            <a:off x="2441258" y="229171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9" name="Picture Placeholder 89">
            <a:extLst>
              <a:ext uri="{FF2B5EF4-FFF2-40B4-BE49-F238E27FC236}">
                <a16:creationId xmlns:a16="http://schemas.microsoft.com/office/drawing/2014/main" id="{C5346CA8-2B9B-40EA-88EF-C21CABB0F2A8}"/>
              </a:ext>
            </a:extLst>
          </p:cNvPr>
          <p:cNvSpPr>
            <a:spLocks noGrp="1"/>
          </p:cNvSpPr>
          <p:nvPr>
            <p:ph type="pic" sz="quarter" idx="45"/>
          </p:nvPr>
        </p:nvSpPr>
        <p:spPr>
          <a:xfrm>
            <a:off x="4882515" y="229171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0" name="Picture Placeholder 91">
            <a:extLst>
              <a:ext uri="{FF2B5EF4-FFF2-40B4-BE49-F238E27FC236}">
                <a16:creationId xmlns:a16="http://schemas.microsoft.com/office/drawing/2014/main" id="{58616150-8B3F-444F-8481-DCD2ED703A19}"/>
              </a:ext>
            </a:extLst>
          </p:cNvPr>
          <p:cNvSpPr>
            <a:spLocks noGrp="1"/>
          </p:cNvSpPr>
          <p:nvPr>
            <p:ph type="pic" sz="quarter" idx="47"/>
          </p:nvPr>
        </p:nvSpPr>
        <p:spPr>
          <a:xfrm>
            <a:off x="9765028" y="2291715"/>
            <a:ext cx="2426972" cy="2274570"/>
          </a:xfrm>
          <a:custGeom>
            <a:avLst/>
            <a:gdLst>
              <a:gd name="connsiteX0" fmla="*/ 0 w 4854576"/>
              <a:gd name="connsiteY0" fmla="*/ 0 h 4549140"/>
              <a:gd name="connsiteX1" fmla="*/ 4854576 w 4854576"/>
              <a:gd name="connsiteY1" fmla="*/ 0 h 4549140"/>
              <a:gd name="connsiteX2" fmla="*/ 4854576 w 4854576"/>
              <a:gd name="connsiteY2" fmla="*/ 4549140 h 4549140"/>
              <a:gd name="connsiteX3" fmla="*/ 0 w 4854576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6" h="4549140">
                <a:moveTo>
                  <a:pt x="0" y="0"/>
                </a:moveTo>
                <a:lnTo>
                  <a:pt x="4854576" y="0"/>
                </a:lnTo>
                <a:lnTo>
                  <a:pt x="4854576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1" name="Picture Placeholder 92">
            <a:extLst>
              <a:ext uri="{FF2B5EF4-FFF2-40B4-BE49-F238E27FC236}">
                <a16:creationId xmlns:a16="http://schemas.microsoft.com/office/drawing/2014/main" id="{E70B7C98-3802-4145-B470-B955C88F5B40}"/>
              </a:ext>
            </a:extLst>
          </p:cNvPr>
          <p:cNvSpPr>
            <a:spLocks noGrp="1"/>
          </p:cNvSpPr>
          <p:nvPr>
            <p:ph type="pic" sz="quarter" idx="48"/>
          </p:nvPr>
        </p:nvSpPr>
        <p:spPr>
          <a:xfrm>
            <a:off x="0" y="458343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2" name="Picture Placeholder 94">
            <a:extLst>
              <a:ext uri="{FF2B5EF4-FFF2-40B4-BE49-F238E27FC236}">
                <a16:creationId xmlns:a16="http://schemas.microsoft.com/office/drawing/2014/main" id="{52328A65-9C49-453F-9B07-48C0BFBFBC3B}"/>
              </a:ext>
            </a:extLst>
          </p:cNvPr>
          <p:cNvSpPr>
            <a:spLocks noGrp="1"/>
          </p:cNvSpPr>
          <p:nvPr>
            <p:ph type="pic" sz="quarter" idx="50"/>
          </p:nvPr>
        </p:nvSpPr>
        <p:spPr>
          <a:xfrm>
            <a:off x="4882515" y="458343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3" name="Picture Placeholder 95">
            <a:extLst>
              <a:ext uri="{FF2B5EF4-FFF2-40B4-BE49-F238E27FC236}">
                <a16:creationId xmlns:a16="http://schemas.microsoft.com/office/drawing/2014/main" id="{AC1EF437-C584-4A25-9274-101269C5CBB4}"/>
              </a:ext>
            </a:extLst>
          </p:cNvPr>
          <p:cNvSpPr>
            <a:spLocks noGrp="1"/>
          </p:cNvSpPr>
          <p:nvPr>
            <p:ph type="pic" sz="quarter" idx="51"/>
          </p:nvPr>
        </p:nvSpPr>
        <p:spPr>
          <a:xfrm>
            <a:off x="7323771" y="4583430"/>
            <a:ext cx="2426971" cy="2274570"/>
          </a:xfrm>
          <a:custGeom>
            <a:avLst/>
            <a:gdLst>
              <a:gd name="connsiteX0" fmla="*/ 0 w 4854574"/>
              <a:gd name="connsiteY0" fmla="*/ 0 h 4549140"/>
              <a:gd name="connsiteX1" fmla="*/ 4854574 w 4854574"/>
              <a:gd name="connsiteY1" fmla="*/ 0 h 4549140"/>
              <a:gd name="connsiteX2" fmla="*/ 4854574 w 4854574"/>
              <a:gd name="connsiteY2" fmla="*/ 4549140 h 4549140"/>
              <a:gd name="connsiteX3" fmla="*/ 0 w 4854574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4" h="4549140">
                <a:moveTo>
                  <a:pt x="0" y="0"/>
                </a:moveTo>
                <a:lnTo>
                  <a:pt x="4854574" y="0"/>
                </a:lnTo>
                <a:lnTo>
                  <a:pt x="4854574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4" name="Picture Placeholder 96">
            <a:extLst>
              <a:ext uri="{FF2B5EF4-FFF2-40B4-BE49-F238E27FC236}">
                <a16:creationId xmlns:a16="http://schemas.microsoft.com/office/drawing/2014/main" id="{E2E01486-2C66-4926-AF27-0DA630D2AB9F}"/>
              </a:ext>
            </a:extLst>
          </p:cNvPr>
          <p:cNvSpPr>
            <a:spLocks noGrp="1"/>
          </p:cNvSpPr>
          <p:nvPr>
            <p:ph type="pic" sz="quarter" idx="52"/>
          </p:nvPr>
        </p:nvSpPr>
        <p:spPr>
          <a:xfrm>
            <a:off x="9765028" y="4583430"/>
            <a:ext cx="2426972" cy="2274570"/>
          </a:xfrm>
          <a:custGeom>
            <a:avLst/>
            <a:gdLst>
              <a:gd name="connsiteX0" fmla="*/ 0 w 4854576"/>
              <a:gd name="connsiteY0" fmla="*/ 0 h 4549140"/>
              <a:gd name="connsiteX1" fmla="*/ 4854576 w 4854576"/>
              <a:gd name="connsiteY1" fmla="*/ 0 h 4549140"/>
              <a:gd name="connsiteX2" fmla="*/ 4854576 w 4854576"/>
              <a:gd name="connsiteY2" fmla="*/ 4549140 h 4549140"/>
              <a:gd name="connsiteX3" fmla="*/ 0 w 4854576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6" h="4549140">
                <a:moveTo>
                  <a:pt x="0" y="0"/>
                </a:moveTo>
                <a:lnTo>
                  <a:pt x="4854576" y="0"/>
                </a:lnTo>
                <a:lnTo>
                  <a:pt x="4854576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8" name="Picture Placeholder 87">
            <a:extLst>
              <a:ext uri="{FF2B5EF4-FFF2-40B4-BE49-F238E27FC236}">
                <a16:creationId xmlns:a16="http://schemas.microsoft.com/office/drawing/2014/main" id="{29CF198C-77CC-496E-B405-BEF698093A53}"/>
              </a:ext>
            </a:extLst>
          </p:cNvPr>
          <p:cNvSpPr>
            <a:spLocks noGrp="1"/>
          </p:cNvSpPr>
          <p:nvPr>
            <p:ph type="pic" sz="quarter" idx="53"/>
          </p:nvPr>
        </p:nvSpPr>
        <p:spPr>
          <a:xfrm>
            <a:off x="7338056" y="229171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9" name="Picture Placeholder 87">
            <a:extLst>
              <a:ext uri="{FF2B5EF4-FFF2-40B4-BE49-F238E27FC236}">
                <a16:creationId xmlns:a16="http://schemas.microsoft.com/office/drawing/2014/main" id="{1983994E-FF78-488A-B819-4947AFCF69EC}"/>
              </a:ext>
            </a:extLst>
          </p:cNvPr>
          <p:cNvSpPr>
            <a:spLocks noGrp="1"/>
          </p:cNvSpPr>
          <p:nvPr>
            <p:ph type="pic" sz="quarter" idx="54"/>
          </p:nvPr>
        </p:nvSpPr>
        <p:spPr>
          <a:xfrm>
            <a:off x="-1" y="1714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20" name="Picture Placeholder 87">
            <a:extLst>
              <a:ext uri="{FF2B5EF4-FFF2-40B4-BE49-F238E27FC236}">
                <a16:creationId xmlns:a16="http://schemas.microsoft.com/office/drawing/2014/main" id="{6721B58F-DAC7-4EDF-A8A8-A68B4ACA53F3}"/>
              </a:ext>
            </a:extLst>
          </p:cNvPr>
          <p:cNvSpPr>
            <a:spLocks noGrp="1"/>
          </p:cNvSpPr>
          <p:nvPr>
            <p:ph type="pic" sz="quarter" idx="55"/>
          </p:nvPr>
        </p:nvSpPr>
        <p:spPr>
          <a:xfrm>
            <a:off x="2455543" y="458343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7ADCF818-C2EE-4610-9E24-695BCFEC0BC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341615" y="488129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F8216853-0DB9-4AE6-95E0-F6D08223FC4A}"/>
              </a:ext>
            </a:extLst>
          </p:cNvPr>
          <p:cNvSpPr>
            <a:spLocks noGrp="1"/>
          </p:cNvSpPr>
          <p:nvPr>
            <p:ph type="pic" sz="quarter" idx="58"/>
          </p:nvPr>
        </p:nvSpPr>
        <p:spPr>
          <a:xfrm>
            <a:off x="5769952" y="4874928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DF2E1C65-C263-4EEE-915C-7014BE75D78D}"/>
              </a:ext>
            </a:extLst>
          </p:cNvPr>
          <p:cNvSpPr>
            <a:spLocks noGrp="1"/>
          </p:cNvSpPr>
          <p:nvPr>
            <p:ph type="pic" sz="quarter" idx="59"/>
          </p:nvPr>
        </p:nvSpPr>
        <p:spPr>
          <a:xfrm>
            <a:off x="9218813" y="4898439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33580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28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28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28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28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28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28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3" presetClass="entr" presetSubtype="28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28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3" presetClass="entr" presetSubtype="28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3" presetClass="entr" presetSubtype="28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3" presetClass="entr" presetSubtype="28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3" presetClass="entr" presetSubtype="28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3" presetClass="entr" presetSubtype="28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8" grpId="0" animBg="1"/>
      <p:bldP spid="19" grpId="0" animBg="1"/>
      <p:bldP spid="20" grpId="0" animBg="1"/>
      <p:bldP spid="25" grpId="0" animBg="1"/>
      <p:bldP spid="31" grpId="0" animBg="1"/>
      <p:bldP spid="33" grpId="0" animBg="1"/>
    </p:bldLst>
  </p:timing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id="{481E9947-55EC-4D06-8437-9782906D573F}"/>
              </a:ext>
            </a:extLst>
          </p:cNvPr>
          <p:cNvSpPr/>
          <p:nvPr userDrawn="1"/>
        </p:nvSpPr>
        <p:spPr bwMode="auto">
          <a:xfrm>
            <a:off x="5081292" y="2074985"/>
            <a:ext cx="7110708" cy="4783016"/>
          </a:xfrm>
          <a:prstGeom prst="rect">
            <a:avLst/>
          </a:prstGeom>
          <a:gradFill flip="none" rotWithShape="1">
            <a:gsLst>
              <a:gs pos="0">
                <a:schemeClr val="tx2"/>
              </a:gs>
              <a:gs pos="35000">
                <a:schemeClr val="tx2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2B81C554-F0DE-4576-B835-D055ED899CD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905146" y="3437148"/>
            <a:ext cx="1060393" cy="106053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5E179905-5613-4AB6-9EAA-970DB7A72B6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038355" y="3437148"/>
            <a:ext cx="1060393" cy="106053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682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</p:bldLst>
  </p:timing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2B279DB-F069-4872-842D-77EE75711CD3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81E9947-55EC-4D06-8437-9782906D573F}"/>
              </a:ext>
            </a:extLst>
          </p:cNvPr>
          <p:cNvSpPr/>
          <p:nvPr userDrawn="1"/>
        </p:nvSpPr>
        <p:spPr bwMode="auto">
          <a:xfrm>
            <a:off x="5081292" y="2074985"/>
            <a:ext cx="7110708" cy="47830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69900" dist="38100" dir="2700000" sx="104000" sy="104000" algn="tl" rotWithShape="0">
              <a:prstClr val="black">
                <a:alpha val="19000"/>
              </a:prstClr>
            </a:outerShdw>
          </a:effectLst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US" sz="900">
              <a:solidFill>
                <a:schemeClr val="tx1"/>
              </a:solidFill>
            </a:endParaRPr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2B81C554-F0DE-4576-B835-D055ED899CD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905146" y="3437148"/>
            <a:ext cx="1060393" cy="106053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5E179905-5613-4AB6-9EAA-970DB7A72B6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038355" y="3437148"/>
            <a:ext cx="1060393" cy="106053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71179E3-E03E-4104-B14B-A18CE5486D1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6DA5489-F779-448B-A1E0-9124C243900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AA9ACED3-9F38-4989-A13D-788EE0E2E30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A69529A0-77DB-48E3-9909-A8A3F89F323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E8EAABD4-444E-4C83-8606-67BF6ED7B210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276B554D-5D6A-4C38-A1EF-54F0B20C3601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94070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10" grpId="0"/>
    </p:bldLst>
  </p:timing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0E078E6-04E7-4450-9D93-6CD84F33D2F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096000" y="1249681"/>
            <a:ext cx="4190455" cy="4358640"/>
          </a:xfrm>
          <a:custGeom>
            <a:avLst/>
            <a:gdLst>
              <a:gd name="connsiteX0" fmla="*/ 831327 w 8382001"/>
              <a:gd name="connsiteY0" fmla="*/ 0 h 8717279"/>
              <a:gd name="connsiteX1" fmla="*/ 7550673 w 8382001"/>
              <a:gd name="connsiteY1" fmla="*/ 0 h 8717279"/>
              <a:gd name="connsiteX2" fmla="*/ 8382001 w 8382001"/>
              <a:gd name="connsiteY2" fmla="*/ 831326 h 8717279"/>
              <a:gd name="connsiteX3" fmla="*/ 8382001 w 8382001"/>
              <a:gd name="connsiteY3" fmla="*/ 7885952 h 8717279"/>
              <a:gd name="connsiteX4" fmla="*/ 7550673 w 8382001"/>
              <a:gd name="connsiteY4" fmla="*/ 8717279 h 8717279"/>
              <a:gd name="connsiteX5" fmla="*/ 831327 w 8382001"/>
              <a:gd name="connsiteY5" fmla="*/ 8717279 h 8717279"/>
              <a:gd name="connsiteX6" fmla="*/ 0 w 8382001"/>
              <a:gd name="connsiteY6" fmla="*/ 7885952 h 8717279"/>
              <a:gd name="connsiteX7" fmla="*/ 0 w 8382001"/>
              <a:gd name="connsiteY7" fmla="*/ 831326 h 8717279"/>
              <a:gd name="connsiteX8" fmla="*/ 831327 w 8382001"/>
              <a:gd name="connsiteY8" fmla="*/ 0 h 8717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82001" h="8717279">
                <a:moveTo>
                  <a:pt x="831327" y="0"/>
                </a:moveTo>
                <a:lnTo>
                  <a:pt x="7550673" y="0"/>
                </a:lnTo>
                <a:cubicBezTo>
                  <a:pt x="8009801" y="0"/>
                  <a:pt x="8382001" y="372198"/>
                  <a:pt x="8382001" y="831326"/>
                </a:cubicBezTo>
                <a:lnTo>
                  <a:pt x="8382001" y="7885952"/>
                </a:lnTo>
                <a:cubicBezTo>
                  <a:pt x="8382001" y="8345081"/>
                  <a:pt x="8009801" y="8717279"/>
                  <a:pt x="7550673" y="8717279"/>
                </a:cubicBezTo>
                <a:lnTo>
                  <a:pt x="831327" y="8717279"/>
                </a:lnTo>
                <a:cubicBezTo>
                  <a:pt x="372198" y="8717279"/>
                  <a:pt x="0" y="8345081"/>
                  <a:pt x="0" y="7885952"/>
                </a:cubicBezTo>
                <a:lnTo>
                  <a:pt x="0" y="831326"/>
                </a:lnTo>
                <a:cubicBezTo>
                  <a:pt x="0" y="372198"/>
                  <a:pt x="372198" y="0"/>
                  <a:pt x="83132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944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8384AF55-FC61-4F56-9F3F-EB48E5D9BA50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0E078E6-04E7-4450-9D93-6CD84F33D2F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096000" y="1249681"/>
            <a:ext cx="4190455" cy="4358640"/>
          </a:xfrm>
          <a:custGeom>
            <a:avLst/>
            <a:gdLst>
              <a:gd name="connsiteX0" fmla="*/ 831327 w 8382001"/>
              <a:gd name="connsiteY0" fmla="*/ 0 h 8717279"/>
              <a:gd name="connsiteX1" fmla="*/ 7550673 w 8382001"/>
              <a:gd name="connsiteY1" fmla="*/ 0 h 8717279"/>
              <a:gd name="connsiteX2" fmla="*/ 8382001 w 8382001"/>
              <a:gd name="connsiteY2" fmla="*/ 831326 h 8717279"/>
              <a:gd name="connsiteX3" fmla="*/ 8382001 w 8382001"/>
              <a:gd name="connsiteY3" fmla="*/ 7885952 h 8717279"/>
              <a:gd name="connsiteX4" fmla="*/ 7550673 w 8382001"/>
              <a:gd name="connsiteY4" fmla="*/ 8717279 h 8717279"/>
              <a:gd name="connsiteX5" fmla="*/ 831327 w 8382001"/>
              <a:gd name="connsiteY5" fmla="*/ 8717279 h 8717279"/>
              <a:gd name="connsiteX6" fmla="*/ 0 w 8382001"/>
              <a:gd name="connsiteY6" fmla="*/ 7885952 h 8717279"/>
              <a:gd name="connsiteX7" fmla="*/ 0 w 8382001"/>
              <a:gd name="connsiteY7" fmla="*/ 831326 h 8717279"/>
              <a:gd name="connsiteX8" fmla="*/ 831327 w 8382001"/>
              <a:gd name="connsiteY8" fmla="*/ 0 h 8717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82001" h="8717279">
                <a:moveTo>
                  <a:pt x="831327" y="0"/>
                </a:moveTo>
                <a:lnTo>
                  <a:pt x="7550673" y="0"/>
                </a:lnTo>
                <a:cubicBezTo>
                  <a:pt x="8009801" y="0"/>
                  <a:pt x="8382001" y="372198"/>
                  <a:pt x="8382001" y="831326"/>
                </a:cubicBezTo>
                <a:lnTo>
                  <a:pt x="8382001" y="7885952"/>
                </a:lnTo>
                <a:cubicBezTo>
                  <a:pt x="8382001" y="8345081"/>
                  <a:pt x="8009801" y="8717279"/>
                  <a:pt x="7550673" y="8717279"/>
                </a:cubicBezTo>
                <a:lnTo>
                  <a:pt x="831327" y="8717279"/>
                </a:lnTo>
                <a:cubicBezTo>
                  <a:pt x="372198" y="8717279"/>
                  <a:pt x="0" y="8345081"/>
                  <a:pt x="0" y="7885952"/>
                </a:cubicBezTo>
                <a:lnTo>
                  <a:pt x="0" y="831326"/>
                </a:lnTo>
                <a:cubicBezTo>
                  <a:pt x="0" y="372198"/>
                  <a:pt x="372198" y="0"/>
                  <a:pt x="83132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6F5CB1E-8DF7-46D4-B604-2416C5E8503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8D951358-8E0D-4FFC-9DE0-EACEF1339B3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46D2AFF9-8715-4B13-B6BB-F0601E4FCED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ED77DEE-2D1E-496C-A61E-8F5ADAB0BCD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5F8E56F6-4496-408D-BDED-628B3A24378A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7D06639-5B01-4CC3-9C47-E9BD2A58FE7B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162222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Fallback>
  </mc:AlternateConten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9243700-6061-45D1-926D-D2F09063E14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308511" y="4987701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3D123994-1B81-4536-B940-531CFA7FAF1C}"/>
              </a:ext>
            </a:extLst>
          </p:cNvPr>
          <p:cNvSpPr>
            <a:spLocks noGrp="1"/>
          </p:cNvSpPr>
          <p:nvPr>
            <p:ph type="pic" sz="quarter" idx="58"/>
          </p:nvPr>
        </p:nvSpPr>
        <p:spPr>
          <a:xfrm>
            <a:off x="4736848" y="49813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F9561053-6ADE-4141-A4EA-7D260B3E335C}"/>
              </a:ext>
            </a:extLst>
          </p:cNvPr>
          <p:cNvSpPr>
            <a:spLocks noGrp="1"/>
          </p:cNvSpPr>
          <p:nvPr>
            <p:ph type="pic" sz="quarter" idx="59"/>
          </p:nvPr>
        </p:nvSpPr>
        <p:spPr>
          <a:xfrm>
            <a:off x="8185709" y="5004846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nk">
            <a:extLst>
              <a:ext uri="{FF2B5EF4-FFF2-40B4-BE49-F238E27FC236}">
                <a16:creationId xmlns:a16="http://schemas.microsoft.com/office/drawing/2014/main" id="{8E1A0CD7-815B-416D-B52A-8FD93530A824}"/>
              </a:ext>
            </a:extLst>
          </p:cNvPr>
          <p:cNvSpPr/>
          <p:nvPr userDrawn="1"/>
        </p:nvSpPr>
        <p:spPr>
          <a:xfrm rot="9000000">
            <a:off x="6934897" y="-144902"/>
            <a:ext cx="6425289" cy="5746512"/>
          </a:xfrm>
          <a:prstGeom prst="ellipse">
            <a:avLst/>
          </a:prstGeom>
          <a:gradFill>
            <a:gsLst>
              <a:gs pos="70000">
                <a:schemeClr val="accent1">
                  <a:alpha val="16000"/>
                </a:schemeClr>
              </a:gs>
              <a:gs pos="0">
                <a:schemeClr val="accent1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DC3CFDA9-F0C6-4281-B39B-80C2881EEDDE}"/>
              </a:ext>
            </a:extLst>
          </p:cNvPr>
          <p:cNvSpPr/>
          <p:nvPr userDrawn="1"/>
        </p:nvSpPr>
        <p:spPr>
          <a:xfrm rot="15300000">
            <a:off x="5506556" y="49519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1933E53E-E562-4270-BFD7-F3C6E43F4DF6}"/>
              </a:ext>
            </a:extLst>
          </p:cNvPr>
          <p:cNvSpPr/>
          <p:nvPr userDrawn="1"/>
        </p:nvSpPr>
        <p:spPr>
          <a:xfrm rot="19159880">
            <a:off x="7802322" y="2672514"/>
            <a:ext cx="4822833" cy="4313343"/>
          </a:xfrm>
          <a:prstGeom prst="ellipse">
            <a:avLst/>
          </a:prstGeom>
          <a:gradFill>
            <a:gsLst>
              <a:gs pos="80000">
                <a:srgbClr val="61008C">
                  <a:alpha val="43000"/>
                </a:srgbClr>
              </a:gs>
              <a:gs pos="0">
                <a:srgbClr val="61008C">
                  <a:alpha val="73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035403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</p:bldLst>
  </p:timing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1A7161D7-DDE3-4FE4-A9A4-423539201647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9243700-6061-45D1-926D-D2F09063E14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308511" y="4987701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3D123994-1B81-4536-B940-531CFA7FAF1C}"/>
              </a:ext>
            </a:extLst>
          </p:cNvPr>
          <p:cNvSpPr>
            <a:spLocks noGrp="1"/>
          </p:cNvSpPr>
          <p:nvPr>
            <p:ph type="pic" sz="quarter" idx="58"/>
          </p:nvPr>
        </p:nvSpPr>
        <p:spPr>
          <a:xfrm>
            <a:off x="4736848" y="49813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F9561053-6ADE-4141-A4EA-7D260B3E335C}"/>
              </a:ext>
            </a:extLst>
          </p:cNvPr>
          <p:cNvSpPr>
            <a:spLocks noGrp="1"/>
          </p:cNvSpPr>
          <p:nvPr>
            <p:ph type="pic" sz="quarter" idx="59"/>
          </p:nvPr>
        </p:nvSpPr>
        <p:spPr>
          <a:xfrm>
            <a:off x="8185709" y="5004846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nk">
            <a:extLst>
              <a:ext uri="{FF2B5EF4-FFF2-40B4-BE49-F238E27FC236}">
                <a16:creationId xmlns:a16="http://schemas.microsoft.com/office/drawing/2014/main" id="{8E1A0CD7-815B-416D-B52A-8FD93530A824}"/>
              </a:ext>
            </a:extLst>
          </p:cNvPr>
          <p:cNvSpPr/>
          <p:nvPr userDrawn="1"/>
        </p:nvSpPr>
        <p:spPr>
          <a:xfrm rot="9000000">
            <a:off x="6934897" y="-144902"/>
            <a:ext cx="6425289" cy="5746512"/>
          </a:xfrm>
          <a:prstGeom prst="ellipse">
            <a:avLst/>
          </a:prstGeom>
          <a:gradFill>
            <a:gsLst>
              <a:gs pos="70000">
                <a:schemeClr val="accent1">
                  <a:alpha val="16000"/>
                </a:schemeClr>
              </a:gs>
              <a:gs pos="0">
                <a:schemeClr val="accent1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DC3CFDA9-F0C6-4281-B39B-80C2881EEDDE}"/>
              </a:ext>
            </a:extLst>
          </p:cNvPr>
          <p:cNvSpPr/>
          <p:nvPr userDrawn="1"/>
        </p:nvSpPr>
        <p:spPr>
          <a:xfrm rot="15300000">
            <a:off x="5506556" y="49519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1933E53E-E562-4270-BFD7-F3C6E43F4DF6}"/>
              </a:ext>
            </a:extLst>
          </p:cNvPr>
          <p:cNvSpPr/>
          <p:nvPr userDrawn="1"/>
        </p:nvSpPr>
        <p:spPr>
          <a:xfrm rot="19159880">
            <a:off x="7802322" y="2672514"/>
            <a:ext cx="4822833" cy="4313343"/>
          </a:xfrm>
          <a:prstGeom prst="ellipse">
            <a:avLst/>
          </a:prstGeom>
          <a:gradFill>
            <a:gsLst>
              <a:gs pos="80000">
                <a:srgbClr val="61008C">
                  <a:alpha val="43000"/>
                </a:srgbClr>
              </a:gs>
              <a:gs pos="0">
                <a:srgbClr val="61008C">
                  <a:alpha val="73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20CB277-6BC9-4533-A881-E8C1BFD21ED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FCC1979-348A-49E0-9A9D-6270AD4A28B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6987D74-DDA2-42CE-8C2A-701CCA4E5F9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D89969-2E2F-401B-8B33-1A391A18AAB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C728987E-7DE3-4A13-80D4-DB9240F6B26B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B91A01C6-245F-4158-9542-4361ACAA8059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006559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6" grpId="0"/>
    </p:bldLst>
  </p:timing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C079DA6A-9897-40AA-B567-A4867A2A830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509852" y="2610465"/>
            <a:ext cx="2069706" cy="1913983"/>
          </a:xfrm>
          <a:custGeom>
            <a:avLst/>
            <a:gdLst>
              <a:gd name="connsiteX0" fmla="*/ 0 w 4139951"/>
              <a:gd name="connsiteY0" fmla="*/ 0 h 3827965"/>
              <a:gd name="connsiteX1" fmla="*/ 4139951 w 4139951"/>
              <a:gd name="connsiteY1" fmla="*/ 0 h 3827965"/>
              <a:gd name="connsiteX2" fmla="*/ 4139951 w 4139951"/>
              <a:gd name="connsiteY2" fmla="*/ 3827965 h 3827965"/>
              <a:gd name="connsiteX3" fmla="*/ 0 w 4139951"/>
              <a:gd name="connsiteY3" fmla="*/ 3827965 h 3827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39951" h="3827965">
                <a:moveTo>
                  <a:pt x="0" y="0"/>
                </a:moveTo>
                <a:lnTo>
                  <a:pt x="4139951" y="0"/>
                </a:lnTo>
                <a:lnTo>
                  <a:pt x="4139951" y="3827965"/>
                </a:lnTo>
                <a:lnTo>
                  <a:pt x="0" y="3827965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13992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A4CE9A72-2E93-44C6-ABA3-FF581C643FE8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C079DA6A-9897-40AA-B567-A4867A2A830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509852" y="2610465"/>
            <a:ext cx="2069706" cy="1913983"/>
          </a:xfrm>
          <a:custGeom>
            <a:avLst/>
            <a:gdLst>
              <a:gd name="connsiteX0" fmla="*/ 0 w 4139951"/>
              <a:gd name="connsiteY0" fmla="*/ 0 h 3827965"/>
              <a:gd name="connsiteX1" fmla="*/ 4139951 w 4139951"/>
              <a:gd name="connsiteY1" fmla="*/ 0 h 3827965"/>
              <a:gd name="connsiteX2" fmla="*/ 4139951 w 4139951"/>
              <a:gd name="connsiteY2" fmla="*/ 3827965 h 3827965"/>
              <a:gd name="connsiteX3" fmla="*/ 0 w 4139951"/>
              <a:gd name="connsiteY3" fmla="*/ 3827965 h 3827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39951" h="3827965">
                <a:moveTo>
                  <a:pt x="0" y="0"/>
                </a:moveTo>
                <a:lnTo>
                  <a:pt x="4139951" y="0"/>
                </a:lnTo>
                <a:lnTo>
                  <a:pt x="4139951" y="3827965"/>
                </a:lnTo>
                <a:lnTo>
                  <a:pt x="0" y="3827965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29921CA-88C1-4F96-962B-1D3B8900D09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54A5637-CAD4-4999-931A-D7A2A0B08A4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9CC8B38A-0861-48D1-AFA9-7BA0DDE2049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E69C64AF-AB84-400B-9CFC-4F6531AF773C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8795CE64-1E5B-4197-AE63-D59411D1E5EF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9B3B7C1A-1454-4ADF-96AB-A777496AC91F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76354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9" grpId="0"/>
        </p:bldLst>
      </p:timing>
    </mc:Fallback>
  </mc:AlternateContent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nk">
            <a:extLst>
              <a:ext uri="{FF2B5EF4-FFF2-40B4-BE49-F238E27FC236}">
                <a16:creationId xmlns:a16="http://schemas.microsoft.com/office/drawing/2014/main" id="{45405D06-4D9C-4B42-880A-24222AD40F03}"/>
              </a:ext>
            </a:extLst>
          </p:cNvPr>
          <p:cNvSpPr/>
          <p:nvPr userDrawn="1"/>
        </p:nvSpPr>
        <p:spPr>
          <a:xfrm rot="9000000">
            <a:off x="3311386" y="77404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C3E2D632-659C-40AA-B8E1-EDB37301AF7F}"/>
              </a:ext>
            </a:extLst>
          </p:cNvPr>
          <p:cNvSpPr/>
          <p:nvPr userDrawn="1"/>
        </p:nvSpPr>
        <p:spPr>
          <a:xfrm rot="15300000">
            <a:off x="1897134" y="122123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212DF785-01E8-4435-A024-9ABE936DA7C3}"/>
              </a:ext>
            </a:extLst>
          </p:cNvPr>
          <p:cNvSpPr/>
          <p:nvPr userDrawn="1"/>
        </p:nvSpPr>
        <p:spPr>
          <a:xfrm rot="19159880">
            <a:off x="4196985" y="263390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8A02B544-F285-44D3-BE41-DEC330CA3D2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903622" y="160632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48149C1-F2CF-46FD-88A0-232BD2E0481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903217" y="41087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8546791E-C487-4B51-A38A-59F3D37F2D3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541422" y="160632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D52667BD-2FD2-44D4-97AC-6226624BFD8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541017" y="41087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83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11" grpId="0" animBg="1"/>
      <p:bldP spid="11" grpId="1" animBg="1"/>
      <p:bldP spid="12" grpId="0" animBg="1"/>
      <p:bldP spid="12" grpId="1" animBg="1"/>
      <p:bldP spid="7" grpId="0" animBg="1"/>
      <p:bldP spid="8" grpId="0" animBg="1"/>
      <p:bldP spid="9" grpId="0" animBg="1"/>
      <p:bldP spid="10" grpId="0" animBg="1"/>
    </p:bld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5500CF30-869D-407F-B8C2-DC1BD7DC7FCD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45405D06-4D9C-4B42-880A-24222AD40F03}"/>
              </a:ext>
            </a:extLst>
          </p:cNvPr>
          <p:cNvSpPr/>
          <p:nvPr userDrawn="1"/>
        </p:nvSpPr>
        <p:spPr>
          <a:xfrm rot="9000000">
            <a:off x="3311386" y="77404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C3E2D632-659C-40AA-B8E1-EDB37301AF7F}"/>
              </a:ext>
            </a:extLst>
          </p:cNvPr>
          <p:cNvSpPr/>
          <p:nvPr userDrawn="1"/>
        </p:nvSpPr>
        <p:spPr>
          <a:xfrm rot="15300000">
            <a:off x="1897134" y="122123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212DF785-01E8-4435-A024-9ABE936DA7C3}"/>
              </a:ext>
            </a:extLst>
          </p:cNvPr>
          <p:cNvSpPr/>
          <p:nvPr userDrawn="1"/>
        </p:nvSpPr>
        <p:spPr>
          <a:xfrm rot="19159880">
            <a:off x="4196985" y="263390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8A02B544-F285-44D3-BE41-DEC330CA3D2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903622" y="160632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48149C1-F2CF-46FD-88A0-232BD2E0481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903217" y="41087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8546791E-C487-4B51-A38A-59F3D37F2D3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541422" y="160632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D52667BD-2FD2-44D4-97AC-6226624BFD8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541017" y="41087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57F90A4-7EA3-4948-B0F1-852A821A4C1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94ED72EC-A7CA-4465-AE5C-D9E1F993E5C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BE80EC1-0227-432E-A314-30085434767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C96B295-C9C7-449D-A065-0A91C8F1139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20E0532F-A457-4685-90C9-CE8530F9F0DA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8274359B-F4F0-450A-92BF-30D443998C5F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97352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11" grpId="0" animBg="1"/>
      <p:bldP spid="11" grpId="1" animBg="1"/>
      <p:bldP spid="12" grpId="0" animBg="1"/>
      <p:bldP spid="12" grpId="1" animBg="1"/>
      <p:bldP spid="7" grpId="0" animBg="1"/>
      <p:bldP spid="8" grpId="0" animBg="1"/>
      <p:bldP spid="9" grpId="0" animBg="1"/>
      <p:bldP spid="10" grpId="0" animBg="1"/>
      <p:bldP spid="17" grpId="0"/>
    </p:bldLst>
  </p:timing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7113132F-9281-4FED-9765-E194D7089A42}"/>
              </a:ext>
            </a:extLst>
          </p:cNvPr>
          <p:cNvSpPr/>
          <p:nvPr userDrawn="1"/>
        </p:nvSpPr>
        <p:spPr>
          <a:xfrm>
            <a:off x="11325499" y="130280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F55B910-260F-42EB-BA60-7B1B83DE5C70}"/>
              </a:ext>
            </a:extLst>
          </p:cNvPr>
          <p:cNvSpPr/>
          <p:nvPr userDrawn="1"/>
        </p:nvSpPr>
        <p:spPr>
          <a:xfrm>
            <a:off x="-23881303" y="3141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241FCFA-A47D-42AA-A225-4BFA8294F22D}"/>
              </a:ext>
            </a:extLst>
          </p:cNvPr>
          <p:cNvSpPr/>
          <p:nvPr userDrawn="1"/>
        </p:nvSpPr>
        <p:spPr>
          <a:xfrm>
            <a:off x="517813" y="38197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B62B4D6-5846-40FB-B168-70ADC58DFF03}"/>
              </a:ext>
            </a:extLst>
          </p:cNvPr>
          <p:cNvSpPr/>
          <p:nvPr userDrawn="1"/>
        </p:nvSpPr>
        <p:spPr>
          <a:xfrm>
            <a:off x="-961500" y="260518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AFEC3FF-C68D-4736-9405-BFB5644D58A9}"/>
              </a:ext>
            </a:extLst>
          </p:cNvPr>
          <p:cNvSpPr/>
          <p:nvPr userDrawn="1"/>
        </p:nvSpPr>
        <p:spPr>
          <a:xfrm>
            <a:off x="517813" y="4607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2E8C2534-0281-4D22-BD67-B4598BE72983}"/>
              </a:ext>
            </a:extLst>
          </p:cNvPr>
          <p:cNvSpPr/>
          <p:nvPr userDrawn="1"/>
        </p:nvSpPr>
        <p:spPr>
          <a:xfrm>
            <a:off x="-1223196" y="174699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0D6ED82-DA99-4843-AE75-A94469D6E582}"/>
              </a:ext>
            </a:extLst>
          </p:cNvPr>
          <p:cNvSpPr/>
          <p:nvPr userDrawn="1"/>
        </p:nvSpPr>
        <p:spPr>
          <a:xfrm>
            <a:off x="0" y="0"/>
            <a:ext cx="844388" cy="685800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5" name="Slide Number Placeholder 5">
            <a:extLst>
              <a:ext uri="{FF2B5EF4-FFF2-40B4-BE49-F238E27FC236}">
                <a16:creationId xmlns:a16="http://schemas.microsoft.com/office/drawing/2014/main" id="{516B8932-218D-4C7F-96A9-E0C7C308B411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3C46B96-E881-45E2-AAC1-F46ECB0EB31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35FB395-20FB-4A0A-9EDD-ECBADF802AF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B7F2204-8807-49E9-BB04-22020817F2F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816697E-637B-40FA-9CF0-2EBD640CC88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5B424E1-A882-4B68-8031-CDB3A8FF056B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F9F57423-BD7A-49D0-AE81-E3452D5B921D}"/>
              </a:ext>
            </a:extLst>
          </p:cNvPr>
          <p:cNvSpPr/>
          <p:nvPr userDrawn="1"/>
        </p:nvSpPr>
        <p:spPr>
          <a:xfrm>
            <a:off x="844388" y="0"/>
            <a:ext cx="11363757" cy="6858000"/>
          </a:xfrm>
          <a:custGeom>
            <a:avLst/>
            <a:gdLst>
              <a:gd name="connsiteX0" fmla="*/ 9229780 w 24387176"/>
              <a:gd name="connsiteY0" fmla="*/ 4475188 h 13716000"/>
              <a:gd name="connsiteX1" fmla="*/ 8276471 w 24387176"/>
              <a:gd name="connsiteY1" fmla="*/ 5428498 h 13716000"/>
              <a:gd name="connsiteX2" fmla="*/ 8276471 w 24387176"/>
              <a:gd name="connsiteY2" fmla="*/ 10743973 h 13716000"/>
              <a:gd name="connsiteX3" fmla="*/ 9229780 w 24387176"/>
              <a:gd name="connsiteY3" fmla="*/ 11697283 h 13716000"/>
              <a:gd name="connsiteX4" fmla="*/ 14107806 w 24387176"/>
              <a:gd name="connsiteY4" fmla="*/ 11697283 h 13716000"/>
              <a:gd name="connsiteX5" fmla="*/ 15061116 w 24387176"/>
              <a:gd name="connsiteY5" fmla="*/ 10743973 h 13716000"/>
              <a:gd name="connsiteX6" fmla="*/ 15061116 w 24387176"/>
              <a:gd name="connsiteY6" fmla="*/ 5428498 h 13716000"/>
              <a:gd name="connsiteX7" fmla="*/ 14107806 w 24387176"/>
              <a:gd name="connsiteY7" fmla="*/ 4475188 h 13716000"/>
              <a:gd name="connsiteX8" fmla="*/ 0 w 24387176"/>
              <a:gd name="connsiteY8" fmla="*/ 0 h 13716000"/>
              <a:gd name="connsiteX9" fmla="*/ 24387176 w 24387176"/>
              <a:gd name="connsiteY9" fmla="*/ 0 h 13716000"/>
              <a:gd name="connsiteX10" fmla="*/ 24387176 w 24387176"/>
              <a:gd name="connsiteY10" fmla="*/ 13716000 h 13716000"/>
              <a:gd name="connsiteX11" fmla="*/ 0 w 24387176"/>
              <a:gd name="connsiteY11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387176" h="13716000">
                <a:moveTo>
                  <a:pt x="9229780" y="4475188"/>
                </a:moveTo>
                <a:cubicBezTo>
                  <a:pt x="8703283" y="4475188"/>
                  <a:pt x="8276471" y="4901999"/>
                  <a:pt x="8276471" y="5428498"/>
                </a:cubicBezTo>
                <a:lnTo>
                  <a:pt x="8276471" y="10743973"/>
                </a:lnTo>
                <a:cubicBezTo>
                  <a:pt x="8276471" y="11270473"/>
                  <a:pt x="8703283" y="11697283"/>
                  <a:pt x="9229780" y="11697283"/>
                </a:cubicBezTo>
                <a:lnTo>
                  <a:pt x="14107806" y="11697283"/>
                </a:lnTo>
                <a:cubicBezTo>
                  <a:pt x="14634304" y="11697283"/>
                  <a:pt x="15061116" y="11270473"/>
                  <a:pt x="15061116" y="10743973"/>
                </a:cubicBezTo>
                <a:lnTo>
                  <a:pt x="15061116" y="5428498"/>
                </a:lnTo>
                <a:cubicBezTo>
                  <a:pt x="15061116" y="4901999"/>
                  <a:pt x="14634304" y="4475188"/>
                  <a:pt x="14107806" y="447518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835095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3.7037E-6 L -2.00391 -3.703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1.11111E-6 L -1.99558 -1.1111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1.11111E-6 L -2.0039 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2.77778E-6 L 2.00794 2.77778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-3.14815E-6 L -2.0039 -3.14815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 animBg="1"/>
      <p:bldP spid="9" grpId="0" animBg="1"/>
      <p:bldP spid="10" grpId="0" animBg="1"/>
      <p:bldP spid="11" grpId="0" animBg="1"/>
      <p:bldP spid="12" grpId="0" animBg="1"/>
      <p:bldP spid="30" grpId="0"/>
    </p:bldLst>
  </p:timing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7113132F-9281-4FED-9765-E194D7089A42}"/>
              </a:ext>
            </a:extLst>
          </p:cNvPr>
          <p:cNvSpPr/>
          <p:nvPr userDrawn="1"/>
        </p:nvSpPr>
        <p:spPr>
          <a:xfrm>
            <a:off x="11325499" y="130280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F55B910-260F-42EB-BA60-7B1B83DE5C70}"/>
              </a:ext>
            </a:extLst>
          </p:cNvPr>
          <p:cNvSpPr/>
          <p:nvPr userDrawn="1"/>
        </p:nvSpPr>
        <p:spPr>
          <a:xfrm>
            <a:off x="-23881303" y="3141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241FCFA-A47D-42AA-A225-4BFA8294F22D}"/>
              </a:ext>
            </a:extLst>
          </p:cNvPr>
          <p:cNvSpPr/>
          <p:nvPr userDrawn="1"/>
        </p:nvSpPr>
        <p:spPr>
          <a:xfrm>
            <a:off x="517813" y="38197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B62B4D6-5846-40FB-B168-70ADC58DFF03}"/>
              </a:ext>
            </a:extLst>
          </p:cNvPr>
          <p:cNvSpPr/>
          <p:nvPr userDrawn="1"/>
        </p:nvSpPr>
        <p:spPr>
          <a:xfrm>
            <a:off x="-961500" y="260518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AFEC3FF-C68D-4736-9405-BFB5644D58A9}"/>
              </a:ext>
            </a:extLst>
          </p:cNvPr>
          <p:cNvSpPr/>
          <p:nvPr userDrawn="1"/>
        </p:nvSpPr>
        <p:spPr>
          <a:xfrm>
            <a:off x="517813" y="4607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2E8C2534-0281-4D22-BD67-B4598BE72983}"/>
              </a:ext>
            </a:extLst>
          </p:cNvPr>
          <p:cNvSpPr/>
          <p:nvPr userDrawn="1"/>
        </p:nvSpPr>
        <p:spPr>
          <a:xfrm>
            <a:off x="-1223196" y="174699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0D6ED82-DA99-4843-AE75-A94469D6E582}"/>
              </a:ext>
            </a:extLst>
          </p:cNvPr>
          <p:cNvSpPr/>
          <p:nvPr userDrawn="1"/>
        </p:nvSpPr>
        <p:spPr>
          <a:xfrm>
            <a:off x="0" y="0"/>
            <a:ext cx="844388" cy="685800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3C46B96-E881-45E2-AAC1-F46ECB0EB31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35FB395-20FB-4A0A-9EDD-ECBADF802AF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B7F2204-8807-49E9-BB04-22020817F2F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816697E-637B-40FA-9CF0-2EBD640CC88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5B424E1-A882-4B68-8031-CDB3A8FF056B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724B0994-7134-4C76-8FB3-98F0B1C44A12}"/>
              </a:ext>
            </a:extLst>
          </p:cNvPr>
          <p:cNvSpPr/>
          <p:nvPr userDrawn="1"/>
        </p:nvSpPr>
        <p:spPr>
          <a:xfrm>
            <a:off x="844388" y="0"/>
            <a:ext cx="11363757" cy="6858000"/>
          </a:xfrm>
          <a:custGeom>
            <a:avLst/>
            <a:gdLst>
              <a:gd name="connsiteX0" fmla="*/ 9229780 w 24387176"/>
              <a:gd name="connsiteY0" fmla="*/ 4475188 h 13716000"/>
              <a:gd name="connsiteX1" fmla="*/ 8276471 w 24387176"/>
              <a:gd name="connsiteY1" fmla="*/ 5428498 h 13716000"/>
              <a:gd name="connsiteX2" fmla="*/ 8276471 w 24387176"/>
              <a:gd name="connsiteY2" fmla="*/ 10743973 h 13716000"/>
              <a:gd name="connsiteX3" fmla="*/ 9229780 w 24387176"/>
              <a:gd name="connsiteY3" fmla="*/ 11697283 h 13716000"/>
              <a:gd name="connsiteX4" fmla="*/ 14107806 w 24387176"/>
              <a:gd name="connsiteY4" fmla="*/ 11697283 h 13716000"/>
              <a:gd name="connsiteX5" fmla="*/ 15061116 w 24387176"/>
              <a:gd name="connsiteY5" fmla="*/ 10743973 h 13716000"/>
              <a:gd name="connsiteX6" fmla="*/ 15061116 w 24387176"/>
              <a:gd name="connsiteY6" fmla="*/ 5428498 h 13716000"/>
              <a:gd name="connsiteX7" fmla="*/ 14107806 w 24387176"/>
              <a:gd name="connsiteY7" fmla="*/ 4475188 h 13716000"/>
              <a:gd name="connsiteX8" fmla="*/ 0 w 24387176"/>
              <a:gd name="connsiteY8" fmla="*/ 0 h 13716000"/>
              <a:gd name="connsiteX9" fmla="*/ 24387176 w 24387176"/>
              <a:gd name="connsiteY9" fmla="*/ 0 h 13716000"/>
              <a:gd name="connsiteX10" fmla="*/ 24387176 w 24387176"/>
              <a:gd name="connsiteY10" fmla="*/ 13716000 h 13716000"/>
              <a:gd name="connsiteX11" fmla="*/ 0 w 24387176"/>
              <a:gd name="connsiteY11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387176" h="13716000">
                <a:moveTo>
                  <a:pt x="9229780" y="4475188"/>
                </a:moveTo>
                <a:cubicBezTo>
                  <a:pt x="8703283" y="4475188"/>
                  <a:pt x="8276471" y="4901999"/>
                  <a:pt x="8276471" y="5428498"/>
                </a:cubicBezTo>
                <a:lnTo>
                  <a:pt x="8276471" y="10743973"/>
                </a:lnTo>
                <a:cubicBezTo>
                  <a:pt x="8276471" y="11270473"/>
                  <a:pt x="8703283" y="11697283"/>
                  <a:pt x="9229780" y="11697283"/>
                </a:cubicBezTo>
                <a:lnTo>
                  <a:pt x="14107806" y="11697283"/>
                </a:lnTo>
                <a:cubicBezTo>
                  <a:pt x="14634304" y="11697283"/>
                  <a:pt x="15061116" y="11270473"/>
                  <a:pt x="15061116" y="10743973"/>
                </a:cubicBezTo>
                <a:lnTo>
                  <a:pt x="15061116" y="5428498"/>
                </a:lnTo>
                <a:cubicBezTo>
                  <a:pt x="15061116" y="4901999"/>
                  <a:pt x="14634304" y="4475188"/>
                  <a:pt x="14107806" y="447518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5BACC74-A7D4-4345-9369-AB0C69095033}"/>
              </a:ext>
            </a:extLst>
          </p:cNvPr>
          <p:cNvSpPr/>
          <p:nvPr userDrawn="1"/>
        </p:nvSpPr>
        <p:spPr bwMode="auto">
          <a:xfrm>
            <a:off x="844389" y="686629"/>
            <a:ext cx="10565870" cy="5505450"/>
          </a:xfrm>
          <a:custGeom>
            <a:avLst/>
            <a:gdLst>
              <a:gd name="connsiteX0" fmla="*/ 8602769 w 21134491"/>
              <a:gd name="connsiteY0" fmla="*/ 3101931 h 11010900"/>
              <a:gd name="connsiteX1" fmla="*/ 7714221 w 21134491"/>
              <a:gd name="connsiteY1" fmla="*/ 4055241 h 11010900"/>
              <a:gd name="connsiteX2" fmla="*/ 7714221 w 21134491"/>
              <a:gd name="connsiteY2" fmla="*/ 9370716 h 11010900"/>
              <a:gd name="connsiteX3" fmla="*/ 8602769 w 21134491"/>
              <a:gd name="connsiteY3" fmla="*/ 10324026 h 11010900"/>
              <a:gd name="connsiteX4" fmla="*/ 13149414 w 21134491"/>
              <a:gd name="connsiteY4" fmla="*/ 10324026 h 11010900"/>
              <a:gd name="connsiteX5" fmla="*/ 14037963 w 21134491"/>
              <a:gd name="connsiteY5" fmla="*/ 9370716 h 11010900"/>
              <a:gd name="connsiteX6" fmla="*/ 14037963 w 21134491"/>
              <a:gd name="connsiteY6" fmla="*/ 4055241 h 11010900"/>
              <a:gd name="connsiteX7" fmla="*/ 13149414 w 21134491"/>
              <a:gd name="connsiteY7" fmla="*/ 3101931 h 11010900"/>
              <a:gd name="connsiteX8" fmla="*/ 0 w 21134491"/>
              <a:gd name="connsiteY8" fmla="*/ 0 h 11010900"/>
              <a:gd name="connsiteX9" fmla="*/ 21134491 w 21134491"/>
              <a:gd name="connsiteY9" fmla="*/ 0 h 11010900"/>
              <a:gd name="connsiteX10" fmla="*/ 21134491 w 21134491"/>
              <a:gd name="connsiteY10" fmla="*/ 11010900 h 11010900"/>
              <a:gd name="connsiteX11" fmla="*/ 0 w 21134491"/>
              <a:gd name="connsiteY11" fmla="*/ 1101090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134491" h="11010900">
                <a:moveTo>
                  <a:pt x="8602769" y="3101931"/>
                </a:moveTo>
                <a:cubicBezTo>
                  <a:pt x="8112039" y="3101931"/>
                  <a:pt x="7714221" y="3528743"/>
                  <a:pt x="7714221" y="4055241"/>
                </a:cubicBezTo>
                <a:lnTo>
                  <a:pt x="7714221" y="9370716"/>
                </a:lnTo>
                <a:cubicBezTo>
                  <a:pt x="7714221" y="9897216"/>
                  <a:pt x="8112039" y="10324026"/>
                  <a:pt x="8602769" y="10324026"/>
                </a:cubicBezTo>
                <a:lnTo>
                  <a:pt x="13149414" y="10324026"/>
                </a:lnTo>
                <a:cubicBezTo>
                  <a:pt x="13640145" y="10324026"/>
                  <a:pt x="14037963" y="9897216"/>
                  <a:pt x="14037963" y="9370716"/>
                </a:cubicBezTo>
                <a:lnTo>
                  <a:pt x="14037963" y="4055241"/>
                </a:lnTo>
                <a:cubicBezTo>
                  <a:pt x="14037963" y="3528743"/>
                  <a:pt x="13640145" y="3101931"/>
                  <a:pt x="13149414" y="3101931"/>
                </a:cubicBezTo>
                <a:close/>
                <a:moveTo>
                  <a:pt x="0" y="0"/>
                </a:moveTo>
                <a:lnTo>
                  <a:pt x="21134491" y="0"/>
                </a:lnTo>
                <a:lnTo>
                  <a:pt x="21134491" y="11010900"/>
                </a:lnTo>
                <a:lnTo>
                  <a:pt x="0" y="1101090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Slide Number Placeholder 5">
            <a:extLst>
              <a:ext uri="{FF2B5EF4-FFF2-40B4-BE49-F238E27FC236}">
                <a16:creationId xmlns:a16="http://schemas.microsoft.com/office/drawing/2014/main" id="{FAD885EC-4BA1-404D-A061-22BE029A9653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628728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3.7037E-6 L -2.00391 -3.703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1.11111E-6 L -1.99558 -1.1111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1.11111E-6 L -2.0039 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2.77778E-6 L 2.00794 2.77778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-3.14815E-6 L -2.0039 -3.14815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 animBg="1"/>
      <p:bldP spid="9" grpId="0" animBg="1"/>
      <p:bldP spid="10" grpId="0" animBg="1"/>
      <p:bldP spid="11" grpId="0" animBg="1"/>
      <p:bldP spid="12" grpId="0" animBg="1"/>
      <p:bldP spid="30" grpId="0"/>
    </p:bldLst>
  </p:timing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C58A5BF4-3114-4392-A15A-8A8EC412BAEE}"/>
              </a:ext>
            </a:extLst>
          </p:cNvPr>
          <p:cNvSpPr/>
          <p:nvPr userDrawn="1"/>
        </p:nvSpPr>
        <p:spPr>
          <a:xfrm>
            <a:off x="658887" y="741224"/>
            <a:ext cx="10628516" cy="550545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1E51BFF4-7EC4-40B6-8C21-18B5BFA75DEA}"/>
              </a:ext>
            </a:extLst>
          </p:cNvPr>
          <p:cNvSpPr/>
          <p:nvPr userDrawn="1"/>
        </p:nvSpPr>
        <p:spPr>
          <a:xfrm rot="19159880">
            <a:off x="2392995" y="2688068"/>
            <a:ext cx="4822833" cy="4313343"/>
          </a:xfrm>
          <a:prstGeom prst="ellipse">
            <a:avLst/>
          </a:prstGeom>
          <a:gradFill>
            <a:gsLst>
              <a:gs pos="80000">
                <a:schemeClr val="accent2">
                  <a:alpha val="43000"/>
                </a:schemeClr>
              </a:gs>
              <a:gs pos="0">
                <a:schemeClr val="accent2">
                  <a:alpha val="7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40D521D6-193A-47EE-8107-73CB545F8577}"/>
              </a:ext>
            </a:extLst>
          </p:cNvPr>
          <p:cNvSpPr/>
          <p:nvPr userDrawn="1"/>
        </p:nvSpPr>
        <p:spPr>
          <a:xfrm rot="9000000">
            <a:off x="5599466" y="887422"/>
            <a:ext cx="6425289" cy="5746512"/>
          </a:xfrm>
          <a:prstGeom prst="ellipse">
            <a:avLst/>
          </a:prstGeom>
          <a:gradFill>
            <a:gsLst>
              <a:gs pos="70000">
                <a:schemeClr val="accent1">
                  <a:alpha val="16000"/>
                </a:schemeClr>
              </a:gs>
              <a:gs pos="0">
                <a:schemeClr val="accent1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Light Blue">
            <a:extLst>
              <a:ext uri="{FF2B5EF4-FFF2-40B4-BE49-F238E27FC236}">
                <a16:creationId xmlns:a16="http://schemas.microsoft.com/office/drawing/2014/main" id="{CFB5BCFD-7027-4058-ABEA-2ABED7F99A14}"/>
              </a:ext>
            </a:extLst>
          </p:cNvPr>
          <p:cNvSpPr/>
          <p:nvPr userDrawn="1"/>
        </p:nvSpPr>
        <p:spPr>
          <a:xfrm rot="15300000">
            <a:off x="4171126" y="157176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3649189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2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2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 animBg="1"/>
        </p:bldLst>
      </p:timing>
    </mc:Fallback>
  </mc:AlternateConten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-7451735" y="392248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23810727" y="1004508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11325499" y="130280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23881303" y="3141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517813" y="38197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-961500" y="260518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517813" y="4607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-1223196" y="174699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DB48E-21F5-4CCF-8FCE-0E8F15FE914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AD9BEE1-086E-4FC3-BA03-50484EE161DE}"/>
              </a:ext>
            </a:extLst>
          </p:cNvPr>
          <p:cNvSpPr txBox="1"/>
          <p:nvPr userDrawn="1"/>
        </p:nvSpPr>
        <p:spPr>
          <a:xfrm rot="16200000">
            <a:off x="-441455" y="330589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575706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3.7037E-6 L -2.00391 -3.703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1.11111E-6 L -1.99558 -1.1111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1.11111E-6 L -2.0039 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2.77778E-6 L 2.00794 2.77778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-3.14815E-6 L -2.0039 -3.14815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0159E-6 1.11111E-6 L 2.00795 1.11111E-6 " pathEditMode="relative" rAng="0" ptsTypes="AA">
                                      <p:cBhvr>
                                        <p:cTn id="23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7327E-6 -3.7037E-6 L -2.0039 -3.7037E-6 " pathEditMode="relative" rAng="0" ptsTypes="AA">
                                      <p:cBhvr>
                                        <p:cTn id="25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2" grpId="0"/>
    </p:bldLst>
  </p:timing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7A0F1254-BDCF-440B-B518-50C18C57CBE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 rot="913286">
            <a:off x="8117365" y="-2309635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Picture Placeholder 27">
            <a:extLst>
              <a:ext uri="{FF2B5EF4-FFF2-40B4-BE49-F238E27FC236}">
                <a16:creationId xmlns:a16="http://schemas.microsoft.com/office/drawing/2014/main" id="{F4989F80-D991-4585-91CD-3644DA1B675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 rot="913286">
            <a:off x="6707221" y="2817236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Picture Placeholder 27">
            <a:extLst>
              <a:ext uri="{FF2B5EF4-FFF2-40B4-BE49-F238E27FC236}">
                <a16:creationId xmlns:a16="http://schemas.microsoft.com/office/drawing/2014/main" id="{BC5AA7B2-01CF-4E20-83AB-C9BE386BCD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 rot="913286">
            <a:off x="10342297" y="-365337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7">
            <a:extLst>
              <a:ext uri="{FF2B5EF4-FFF2-40B4-BE49-F238E27FC236}">
                <a16:creationId xmlns:a16="http://schemas.microsoft.com/office/drawing/2014/main" id="{9B2BC47B-AAB0-4C22-BB37-05FCE86B30F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913286">
            <a:off x="8949401" y="4720203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73162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Motion origin="layout" path="M -3.22875E-7 4.44444E-6 L 0.04244 -0.26297 " pathEditMode="relative" rAng="0" ptsTypes="AA">
                                      <p:cBhvr>
                                        <p:cTn id="9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childTnLst>
                                    <p:animMotion origin="layout" path="M 4.71944E-6 5E-6 L 0.04244 -0.26297 " pathEditMode="relative" rAng="0" ptsTypes="AA">
                                      <p:cBhvr>
                                        <p:cTn id="14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animMotion origin="layout" path="M -3.54381E-6 -3.7037E-7 L 0.04245 -0.26296 " pathEditMode="relative" rAng="0" ptsTypes="AA">
                                      <p:cBhvr>
                                        <p:cTn id="19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2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3"/>
                                    </p:cond>
                                  </p:endCondLst>
                                  <p:childTnLst>
                                    <p:animMotion origin="layout" path="M -6.06692E-7 -1.2963E-6 L 0.04244 -0.26296 " pathEditMode="relative" rAng="0" ptsTypes="AA">
                                      <p:cBhvr>
                                        <p:cTn id="2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</p:bldLst>
  </p:timing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7A0F1254-BDCF-440B-B518-50C18C57CBE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 rot="913286">
            <a:off x="8117365" y="-2309635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Picture Placeholder 27">
            <a:extLst>
              <a:ext uri="{FF2B5EF4-FFF2-40B4-BE49-F238E27FC236}">
                <a16:creationId xmlns:a16="http://schemas.microsoft.com/office/drawing/2014/main" id="{F4989F80-D991-4585-91CD-3644DA1B675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 rot="913286">
            <a:off x="6707221" y="2817236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Picture Placeholder 27">
            <a:extLst>
              <a:ext uri="{FF2B5EF4-FFF2-40B4-BE49-F238E27FC236}">
                <a16:creationId xmlns:a16="http://schemas.microsoft.com/office/drawing/2014/main" id="{BC5AA7B2-01CF-4E20-83AB-C9BE386BCD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 rot="913286">
            <a:off x="10342297" y="-365337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7">
            <a:extLst>
              <a:ext uri="{FF2B5EF4-FFF2-40B4-BE49-F238E27FC236}">
                <a16:creationId xmlns:a16="http://schemas.microsoft.com/office/drawing/2014/main" id="{9B2BC47B-AAB0-4C22-BB37-05FCE86B30F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913286">
            <a:off x="8949401" y="4720203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F071550-687C-4BAB-86AE-FBE6165B3938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EA74EE4-208C-46C4-972D-1D5493DF3A6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5F253174-4E8B-47C6-9947-3AE94724DCF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0C7DB70-AF35-49AE-9A3F-20391347305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688B7D4F-2788-41C7-9A19-BF8743BC5BFF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8E404025-28DC-4528-ABD3-396736664751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003222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Motion origin="layout" path="M -3.22875E-7 4.44444E-6 L 0.04244 -0.26297 " pathEditMode="relative" rAng="0" ptsTypes="AA">
                                      <p:cBhvr>
                                        <p:cTn id="9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childTnLst>
                                    <p:animMotion origin="layout" path="M 4.71944E-6 5E-6 L 0.04244 -0.26297 " pathEditMode="relative" rAng="0" ptsTypes="AA">
                                      <p:cBhvr>
                                        <p:cTn id="14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animMotion origin="layout" path="M -3.54381E-6 -3.7037E-7 L 0.04245 -0.26296 " pathEditMode="relative" rAng="0" ptsTypes="AA">
                                      <p:cBhvr>
                                        <p:cTn id="19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2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3"/>
                                    </p:cond>
                                  </p:endCondLst>
                                  <p:childTnLst>
                                    <p:animMotion origin="layout" path="M -6.06692E-7 -1.2963E-6 L 0.04244 -0.26296 " pathEditMode="relative" rAng="0" ptsTypes="AA">
                                      <p:cBhvr>
                                        <p:cTn id="2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10" grpId="0"/>
    </p:bldLst>
  </p:timing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7">
            <a:extLst>
              <a:ext uri="{FF2B5EF4-FFF2-40B4-BE49-F238E27FC236}">
                <a16:creationId xmlns:a16="http://schemas.microsoft.com/office/drawing/2014/main" id="{12646801-072F-4B3F-92AA-ECD38DA783E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626340" y="1215414"/>
            <a:ext cx="2099858" cy="4492488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56204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7">
            <a:extLst>
              <a:ext uri="{FF2B5EF4-FFF2-40B4-BE49-F238E27FC236}">
                <a16:creationId xmlns:a16="http://schemas.microsoft.com/office/drawing/2014/main" id="{12646801-072F-4B3F-92AA-ECD38DA783E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626340" y="1215414"/>
            <a:ext cx="2099858" cy="4492488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A92D4D9-7200-4B5F-83B8-7AEAECB8323C}"/>
              </a:ext>
            </a:extLst>
          </p:cNvPr>
          <p:cNvSpPr/>
          <p:nvPr userDrawn="1"/>
        </p:nvSpPr>
        <p:spPr>
          <a:xfrm>
            <a:off x="0" y="0"/>
            <a:ext cx="844388" cy="685800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7C30A81-18A7-4045-887F-A90B706502B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72E87CB7-79FF-4A33-B454-A84790EFDB9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DF30CA-2C1D-4D43-BD72-5FE2F93E1FA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68228F1-79C8-425F-AEB5-603D794835DC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46215BA5-4D78-4447-A308-A1C681F5AA52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D10A076-97A3-45AA-9E1B-9A6453F27C1D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891707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9" grpId="0"/>
    </p:bldLst>
  </p:timing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7">
            <a:extLst>
              <a:ext uri="{FF2B5EF4-FFF2-40B4-BE49-F238E27FC236}">
                <a16:creationId xmlns:a16="http://schemas.microsoft.com/office/drawing/2014/main" id="{ED2BA5DF-7ACA-4B05-AFF6-D8FA1EA4111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085562" y="1260352"/>
            <a:ext cx="2099858" cy="433729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27">
            <a:extLst>
              <a:ext uri="{FF2B5EF4-FFF2-40B4-BE49-F238E27FC236}">
                <a16:creationId xmlns:a16="http://schemas.microsoft.com/office/drawing/2014/main" id="{E962695B-6214-45E5-8487-39CC8D99127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88431" y="1260352"/>
            <a:ext cx="2099858" cy="433729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27">
            <a:extLst>
              <a:ext uri="{FF2B5EF4-FFF2-40B4-BE49-F238E27FC236}">
                <a16:creationId xmlns:a16="http://schemas.microsoft.com/office/drawing/2014/main" id="{7475CFC9-9484-40F1-B342-18B9D384AE2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88574" y="814002"/>
            <a:ext cx="2414853" cy="494593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3910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 animBg="1"/>
    </p:bldLst>
  </p:timing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7">
            <a:extLst>
              <a:ext uri="{FF2B5EF4-FFF2-40B4-BE49-F238E27FC236}">
                <a16:creationId xmlns:a16="http://schemas.microsoft.com/office/drawing/2014/main" id="{ED2BA5DF-7ACA-4B05-AFF6-D8FA1EA4111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085562" y="1260352"/>
            <a:ext cx="2099858" cy="433729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27">
            <a:extLst>
              <a:ext uri="{FF2B5EF4-FFF2-40B4-BE49-F238E27FC236}">
                <a16:creationId xmlns:a16="http://schemas.microsoft.com/office/drawing/2014/main" id="{E962695B-6214-45E5-8487-39CC8D99127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88431" y="1260352"/>
            <a:ext cx="2099858" cy="433729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27">
            <a:extLst>
              <a:ext uri="{FF2B5EF4-FFF2-40B4-BE49-F238E27FC236}">
                <a16:creationId xmlns:a16="http://schemas.microsoft.com/office/drawing/2014/main" id="{7475CFC9-9484-40F1-B342-18B9D384AE2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88574" y="814002"/>
            <a:ext cx="2414853" cy="494593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AEC737A-1413-4F7E-AF7B-BC060D29C72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517B5E2B-3C52-48EB-8E73-1B420915B693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596BEE1C-F317-4419-800D-6CB96C9BA6AC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97B4092-D20E-49EA-89F1-DDC33FECBE9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936DADB3-08C6-43C4-98AA-44CD49C7390A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5313565A-CF21-445E-94CE-250B47C889AE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707267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 animBg="1"/>
      <p:bldP spid="12" grpId="0"/>
    </p:bldLst>
  </p:timing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1C12A86-C538-4177-8864-8B23C84CC5F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25104" y="1579419"/>
            <a:ext cx="4771060" cy="3008334"/>
          </a:xfrm>
          <a:custGeom>
            <a:avLst/>
            <a:gdLst>
              <a:gd name="connsiteX0" fmla="*/ 224783 w 9543363"/>
              <a:gd name="connsiteY0" fmla="*/ 0 h 6016667"/>
              <a:gd name="connsiteX1" fmla="*/ 9318580 w 9543363"/>
              <a:gd name="connsiteY1" fmla="*/ 0 h 6016667"/>
              <a:gd name="connsiteX2" fmla="*/ 9543363 w 9543363"/>
              <a:gd name="connsiteY2" fmla="*/ 224784 h 6016667"/>
              <a:gd name="connsiteX3" fmla="*/ 9543363 w 9543363"/>
              <a:gd name="connsiteY3" fmla="*/ 5791884 h 6016667"/>
              <a:gd name="connsiteX4" fmla="*/ 9318580 w 9543363"/>
              <a:gd name="connsiteY4" fmla="*/ 6016667 h 6016667"/>
              <a:gd name="connsiteX5" fmla="*/ 224783 w 9543363"/>
              <a:gd name="connsiteY5" fmla="*/ 6016667 h 6016667"/>
              <a:gd name="connsiteX6" fmla="*/ 0 w 9543363"/>
              <a:gd name="connsiteY6" fmla="*/ 5791884 h 6016667"/>
              <a:gd name="connsiteX7" fmla="*/ 0 w 9543363"/>
              <a:gd name="connsiteY7" fmla="*/ 224784 h 6016667"/>
              <a:gd name="connsiteX8" fmla="*/ 224783 w 9543363"/>
              <a:gd name="connsiteY8" fmla="*/ 0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43363" h="6016667">
                <a:moveTo>
                  <a:pt x="224783" y="0"/>
                </a:moveTo>
                <a:lnTo>
                  <a:pt x="9318580" y="0"/>
                </a:lnTo>
                <a:cubicBezTo>
                  <a:pt x="9442724" y="0"/>
                  <a:pt x="9543363" y="100639"/>
                  <a:pt x="9543363" y="224784"/>
                </a:cubicBezTo>
                <a:lnTo>
                  <a:pt x="9543363" y="5791884"/>
                </a:lnTo>
                <a:cubicBezTo>
                  <a:pt x="9543363" y="5916028"/>
                  <a:pt x="9442724" y="6016667"/>
                  <a:pt x="9318580" y="6016667"/>
                </a:cubicBezTo>
                <a:lnTo>
                  <a:pt x="224783" y="6016667"/>
                </a:lnTo>
                <a:cubicBezTo>
                  <a:pt x="100639" y="6016667"/>
                  <a:pt x="0" y="5916028"/>
                  <a:pt x="0" y="5791884"/>
                </a:cubicBezTo>
                <a:lnTo>
                  <a:pt x="0" y="224784"/>
                </a:lnTo>
                <a:cubicBezTo>
                  <a:pt x="0" y="100639"/>
                  <a:pt x="100639" y="0"/>
                  <a:pt x="224783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9780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1C12A86-C538-4177-8864-8B23C84CC5F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25104" y="1579419"/>
            <a:ext cx="4771060" cy="3008334"/>
          </a:xfrm>
          <a:custGeom>
            <a:avLst/>
            <a:gdLst>
              <a:gd name="connsiteX0" fmla="*/ 224783 w 9543363"/>
              <a:gd name="connsiteY0" fmla="*/ 0 h 6016667"/>
              <a:gd name="connsiteX1" fmla="*/ 9318580 w 9543363"/>
              <a:gd name="connsiteY1" fmla="*/ 0 h 6016667"/>
              <a:gd name="connsiteX2" fmla="*/ 9543363 w 9543363"/>
              <a:gd name="connsiteY2" fmla="*/ 224784 h 6016667"/>
              <a:gd name="connsiteX3" fmla="*/ 9543363 w 9543363"/>
              <a:gd name="connsiteY3" fmla="*/ 5791884 h 6016667"/>
              <a:gd name="connsiteX4" fmla="*/ 9318580 w 9543363"/>
              <a:gd name="connsiteY4" fmla="*/ 6016667 h 6016667"/>
              <a:gd name="connsiteX5" fmla="*/ 224783 w 9543363"/>
              <a:gd name="connsiteY5" fmla="*/ 6016667 h 6016667"/>
              <a:gd name="connsiteX6" fmla="*/ 0 w 9543363"/>
              <a:gd name="connsiteY6" fmla="*/ 5791884 h 6016667"/>
              <a:gd name="connsiteX7" fmla="*/ 0 w 9543363"/>
              <a:gd name="connsiteY7" fmla="*/ 224784 h 6016667"/>
              <a:gd name="connsiteX8" fmla="*/ 224783 w 9543363"/>
              <a:gd name="connsiteY8" fmla="*/ 0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43363" h="6016667">
                <a:moveTo>
                  <a:pt x="224783" y="0"/>
                </a:moveTo>
                <a:lnTo>
                  <a:pt x="9318580" y="0"/>
                </a:lnTo>
                <a:cubicBezTo>
                  <a:pt x="9442724" y="0"/>
                  <a:pt x="9543363" y="100639"/>
                  <a:pt x="9543363" y="224784"/>
                </a:cubicBezTo>
                <a:lnTo>
                  <a:pt x="9543363" y="5791884"/>
                </a:lnTo>
                <a:cubicBezTo>
                  <a:pt x="9543363" y="5916028"/>
                  <a:pt x="9442724" y="6016667"/>
                  <a:pt x="9318580" y="6016667"/>
                </a:cubicBezTo>
                <a:lnTo>
                  <a:pt x="224783" y="6016667"/>
                </a:lnTo>
                <a:cubicBezTo>
                  <a:pt x="100639" y="6016667"/>
                  <a:pt x="0" y="5916028"/>
                  <a:pt x="0" y="5791884"/>
                </a:cubicBezTo>
                <a:lnTo>
                  <a:pt x="0" y="224784"/>
                </a:lnTo>
                <a:cubicBezTo>
                  <a:pt x="0" y="100639"/>
                  <a:pt x="100639" y="0"/>
                  <a:pt x="224783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D54ED6-0001-489E-87D5-97B39FA972C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3B6B559-EC8A-49B2-907D-E9EC736CDC7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32FEDFC5-9A4E-41C1-826F-5768A435EC8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B820B7A-2678-4149-A82C-A8F0A97AF56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99D029FC-1E01-4C54-B1E9-9CC2246A1C28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17B4E033-6F7F-4B88-B4F2-5784526CBE5B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031426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6BB011A-04B4-435D-B7A3-EB7F15999B0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66367" y="1859244"/>
            <a:ext cx="4771060" cy="3008334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46013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6BB011A-04B4-435D-B7A3-EB7F15999B0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66367" y="1859244"/>
            <a:ext cx="4771060" cy="3008334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C12C7CE-E483-4261-9A34-252A17BB28DF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446B9198-D96D-4FDE-AED3-A0635B2A3D2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F0F7F53D-AC72-46E6-A91A-2F33F4E3FB4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70583ABB-85E3-4420-B642-E99D89BB0BA2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E3BFA57F-D02F-4C1B-A182-0A94FB64E463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225CE5DF-45F5-4F70-8AF8-A7C670FECE29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2284763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483BB17-D4C3-454C-B6D2-AE3A80480FB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10470" y="1718565"/>
            <a:ext cx="4771060" cy="3008334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67476CBA-79B7-4A77-AC1E-80BEC431C14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56885" y="3243428"/>
            <a:ext cx="878079" cy="176343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2271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483BB17-D4C3-454C-B6D2-AE3A80480FB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10470" y="1718565"/>
            <a:ext cx="4771060" cy="3008334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67476CBA-79B7-4A77-AC1E-80BEC431C14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56885" y="3243428"/>
            <a:ext cx="878079" cy="176343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78352B8-6618-45B4-86D7-31D33FC1AD3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13623DF-3FC3-4550-B004-928D5016E37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141D072-96BF-487F-B125-3A0ABE055FE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07EBF91D-2CFE-4CC3-A1B5-19BA2507A6F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B868267-64D5-414A-BF20-D0833C781121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C51C132E-64E0-4063-80FE-5708124D001E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404556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10" grpId="0"/>
    </p:bldLst>
  </p:timing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94247CC-CB07-4C07-B214-47AE932C142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722045" y="2342494"/>
            <a:ext cx="1830095" cy="2173013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7553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94247CC-CB07-4C07-B214-47AE932C142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722045" y="2342494"/>
            <a:ext cx="1830095" cy="2173013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F474220-5F98-4A45-9BDD-35B07B2F794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831CF134-5755-48E7-9287-4218EA7798C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38DEDDEB-0A4A-4ED4-9CAE-B398B8B9DE3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6DB6162-1778-4D34-AE70-D88B3099BB5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2CC1052E-FAFD-4CBA-8AD1-BF9EC7ABA9A3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2E1F38E-5E69-4E1E-AEA5-32DBD5E584E8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441021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977194D4-4E03-4E9F-B84D-3B6F8BF547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43898" y="1159328"/>
            <a:ext cx="2099858" cy="449958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0883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977194D4-4E03-4E9F-B84D-3B6F8BF547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43898" y="1159328"/>
            <a:ext cx="2099858" cy="449958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E12D498-9A04-4734-82D6-B49B0A78031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3A26A635-1B58-4605-8433-B1F50FA31271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81BD8E7-7AEA-4636-BDE5-D3E5F0CD37B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B1404EA-B550-41FF-A9CF-82A84F8F3C2C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E90BF1FF-430D-471A-AD11-ACE27B17350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5AAA13F1-B714-4281-B66F-A22FC26C81DB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516647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977194D4-4E03-4E9F-B84D-3B6F8BF547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43898" y="1159328"/>
            <a:ext cx="2099858" cy="449958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AFDE51-5939-4607-A31A-09673BA0633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E30E1EA3-04FF-42CE-BADA-A71ACC97E80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CA92802-10B2-4E72-8CE1-ADCF8A7260A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4D7DC6C-E7DC-42CD-A313-1B091289AE8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A43C33DD-CB4E-4FE6-9EA8-04A50218101D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2F936CC0-737F-4CD8-9823-57D91357E4C8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820515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9779681-CA06-4D58-863D-F9F70C2B75A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580659" y="2090078"/>
            <a:ext cx="3902277" cy="2442429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3221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9779681-CA06-4D58-863D-F9F70C2B75A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580659" y="2090078"/>
            <a:ext cx="3902277" cy="2442429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B063C52-36DA-4FED-9D56-F0A7CC1E35A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454B050-42CC-490E-848A-FA0DD72DE0E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83A374A-DCC3-4BF2-97AF-00AE35A704E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2849D3E-2686-4A08-B45D-058B7D3BE12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60C1782B-D5B4-444C-90E0-21541267AF2B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C41112DF-7A1F-4714-A416-7E886D7E0BCC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52425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4F1B4844-D8C5-4FB6-B4B7-D6E5048BDAF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783014" y="1678019"/>
            <a:ext cx="4005297" cy="2534930"/>
          </a:xfrm>
          <a:custGeom>
            <a:avLst/>
            <a:gdLst>
              <a:gd name="connsiteX0" fmla="*/ 224783 w 9543363"/>
              <a:gd name="connsiteY0" fmla="*/ 0 h 6016667"/>
              <a:gd name="connsiteX1" fmla="*/ 9318580 w 9543363"/>
              <a:gd name="connsiteY1" fmla="*/ 0 h 6016667"/>
              <a:gd name="connsiteX2" fmla="*/ 9543363 w 9543363"/>
              <a:gd name="connsiteY2" fmla="*/ 224784 h 6016667"/>
              <a:gd name="connsiteX3" fmla="*/ 9543363 w 9543363"/>
              <a:gd name="connsiteY3" fmla="*/ 5791884 h 6016667"/>
              <a:gd name="connsiteX4" fmla="*/ 9318580 w 9543363"/>
              <a:gd name="connsiteY4" fmla="*/ 6016667 h 6016667"/>
              <a:gd name="connsiteX5" fmla="*/ 224783 w 9543363"/>
              <a:gd name="connsiteY5" fmla="*/ 6016667 h 6016667"/>
              <a:gd name="connsiteX6" fmla="*/ 0 w 9543363"/>
              <a:gd name="connsiteY6" fmla="*/ 5791884 h 6016667"/>
              <a:gd name="connsiteX7" fmla="*/ 0 w 9543363"/>
              <a:gd name="connsiteY7" fmla="*/ 224784 h 6016667"/>
              <a:gd name="connsiteX8" fmla="*/ 224783 w 9543363"/>
              <a:gd name="connsiteY8" fmla="*/ 0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43363" h="6016667">
                <a:moveTo>
                  <a:pt x="224783" y="0"/>
                </a:moveTo>
                <a:lnTo>
                  <a:pt x="9318580" y="0"/>
                </a:lnTo>
                <a:cubicBezTo>
                  <a:pt x="9442724" y="0"/>
                  <a:pt x="9543363" y="100639"/>
                  <a:pt x="9543363" y="224784"/>
                </a:cubicBezTo>
                <a:lnTo>
                  <a:pt x="9543363" y="5791884"/>
                </a:lnTo>
                <a:cubicBezTo>
                  <a:pt x="9543363" y="5916028"/>
                  <a:pt x="9442724" y="6016667"/>
                  <a:pt x="9318580" y="6016667"/>
                </a:cubicBezTo>
                <a:lnTo>
                  <a:pt x="224783" y="6016667"/>
                </a:lnTo>
                <a:cubicBezTo>
                  <a:pt x="100639" y="6016667"/>
                  <a:pt x="0" y="5916028"/>
                  <a:pt x="0" y="5791884"/>
                </a:cubicBezTo>
                <a:lnTo>
                  <a:pt x="0" y="224784"/>
                </a:lnTo>
                <a:cubicBezTo>
                  <a:pt x="0" y="100639"/>
                  <a:pt x="100639" y="0"/>
                  <a:pt x="224783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53D995B-44D7-4DBA-A423-F85EFD8210F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883565" y="3058234"/>
            <a:ext cx="3458993" cy="2121748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7">
            <a:extLst>
              <a:ext uri="{FF2B5EF4-FFF2-40B4-BE49-F238E27FC236}">
                <a16:creationId xmlns:a16="http://schemas.microsoft.com/office/drawing/2014/main" id="{4DBFEF2E-0D21-49CC-BD52-D171A51C7C4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275550" y="3305017"/>
            <a:ext cx="878080" cy="1809076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2030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9" grpId="0" animBg="1"/>
      <p:bldP spid="10" grpId="0" animBg="1"/>
    </p:bldLst>
  </p:timing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4F1B4844-D8C5-4FB6-B4B7-D6E5048BDAF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783014" y="1678019"/>
            <a:ext cx="4005297" cy="2534930"/>
          </a:xfrm>
          <a:custGeom>
            <a:avLst/>
            <a:gdLst>
              <a:gd name="connsiteX0" fmla="*/ 224783 w 9543363"/>
              <a:gd name="connsiteY0" fmla="*/ 0 h 6016667"/>
              <a:gd name="connsiteX1" fmla="*/ 9318580 w 9543363"/>
              <a:gd name="connsiteY1" fmla="*/ 0 h 6016667"/>
              <a:gd name="connsiteX2" fmla="*/ 9543363 w 9543363"/>
              <a:gd name="connsiteY2" fmla="*/ 224784 h 6016667"/>
              <a:gd name="connsiteX3" fmla="*/ 9543363 w 9543363"/>
              <a:gd name="connsiteY3" fmla="*/ 5791884 h 6016667"/>
              <a:gd name="connsiteX4" fmla="*/ 9318580 w 9543363"/>
              <a:gd name="connsiteY4" fmla="*/ 6016667 h 6016667"/>
              <a:gd name="connsiteX5" fmla="*/ 224783 w 9543363"/>
              <a:gd name="connsiteY5" fmla="*/ 6016667 h 6016667"/>
              <a:gd name="connsiteX6" fmla="*/ 0 w 9543363"/>
              <a:gd name="connsiteY6" fmla="*/ 5791884 h 6016667"/>
              <a:gd name="connsiteX7" fmla="*/ 0 w 9543363"/>
              <a:gd name="connsiteY7" fmla="*/ 224784 h 6016667"/>
              <a:gd name="connsiteX8" fmla="*/ 224783 w 9543363"/>
              <a:gd name="connsiteY8" fmla="*/ 0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43363" h="6016667">
                <a:moveTo>
                  <a:pt x="224783" y="0"/>
                </a:moveTo>
                <a:lnTo>
                  <a:pt x="9318580" y="0"/>
                </a:lnTo>
                <a:cubicBezTo>
                  <a:pt x="9442724" y="0"/>
                  <a:pt x="9543363" y="100639"/>
                  <a:pt x="9543363" y="224784"/>
                </a:cubicBezTo>
                <a:lnTo>
                  <a:pt x="9543363" y="5791884"/>
                </a:lnTo>
                <a:cubicBezTo>
                  <a:pt x="9543363" y="5916028"/>
                  <a:pt x="9442724" y="6016667"/>
                  <a:pt x="9318580" y="6016667"/>
                </a:cubicBezTo>
                <a:lnTo>
                  <a:pt x="224783" y="6016667"/>
                </a:lnTo>
                <a:cubicBezTo>
                  <a:pt x="100639" y="6016667"/>
                  <a:pt x="0" y="5916028"/>
                  <a:pt x="0" y="5791884"/>
                </a:cubicBezTo>
                <a:lnTo>
                  <a:pt x="0" y="224784"/>
                </a:lnTo>
                <a:cubicBezTo>
                  <a:pt x="0" y="100639"/>
                  <a:pt x="100639" y="0"/>
                  <a:pt x="224783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53D995B-44D7-4DBA-A423-F85EFD8210F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883565" y="3058234"/>
            <a:ext cx="3458993" cy="2121748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7">
            <a:extLst>
              <a:ext uri="{FF2B5EF4-FFF2-40B4-BE49-F238E27FC236}">
                <a16:creationId xmlns:a16="http://schemas.microsoft.com/office/drawing/2014/main" id="{4DBFEF2E-0D21-49CC-BD52-D171A51C7C4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275550" y="3305017"/>
            <a:ext cx="878080" cy="1809076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3D5E19F-A3B0-45B6-8AD3-23A2071B738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56DB3AE-53A0-41AB-9B4B-BCE10958ECB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9CA9C8BC-B885-48F0-918B-3B70592BCC3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3A4509D1-41B3-4F34-9F52-77628B9FD25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97A0E948-9C59-4C49-8926-B34E9A1FB1BA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C8DD261E-6226-4393-94AC-3E4570318151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14789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9" grpId="0" animBg="1"/>
      <p:bldP spid="10" grpId="0" animBg="1"/>
      <p:bldP spid="12" grpId="0"/>
    </p:bldLst>
  </p:timing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D94B8B34-60F2-4AE5-A83A-D134C3A01FB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85529" y="2192455"/>
            <a:ext cx="1911470" cy="2296168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582F5074-6B8F-439D-84CF-BEF02502094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40604" y="2141896"/>
            <a:ext cx="1911470" cy="2296168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FF38CC1-CA1D-4FBF-B693-B78E8F17F98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786841" y="2106622"/>
            <a:ext cx="2227395" cy="2644757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24527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7" grpId="0" animBg="1"/>
      <p:bldP spid="6" grpId="0" animBg="1"/>
    </p:bldLst>
  </p:timing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D94B8B34-60F2-4AE5-A83A-D134C3A01FB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85529" y="2192455"/>
            <a:ext cx="1911470" cy="2296168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582F5074-6B8F-439D-84CF-BEF02502094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40604" y="2141896"/>
            <a:ext cx="1911470" cy="2296168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FF38CC1-CA1D-4FBF-B693-B78E8F17F98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786841" y="2106622"/>
            <a:ext cx="2227395" cy="2644757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BC7F089-7EEC-495D-A111-4A26DA1628F5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AD88C1AD-A26D-4E79-B881-3E665DEF903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58B62E12-573A-4C98-B488-E1034DE49DA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111A239-EB62-40B7-908F-FA539AF9F87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F574F793-8719-41B2-A7EA-46F04D878482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4C54B2EF-ACA9-49C5-9393-6727ED33D0CA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885182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7" grpId="0" animBg="1"/>
      <p:bldP spid="6" grpId="0" animBg="1"/>
      <p:bldP spid="12" grpId="0"/>
    </p:bldLst>
  </p:timing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4">
            <a:extLst>
              <a:ext uri="{FF2B5EF4-FFF2-40B4-BE49-F238E27FC236}">
                <a16:creationId xmlns:a16="http://schemas.microsoft.com/office/drawing/2014/main" id="{404C1AD3-AD17-4BFA-8FDD-888127AE973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033254" y="1079341"/>
            <a:ext cx="1974017" cy="1974273"/>
          </a:xfrm>
          <a:prstGeom prst="roundRect">
            <a:avLst>
              <a:gd name="adj" fmla="val 15509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3077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905736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20">
          <p15:clr>
            <a:srgbClr val="FBAE40"/>
          </p15:clr>
        </p15:guide>
        <p15:guide id="2" pos="7681">
          <p15:clr>
            <a:srgbClr val="FBAE40"/>
          </p15:clr>
        </p15:guide>
        <p15:guide id="3" pos="985">
          <p15:clr>
            <a:srgbClr val="FBAE40"/>
          </p15:clr>
        </p15:guide>
        <p15:guide id="4" pos="14377">
          <p15:clr>
            <a:srgbClr val="FBAE40"/>
          </p15:clr>
        </p15:guide>
      </p15:sldGuideLst>
    </p:ext>
  </p:extLst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Light Blue">
            <a:extLst>
              <a:ext uri="{FF2B5EF4-FFF2-40B4-BE49-F238E27FC236}">
                <a16:creationId xmlns:a16="http://schemas.microsoft.com/office/drawing/2014/main" id="{C3632AC9-8D62-46D0-9938-519CF3C25D82}"/>
              </a:ext>
            </a:extLst>
          </p:cNvPr>
          <p:cNvSpPr/>
          <p:nvPr userDrawn="1"/>
        </p:nvSpPr>
        <p:spPr>
          <a:xfrm rot="15300000">
            <a:off x="-1812029" y="97970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15000"/>
                </a:schemeClr>
              </a:gs>
              <a:gs pos="0">
                <a:schemeClr val="accent3">
                  <a:alpha val="22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Light Blue">
            <a:extLst>
              <a:ext uri="{FF2B5EF4-FFF2-40B4-BE49-F238E27FC236}">
                <a16:creationId xmlns:a16="http://schemas.microsoft.com/office/drawing/2014/main" id="{E076EDBA-7BA0-49BE-A0B1-F8AFA1E380B7}"/>
              </a:ext>
            </a:extLst>
          </p:cNvPr>
          <p:cNvSpPr/>
          <p:nvPr userDrawn="1"/>
        </p:nvSpPr>
        <p:spPr>
          <a:xfrm rot="19159880">
            <a:off x="822905" y="3112779"/>
            <a:ext cx="4822833" cy="4313343"/>
          </a:xfrm>
          <a:prstGeom prst="ellipse">
            <a:avLst/>
          </a:prstGeom>
          <a:gradFill>
            <a:gsLst>
              <a:gs pos="80000">
                <a:schemeClr val="accent1">
                  <a:alpha val="43000"/>
                </a:schemeClr>
              </a:gs>
              <a:gs pos="0">
                <a:schemeClr val="accent1">
                  <a:alpha val="5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67572FC-7C2B-4AF3-AF22-21A571710F4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C4FBE321-24FC-40EA-8942-0D4404F5867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687EC03-A551-42C9-928D-7BEB0BE470C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8ED95AC-4C57-4A38-AD2B-215B2B3EC40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17569C31-B0F1-4A2C-BD7B-C6FD1D774826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C557D5F-6209-4521-AE31-AA35990287B3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810531CB-8160-46D1-8DA3-8968B35429EA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500173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00B64A3-7D04-417D-9B25-83405F45974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BFC4D27F-8AF1-4139-9D48-3C8EF232253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0BC7CABD-BA23-43F6-A6F7-A2EA38818E1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ADB5A9B-71F1-438D-A285-A69F8FE8BCF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CF0D5E6F-4F28-4C2A-9A3A-2EA3479FEC1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67548A71-3FE6-4C14-B30B-B6CCF5CC50E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BC162CA-9F77-4755-A8E3-B81A4E1D437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</p:spTree>
    <p:extLst>
      <p:ext uri="{BB962C8B-B14F-4D97-AF65-F5344CB8AC3E}">
        <p14:creationId xmlns:p14="http://schemas.microsoft.com/office/powerpoint/2010/main" val="3550304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  <p:extLst>
    <p:ext uri="{DCECCB84-F9BA-43D5-87BE-67443E8EF086}">
      <p15:sldGuideLst xmlns:p15="http://schemas.microsoft.com/office/powerpoint/2012/main">
        <p15:guide id="1" orient="horz" pos="4320">
          <p15:clr>
            <a:srgbClr val="FBAE40"/>
          </p15:clr>
        </p15:guide>
        <p15:guide id="2" pos="7681">
          <p15:clr>
            <a:srgbClr val="FBAE40"/>
          </p15:clr>
        </p15:guide>
        <p15:guide id="3" pos="945">
          <p15:clr>
            <a:srgbClr val="FBAE40"/>
          </p15:clr>
        </p15:guide>
        <p15:guide id="4" pos="14377">
          <p15:clr>
            <a:srgbClr val="FBAE40"/>
          </p15:clr>
        </p15:guide>
      </p15:sldGuideLst>
    </p:ext>
  </p:extLst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nk">
            <a:extLst>
              <a:ext uri="{FF2B5EF4-FFF2-40B4-BE49-F238E27FC236}">
                <a16:creationId xmlns:a16="http://schemas.microsoft.com/office/drawing/2014/main" id="{5E4BD205-1CF4-479E-80E4-1B0DD30A437D}"/>
              </a:ext>
            </a:extLst>
          </p:cNvPr>
          <p:cNvSpPr/>
          <p:nvPr userDrawn="1"/>
        </p:nvSpPr>
        <p:spPr>
          <a:xfrm rot="9000000">
            <a:off x="4669235" y="20673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F610C1E5-418A-45AC-ACB3-EC478CD8DA9F}"/>
              </a:ext>
            </a:extLst>
          </p:cNvPr>
          <p:cNvSpPr/>
          <p:nvPr userDrawn="1"/>
        </p:nvSpPr>
        <p:spPr>
          <a:xfrm rot="15300000">
            <a:off x="3254982" y="135056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AB6012C6-3294-4E7F-9D28-A4850E14EFCB}"/>
              </a:ext>
            </a:extLst>
          </p:cNvPr>
          <p:cNvSpPr/>
          <p:nvPr userDrawn="1"/>
        </p:nvSpPr>
        <p:spPr>
          <a:xfrm rot="19159880">
            <a:off x="5705913" y="2740115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79F667EA-7604-4176-AD8B-3E63116AEE8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82869" y="2219158"/>
            <a:ext cx="2552589" cy="2552921"/>
          </a:xfrm>
          <a:custGeom>
            <a:avLst/>
            <a:gdLst>
              <a:gd name="connsiteX0" fmla="*/ 556607 w 4770783"/>
              <a:gd name="connsiteY0" fmla="*/ 0 h 4770783"/>
              <a:gd name="connsiteX1" fmla="*/ 4214176 w 4770783"/>
              <a:gd name="connsiteY1" fmla="*/ 0 h 4770783"/>
              <a:gd name="connsiteX2" fmla="*/ 4770783 w 4770783"/>
              <a:gd name="connsiteY2" fmla="*/ 556607 h 4770783"/>
              <a:gd name="connsiteX3" fmla="*/ 4770783 w 4770783"/>
              <a:gd name="connsiteY3" fmla="*/ 4214176 h 4770783"/>
              <a:gd name="connsiteX4" fmla="*/ 4214176 w 4770783"/>
              <a:gd name="connsiteY4" fmla="*/ 4770783 h 4770783"/>
              <a:gd name="connsiteX5" fmla="*/ 556607 w 4770783"/>
              <a:gd name="connsiteY5" fmla="*/ 4770783 h 4770783"/>
              <a:gd name="connsiteX6" fmla="*/ 0 w 4770783"/>
              <a:gd name="connsiteY6" fmla="*/ 4214176 h 4770783"/>
              <a:gd name="connsiteX7" fmla="*/ 0 w 4770783"/>
              <a:gd name="connsiteY7" fmla="*/ 556607 h 4770783"/>
              <a:gd name="connsiteX8" fmla="*/ 556607 w 4770783"/>
              <a:gd name="connsiteY8" fmla="*/ 0 h 4770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770783" h="4770783">
                <a:moveTo>
                  <a:pt x="556607" y="0"/>
                </a:moveTo>
                <a:lnTo>
                  <a:pt x="4214176" y="0"/>
                </a:lnTo>
                <a:cubicBezTo>
                  <a:pt x="4521582" y="0"/>
                  <a:pt x="4770783" y="249201"/>
                  <a:pt x="4770783" y="556607"/>
                </a:cubicBezTo>
                <a:lnTo>
                  <a:pt x="4770783" y="4214176"/>
                </a:lnTo>
                <a:cubicBezTo>
                  <a:pt x="4770783" y="4521582"/>
                  <a:pt x="4521582" y="4770783"/>
                  <a:pt x="4214176" y="4770783"/>
                </a:cubicBezTo>
                <a:lnTo>
                  <a:pt x="556607" y="4770783"/>
                </a:lnTo>
                <a:cubicBezTo>
                  <a:pt x="249201" y="4770783"/>
                  <a:pt x="0" y="4521582"/>
                  <a:pt x="0" y="4214176"/>
                </a:cubicBezTo>
                <a:lnTo>
                  <a:pt x="0" y="556607"/>
                </a:lnTo>
                <a:cubicBezTo>
                  <a:pt x="0" y="249201"/>
                  <a:pt x="249201" y="0"/>
                  <a:pt x="55660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924ABE81-8BC4-4212-9C2A-0938E0BACFF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56356" y="4553637"/>
            <a:ext cx="1296272" cy="125933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C053B6D9-6304-4EE7-AC70-36BE11CA188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934245" y="463366"/>
            <a:ext cx="996348" cy="96795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4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5969F957-1266-49EF-B682-A0635A1CDA4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509912" y="736280"/>
            <a:ext cx="870114" cy="845320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Picture Placeholder 2">
            <a:extLst>
              <a:ext uri="{FF2B5EF4-FFF2-40B4-BE49-F238E27FC236}">
                <a16:creationId xmlns:a16="http://schemas.microsoft.com/office/drawing/2014/main" id="{7FB3CAEC-FA36-41C9-B2F6-8DEE3420916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443602" y="1891645"/>
            <a:ext cx="809808" cy="78673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B6BB1887-808E-49EE-B2CF-88107BA5E8B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370034" y="736280"/>
            <a:ext cx="793818" cy="771197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C859AA40-C616-4F5E-B938-5FD0D89915B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0229330" y="4788569"/>
            <a:ext cx="756480" cy="73492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1225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4.07407E-6 L -0.00091 0.08519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11111E-6 L -0.00091 0.08519 " pathEditMode="relative" rAng="0" ptsTypes="AA">
                                      <p:cBhvr>
                                        <p:cTn id="8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5925E-6 -1.48148E-6 L -0.00091 0.08519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2" dur="1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0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8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13644E-6 -1.85185E-6 L -0.00091 0.08519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6043E-6 -1.66667E-6 L -0.00091 0.08519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0574E-6 -1.85185E-6 L -0.00091 0.08519 " pathEditMode="relative" rAng="0" ptsTypes="AA">
                                      <p:cBhvr>
                                        <p:cTn id="44" dur="1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1" grpId="0" animBg="1"/>
      <p:bldP spid="11" grpId="1" animBg="1"/>
      <p:bldP spid="12" grpId="0" animBg="1"/>
      <p:bldP spid="12" grpId="1" animBg="1"/>
      <p:bldP spid="10" grpId="0" animBg="1"/>
      <p:bldP spid="4" grpId="0" animBg="1"/>
      <p:bldP spid="15" grpId="0" animBg="1"/>
      <p:bldP spid="16" grpId="0" animBg="1"/>
      <p:bldP spid="20" grpId="0" animBg="1"/>
      <p:bldP spid="21" grpId="0" animBg="1"/>
      <p:bldP spid="22" grpId="0" animBg="1"/>
    </p:bldLst>
  </p:timing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B1DC8143-8469-4AF7-9FD8-B125099934F5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9" name="Pink">
            <a:extLst>
              <a:ext uri="{FF2B5EF4-FFF2-40B4-BE49-F238E27FC236}">
                <a16:creationId xmlns:a16="http://schemas.microsoft.com/office/drawing/2014/main" id="{5E4BD205-1CF4-479E-80E4-1B0DD30A437D}"/>
              </a:ext>
            </a:extLst>
          </p:cNvPr>
          <p:cNvSpPr/>
          <p:nvPr userDrawn="1"/>
        </p:nvSpPr>
        <p:spPr>
          <a:xfrm rot="9000000">
            <a:off x="4669235" y="20673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F610C1E5-418A-45AC-ACB3-EC478CD8DA9F}"/>
              </a:ext>
            </a:extLst>
          </p:cNvPr>
          <p:cNvSpPr/>
          <p:nvPr userDrawn="1"/>
        </p:nvSpPr>
        <p:spPr>
          <a:xfrm rot="15300000">
            <a:off x="3254982" y="135056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AB6012C6-3294-4E7F-9D28-A4850E14EFCB}"/>
              </a:ext>
            </a:extLst>
          </p:cNvPr>
          <p:cNvSpPr/>
          <p:nvPr userDrawn="1"/>
        </p:nvSpPr>
        <p:spPr>
          <a:xfrm rot="19159880">
            <a:off x="5705913" y="2740115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79F667EA-7604-4176-AD8B-3E63116AEE8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82869" y="2219158"/>
            <a:ext cx="2552589" cy="2552921"/>
          </a:xfrm>
          <a:custGeom>
            <a:avLst/>
            <a:gdLst>
              <a:gd name="connsiteX0" fmla="*/ 556607 w 4770783"/>
              <a:gd name="connsiteY0" fmla="*/ 0 h 4770783"/>
              <a:gd name="connsiteX1" fmla="*/ 4214176 w 4770783"/>
              <a:gd name="connsiteY1" fmla="*/ 0 h 4770783"/>
              <a:gd name="connsiteX2" fmla="*/ 4770783 w 4770783"/>
              <a:gd name="connsiteY2" fmla="*/ 556607 h 4770783"/>
              <a:gd name="connsiteX3" fmla="*/ 4770783 w 4770783"/>
              <a:gd name="connsiteY3" fmla="*/ 4214176 h 4770783"/>
              <a:gd name="connsiteX4" fmla="*/ 4214176 w 4770783"/>
              <a:gd name="connsiteY4" fmla="*/ 4770783 h 4770783"/>
              <a:gd name="connsiteX5" fmla="*/ 556607 w 4770783"/>
              <a:gd name="connsiteY5" fmla="*/ 4770783 h 4770783"/>
              <a:gd name="connsiteX6" fmla="*/ 0 w 4770783"/>
              <a:gd name="connsiteY6" fmla="*/ 4214176 h 4770783"/>
              <a:gd name="connsiteX7" fmla="*/ 0 w 4770783"/>
              <a:gd name="connsiteY7" fmla="*/ 556607 h 4770783"/>
              <a:gd name="connsiteX8" fmla="*/ 556607 w 4770783"/>
              <a:gd name="connsiteY8" fmla="*/ 0 h 4770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770783" h="4770783">
                <a:moveTo>
                  <a:pt x="556607" y="0"/>
                </a:moveTo>
                <a:lnTo>
                  <a:pt x="4214176" y="0"/>
                </a:lnTo>
                <a:cubicBezTo>
                  <a:pt x="4521582" y="0"/>
                  <a:pt x="4770783" y="249201"/>
                  <a:pt x="4770783" y="556607"/>
                </a:cubicBezTo>
                <a:lnTo>
                  <a:pt x="4770783" y="4214176"/>
                </a:lnTo>
                <a:cubicBezTo>
                  <a:pt x="4770783" y="4521582"/>
                  <a:pt x="4521582" y="4770783"/>
                  <a:pt x="4214176" y="4770783"/>
                </a:cubicBezTo>
                <a:lnTo>
                  <a:pt x="556607" y="4770783"/>
                </a:lnTo>
                <a:cubicBezTo>
                  <a:pt x="249201" y="4770783"/>
                  <a:pt x="0" y="4521582"/>
                  <a:pt x="0" y="4214176"/>
                </a:cubicBezTo>
                <a:lnTo>
                  <a:pt x="0" y="556607"/>
                </a:lnTo>
                <a:cubicBezTo>
                  <a:pt x="0" y="249201"/>
                  <a:pt x="249201" y="0"/>
                  <a:pt x="55660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924ABE81-8BC4-4212-9C2A-0938E0BACFF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56356" y="4553637"/>
            <a:ext cx="1296272" cy="125933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C053B6D9-6304-4EE7-AC70-36BE11CA188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934245" y="463366"/>
            <a:ext cx="996348" cy="96795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4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5969F957-1266-49EF-B682-A0635A1CDA4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509912" y="736280"/>
            <a:ext cx="870114" cy="845320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D1878DC-3F3C-4E4F-B4D3-3FAE4F301EF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7BFDAB3-7DB8-4D37-9DF7-CCC2EFD6387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A1C8B327-3914-47B4-B82B-6C34F881B1B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7FD0C05C-9B87-44A2-8ABB-D7DED83F8F1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DA13EBCE-4964-4DB8-B3EC-86F7ABAA0F2E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83A363C7-A836-4823-A9C7-9C2EFAB506B2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5CD734C4-ECD3-4CB4-AC79-857AB35DC75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443602" y="1891645"/>
            <a:ext cx="809808" cy="78673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">
            <a:extLst>
              <a:ext uri="{FF2B5EF4-FFF2-40B4-BE49-F238E27FC236}">
                <a16:creationId xmlns:a16="http://schemas.microsoft.com/office/drawing/2014/main" id="{57F71D1B-FD42-4248-9D7E-B44BC0D82F7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370034" y="736280"/>
            <a:ext cx="793818" cy="771197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6" name="Picture Placeholder 2">
            <a:extLst>
              <a:ext uri="{FF2B5EF4-FFF2-40B4-BE49-F238E27FC236}">
                <a16:creationId xmlns:a16="http://schemas.microsoft.com/office/drawing/2014/main" id="{29EE45F8-3760-4D1D-8CA7-A82EE30231FC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0229330" y="4788569"/>
            <a:ext cx="756480" cy="73492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1733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4.07407E-6 L -0.00091 0.08519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11111E-6 L -0.00091 0.08519 " pathEditMode="relative" rAng="0" ptsTypes="AA">
                                      <p:cBhvr>
                                        <p:cTn id="8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5925E-6 -1.48148E-6 L -0.00091 0.08519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2" dur="1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0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8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13644E-6 -1.85185E-6 L -0.00091 0.08519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6043E-6 -1.66667E-6 L -0.00091 0.08519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0574E-6 -1.85185E-6 L -0.00091 0.08519 " pathEditMode="relative" rAng="0" ptsTypes="AA">
                                      <p:cBhvr>
                                        <p:cTn id="48" dur="1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1" grpId="0" animBg="1"/>
      <p:bldP spid="11" grpId="1" animBg="1"/>
      <p:bldP spid="12" grpId="0" animBg="1"/>
      <p:bldP spid="12" grpId="1" animBg="1"/>
      <p:bldP spid="10" grpId="0" animBg="1"/>
      <p:bldP spid="4" grpId="0" animBg="1"/>
      <p:bldP spid="15" grpId="0" animBg="1"/>
      <p:bldP spid="16" grpId="0" animBg="1"/>
      <p:bldP spid="21" grpId="0"/>
      <p:bldP spid="24" grpId="0" animBg="1"/>
      <p:bldP spid="25" grpId="0" animBg="1"/>
      <p:bldP spid="26" grpId="0" animBg="1"/>
    </p:bldLst>
  </p:timing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9">
            <a:extLst>
              <a:ext uri="{FF2B5EF4-FFF2-40B4-BE49-F238E27FC236}">
                <a16:creationId xmlns:a16="http://schemas.microsoft.com/office/drawing/2014/main" id="{C002E2EC-5E9D-45FF-B2DE-D6742EED132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B4188E7C-1AF3-48FA-8D0E-DD1A9A7A57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7978767" y="4082689"/>
            <a:ext cx="928541" cy="90208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43BAAE5B-9BA1-4BEC-BEC1-92773129A70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077661" y="4089039"/>
            <a:ext cx="928541" cy="90208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85DD3B7D-25C2-45ED-A4F6-7F810E567FBD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176555" y="4089039"/>
            <a:ext cx="928541" cy="90208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CC72DD0-F14C-430A-8928-80CCEFC1365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404616" y="1689265"/>
            <a:ext cx="1801869" cy="1750524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BDF1D301-CE7F-48BA-8A8A-63A88F9B999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2275449" y="4108069"/>
            <a:ext cx="928541" cy="902082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41A44F2-F48E-4BD7-9621-99536B5960F6}"/>
              </a:ext>
            </a:extLst>
          </p:cNvPr>
          <p:cNvSpPr txBox="1"/>
          <p:nvPr userDrawn="1"/>
        </p:nvSpPr>
        <p:spPr>
          <a:xfrm>
            <a:off x="2900962" y="4405139"/>
            <a:ext cx="1305523" cy="438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50">
                <a:latin typeface="Poppins" panose="00000500000000000000" pitchFamily="2" charset="0"/>
                <a:cs typeface="Poppins" panose="00000500000000000000" pitchFamily="2" charset="0"/>
              </a:rPr>
              <a:t>William Kant</a:t>
            </a:r>
          </a:p>
          <a:p>
            <a:r>
              <a:rPr lang="en-US" sz="1000" i="1">
                <a:latin typeface="Poppins" panose="00000500000000000000" pitchFamily="2" charset="0"/>
                <a:cs typeface="Poppins" panose="00000500000000000000" pitchFamily="2" charset="0"/>
              </a:rPr>
              <a:t>Position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A28C144-FE18-4282-9EB2-ACF0CF0D5140}"/>
              </a:ext>
            </a:extLst>
          </p:cNvPr>
          <p:cNvSpPr txBox="1"/>
          <p:nvPr userDrawn="1"/>
        </p:nvSpPr>
        <p:spPr>
          <a:xfrm>
            <a:off x="4659959" y="4337523"/>
            <a:ext cx="1698957" cy="438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50">
                <a:latin typeface="Poppins" panose="00000500000000000000" pitchFamily="2" charset="0"/>
                <a:cs typeface="Poppins" panose="00000500000000000000" pitchFamily="2" charset="0"/>
              </a:rPr>
              <a:t>Sarah Chsristine</a:t>
            </a:r>
          </a:p>
          <a:p>
            <a:r>
              <a:rPr lang="en-US" sz="1000" i="1">
                <a:latin typeface="Poppins" panose="00000500000000000000" pitchFamily="2" charset="0"/>
                <a:cs typeface="Poppins" panose="00000500000000000000" pitchFamily="2" charset="0"/>
              </a:rPr>
              <a:t>Position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F38226A-FF5B-4E44-AEEF-4DCC3F3F3A25}"/>
              </a:ext>
            </a:extLst>
          </p:cNvPr>
          <p:cNvSpPr txBox="1"/>
          <p:nvPr userDrawn="1"/>
        </p:nvSpPr>
        <p:spPr>
          <a:xfrm>
            <a:off x="6651827" y="4337523"/>
            <a:ext cx="1219408" cy="438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50">
                <a:latin typeface="Poppins" panose="00000500000000000000" pitchFamily="2" charset="0"/>
                <a:cs typeface="Poppins" panose="00000500000000000000" pitchFamily="2" charset="0"/>
              </a:rPr>
              <a:t>Michale Kim</a:t>
            </a:r>
          </a:p>
          <a:p>
            <a:r>
              <a:rPr lang="en-US" sz="1000" i="1">
                <a:latin typeface="Poppins" panose="00000500000000000000" pitchFamily="2" charset="0"/>
                <a:cs typeface="Poppins" panose="00000500000000000000" pitchFamily="2" charset="0"/>
              </a:rPr>
              <a:t>Position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8D994E6-F24F-493A-89E5-F629071CEFA3}"/>
              </a:ext>
            </a:extLst>
          </p:cNvPr>
          <p:cNvSpPr txBox="1"/>
          <p:nvPr userDrawn="1"/>
        </p:nvSpPr>
        <p:spPr>
          <a:xfrm>
            <a:off x="8554532" y="4337522"/>
            <a:ext cx="1219408" cy="438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50">
                <a:latin typeface="Poppins" panose="00000500000000000000" pitchFamily="2" charset="0"/>
                <a:cs typeface="Poppins" panose="00000500000000000000" pitchFamily="2" charset="0"/>
              </a:rPr>
              <a:t>Daniel Joe</a:t>
            </a:r>
          </a:p>
          <a:p>
            <a:r>
              <a:rPr lang="en-US" sz="1000" i="1">
                <a:latin typeface="Poppins" panose="00000500000000000000" pitchFamily="2" charset="0"/>
                <a:cs typeface="Poppins" panose="00000500000000000000" pitchFamily="2" charset="0"/>
              </a:rPr>
              <a:t>Position</a:t>
            </a:r>
          </a:p>
        </p:txBody>
      </p:sp>
    </p:spTree>
    <p:extLst>
      <p:ext uri="{BB962C8B-B14F-4D97-AF65-F5344CB8AC3E}">
        <p14:creationId xmlns:p14="http://schemas.microsoft.com/office/powerpoint/2010/main" val="4265970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3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6" grpId="0" animBg="1"/>
      <p:bldP spid="15" grpId="0" animBg="1"/>
      <p:bldP spid="14" grpId="0" animBg="1"/>
      <p:bldP spid="3" grpId="0" animBg="1"/>
      <p:bldP spid="4" grpId="0" animBg="1"/>
      <p:bldP spid="7" grpId="0"/>
      <p:bldP spid="10" grpId="0"/>
      <p:bldP spid="11" grpId="0"/>
      <p:bldP spid="13" grpId="0"/>
    </p:bldLst>
  </p:timing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Light Blue">
            <a:extLst>
              <a:ext uri="{FF2B5EF4-FFF2-40B4-BE49-F238E27FC236}">
                <a16:creationId xmlns:a16="http://schemas.microsoft.com/office/drawing/2014/main" id="{16374EAD-DFF2-46F1-AE72-95DC36FFD5B2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1867AB09-8D3C-4BBA-B474-A0E546AE36FD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789C6B1C-DE1E-4974-A8EA-57F68F128CC3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6758A578-000E-4CFA-BCE7-4617D2701A4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253370" y="3365759"/>
            <a:ext cx="928541" cy="902082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F67C255D-8C14-40A3-863A-7378250A6EE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162614" y="3365759"/>
            <a:ext cx="928541" cy="902082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1F0CA5A6-9F22-4D9F-99D5-6264C698B45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71859" y="3365759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A20AB42-8341-44D5-BA1D-D49A293E151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206813" y="1275361"/>
            <a:ext cx="3120436" cy="3120843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0268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 animBg="1"/>
      <p:bldP spid="14" grpId="0" animBg="1"/>
      <p:bldP spid="15" grpId="0" animBg="1"/>
      <p:bldP spid="5" grpId="0" animBg="1"/>
    </p:bldLst>
  </p:timing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2">
            <a:extLst>
              <a:ext uri="{FF2B5EF4-FFF2-40B4-BE49-F238E27FC236}">
                <a16:creationId xmlns:a16="http://schemas.microsoft.com/office/drawing/2014/main" id="{0080A2D9-C84A-4B23-8319-5F2DD2CAFAF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282231" y="1378743"/>
            <a:ext cx="3018000" cy="2932001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C832E5C9-304D-441E-9833-C701E111BCC4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533E1D3E-700E-4F04-8D90-1D37CF6F99D3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589E89D0-89DF-4D9D-A01E-FFAF5B3D6CE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9070968" y="3365758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0E4920FA-39EE-4936-A016-35F55CF77109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47DA543E-C8C7-4FF2-AE41-A2679751881F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C68A9553-3BAB-4BD4-A69B-19BC50DD7484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28708334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Light Blue">
            <a:extLst>
              <a:ext uri="{FF2B5EF4-FFF2-40B4-BE49-F238E27FC236}">
                <a16:creationId xmlns:a16="http://schemas.microsoft.com/office/drawing/2014/main" id="{89862E0E-E66B-47F5-BD6C-6E90329D56A2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5BC62231-E54A-4468-B849-E1432963568C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8AAAF2E6-BB53-4C66-9DF0-E6E42ECE03FC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8EC3437-A426-4203-AD53-1CED25ECC79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282231" y="1378743"/>
            <a:ext cx="3018000" cy="2932001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0C0944F3-E979-4BF6-9955-7BEC375FA8F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00525FC-24D1-4A3A-B6E4-47823F7077C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2">
            <a:extLst>
              <a:ext uri="{FF2B5EF4-FFF2-40B4-BE49-F238E27FC236}">
                <a16:creationId xmlns:a16="http://schemas.microsoft.com/office/drawing/2014/main" id="{6EB7FBE1-BCAB-41C3-979F-668DF58C905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9070968" y="3365758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702464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Light Blue">
            <a:extLst>
              <a:ext uri="{FF2B5EF4-FFF2-40B4-BE49-F238E27FC236}">
                <a16:creationId xmlns:a16="http://schemas.microsoft.com/office/drawing/2014/main" id="{42E1C6B2-485D-4431-B59D-F1F4DCC56F96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BF6E790A-046D-46D1-A955-00CEB59BC17E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Light Blue">
            <a:extLst>
              <a:ext uri="{FF2B5EF4-FFF2-40B4-BE49-F238E27FC236}">
                <a16:creationId xmlns:a16="http://schemas.microsoft.com/office/drawing/2014/main" id="{F0BE04F0-CB2E-4F96-A490-930A422DCE05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8EC3437-A426-4203-AD53-1CED25ECC79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9070968" y="3345913"/>
            <a:ext cx="1014431" cy="985525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87A26CB4-4F9D-45E1-A6CB-E4FCC38213C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260929" y="1358048"/>
            <a:ext cx="3060603" cy="2973390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0C0944F3-E979-4BF6-9955-7BEC375FA8F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00525FC-24D1-4A3A-B6E4-47823F7077C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350912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</p:bldLst>
  </p:timing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502E4CF4-64B9-4EBC-9885-CE42DC0304A6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16374EAD-DFF2-46F1-AE72-95DC36FFD5B2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1867AB09-8D3C-4BBA-B474-A0E546AE36FD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789C6B1C-DE1E-4974-A8EA-57F68F128CC3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35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6758A578-000E-4CFA-BCE7-4617D2701A4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253370" y="3365759"/>
            <a:ext cx="928541" cy="902082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F67C255D-8C14-40A3-863A-7378250A6EE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162614" y="3365759"/>
            <a:ext cx="928541" cy="902082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1F0CA5A6-9F22-4D9F-99D5-6264C698B45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71859" y="3365759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A20AB42-8341-44D5-BA1D-D49A293E151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206813" y="1275361"/>
            <a:ext cx="3120436" cy="3120843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91EAE73-9A89-4573-9039-16D595A329D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C1DFC0AC-EB30-45B0-AC8A-C9C70760283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B8A5B9A-E69B-4D21-8B17-A0B5BC6D75D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8612146E-557C-4CFE-ACAF-BE941FF03C4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FF449FFE-1131-48D9-A50D-51667EC92C7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CA93A01C-25C1-4CC8-AB92-488B73ACD15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99585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 animBg="1"/>
      <p:bldP spid="14" grpId="0" animBg="1"/>
      <p:bldP spid="15" grpId="0" animBg="1"/>
      <p:bldP spid="5" grpId="0" animBg="1"/>
      <p:bldP spid="16" grpId="0"/>
    </p:bldLst>
  </p:timing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1F40C894-91D5-4751-8448-7C78CA60676B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20" name="Picture Placeholder 2">
            <a:extLst>
              <a:ext uri="{FF2B5EF4-FFF2-40B4-BE49-F238E27FC236}">
                <a16:creationId xmlns:a16="http://schemas.microsoft.com/office/drawing/2014/main" id="{0080A2D9-C84A-4B23-8319-5F2DD2CAFAF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282231" y="1378743"/>
            <a:ext cx="3018000" cy="2932001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C832E5C9-304D-441E-9833-C701E111BCC4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533E1D3E-700E-4F04-8D90-1D37CF6F99D3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589E89D0-89DF-4D9D-A01E-FFAF5B3D6CE7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9070968" y="3365758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0E4920FA-39EE-4936-A016-35F55CF77109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47DA543E-C8C7-4FF2-AE41-A2679751881F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C68A9553-3BAB-4BD4-A69B-19BC50DD7484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35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pPr lvl="0"/>
            <a:endParaRPr lang="en-US" sz="9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CCCD29A-D6E8-4598-BACA-988320CC62E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ACD99ED8-9116-4E6F-8975-059C8A967DB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7E416FBF-50C5-440F-AE7C-36F4020A480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4657414D-7268-4B47-9898-22A70BA2CC0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31F5EEA6-EF6C-4AFC-B421-14BFBBEC0E8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1043901F-6266-4DED-A618-627B0D8D75E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45493150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/>
    </p:bldLst>
  </p:timing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CC3D114E-92C1-4B84-976B-87DFD1A6CF4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89862E0E-E66B-47F5-BD6C-6E90329D56A2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5BC62231-E54A-4468-B849-E1432963568C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8AAAF2E6-BB53-4C66-9DF0-E6E42ECE03FC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35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pPr lvl="0"/>
            <a:endParaRPr lang="en-US" sz="900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8EC3437-A426-4203-AD53-1CED25ECC79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282231" y="1378743"/>
            <a:ext cx="3018000" cy="2932001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0C0944F3-E979-4BF6-9955-7BEC375FA8F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00525FC-24D1-4A3A-B6E4-47823F7077C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2">
            <a:extLst>
              <a:ext uri="{FF2B5EF4-FFF2-40B4-BE49-F238E27FC236}">
                <a16:creationId xmlns:a16="http://schemas.microsoft.com/office/drawing/2014/main" id="{6EB7FBE1-BCAB-41C3-979F-668DF58C905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9070968" y="3365758"/>
            <a:ext cx="928541" cy="902082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B0A1C96-710C-4D1B-B2AB-FE9D0C9FD5C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490C81B7-4766-485A-ACB8-6C994501F31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FF3168-2B3E-4309-AB94-B8947F4C1DE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A417DDA3-0E6D-4B50-8F4E-E48AEF05EBA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B57136A-335C-4CB0-90EE-773D99B4DB7C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42C3664F-F7FC-48CB-8EBC-6F3CDC08EA9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8388681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4" grpId="0"/>
    </p:bldLst>
  </p:timing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32AA9414-18CA-42A7-B3A9-9C7C410021F2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42E1C6B2-485D-4431-B59D-F1F4DCC56F96}"/>
              </a:ext>
            </a:extLst>
          </p:cNvPr>
          <p:cNvSpPr/>
          <p:nvPr userDrawn="1"/>
        </p:nvSpPr>
        <p:spPr>
          <a:xfrm rot="15300000">
            <a:off x="3045831" y="-6873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BF6E790A-046D-46D1-A955-00CEB59BC17E}"/>
              </a:ext>
            </a:extLst>
          </p:cNvPr>
          <p:cNvSpPr/>
          <p:nvPr userDrawn="1"/>
        </p:nvSpPr>
        <p:spPr>
          <a:xfrm rot="9000000">
            <a:off x="5674252" y="385100"/>
            <a:ext cx="4510906" cy="4034367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Light Blue">
            <a:extLst>
              <a:ext uri="{FF2B5EF4-FFF2-40B4-BE49-F238E27FC236}">
                <a16:creationId xmlns:a16="http://schemas.microsoft.com/office/drawing/2014/main" id="{F0BE04F0-CB2E-4F96-A490-930A422DCE05}"/>
              </a:ext>
            </a:extLst>
          </p:cNvPr>
          <p:cNvSpPr/>
          <p:nvPr userDrawn="1"/>
        </p:nvSpPr>
        <p:spPr>
          <a:xfrm rot="19159880">
            <a:off x="4959382" y="81101"/>
            <a:ext cx="3985750" cy="3564690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35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pPr lvl="0"/>
            <a:endParaRPr lang="en-US" sz="900"/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8EC3437-A426-4203-AD53-1CED25ECC79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9070968" y="3345913"/>
            <a:ext cx="1014431" cy="985525"/>
          </a:xfrm>
          <a:prstGeom prst="ellipse">
            <a:avLst/>
          </a:pr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87A26CB4-4F9D-45E1-A6CB-E4FCC38213C9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260929" y="1358048"/>
            <a:ext cx="3060603" cy="2973390"/>
          </a:xfrm>
          <a:prstGeom prst="ellipse">
            <a:avLst/>
          </a:pr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0C0944F3-E979-4BF6-9955-7BEC375FA8F3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7138504" y="3319775"/>
            <a:ext cx="975871" cy="948064"/>
          </a:xfrm>
          <a:prstGeom prst="ellipse">
            <a:avLst/>
          </a:pr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00525FC-24D1-4A3A-B6E4-47823F7077C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53370" y="3365758"/>
            <a:ext cx="928541" cy="902082"/>
          </a:xfrm>
          <a:prstGeom prst="ellipse">
            <a:avLst/>
          </a:pr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97DF2A3-880E-4351-92AE-4E7611D99A7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C2D49ED6-A916-48A8-BFFF-A94FCB12363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5CD0CF43-89A4-4C59-B0BC-78AAD3E05DB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299A3E17-12D8-46E1-A477-8868190AC60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260C7745-2CA5-41AA-BE5A-FC9ED9AC6A1A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FFDC3BF2-D976-40A6-A76D-BEF538EB2AEC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8971533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5" grpId="0"/>
    </p:bldLst>
  </p:timing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nk">
            <a:extLst>
              <a:ext uri="{FF2B5EF4-FFF2-40B4-BE49-F238E27FC236}">
                <a16:creationId xmlns:a16="http://schemas.microsoft.com/office/drawing/2014/main" id="{DAB9FFE5-B68B-4890-AE30-A7E7C2CF58BE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3041AE11-C1E6-445E-BF69-777D00B71886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C2A36B74-67CB-48F7-8C4B-C4F8391D2A99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Picture Placeholder 22">
            <a:extLst>
              <a:ext uri="{FF2B5EF4-FFF2-40B4-BE49-F238E27FC236}">
                <a16:creationId xmlns:a16="http://schemas.microsoft.com/office/drawing/2014/main" id="{D250CA4C-47AD-4A8D-9579-C22384A360E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79110" y="2317869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22">
            <a:extLst>
              <a:ext uri="{FF2B5EF4-FFF2-40B4-BE49-F238E27FC236}">
                <a16:creationId xmlns:a16="http://schemas.microsoft.com/office/drawing/2014/main" id="{4E83148B-B019-450B-A6FA-4BE9E6B6582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47971" y="2317870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22">
            <a:extLst>
              <a:ext uri="{FF2B5EF4-FFF2-40B4-BE49-F238E27FC236}">
                <a16:creationId xmlns:a16="http://schemas.microsoft.com/office/drawing/2014/main" id="{5F887E8D-C42D-40FD-BA70-3BF87073CD4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50359" y="2346173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22">
            <a:extLst>
              <a:ext uri="{FF2B5EF4-FFF2-40B4-BE49-F238E27FC236}">
                <a16:creationId xmlns:a16="http://schemas.microsoft.com/office/drawing/2014/main" id="{238997A3-8E57-4977-8580-CDD8787980F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84055" y="2346173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24212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11" grpId="0" animBg="1"/>
      <p:bldP spid="11" grpId="1" animBg="1"/>
      <p:bldP spid="12" grpId="0" animBg="1"/>
      <p:bldP spid="12" grpId="1" animBg="1"/>
      <p:bldP spid="10" grpId="0" animBg="1"/>
      <p:bldP spid="9" grpId="0" animBg="1"/>
      <p:bldP spid="8" grpId="0" animBg="1"/>
      <p:bldP spid="7" grpId="0" animBg="1"/>
    </p:bldLst>
  </p:timing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843C52C1-F136-4A72-883B-D2C40BE374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11840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775CCBF6-08FD-44A8-8C23-87FDC324270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-2612516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633687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006122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8C0F4927-CAAB-427D-928D-0D69D21B64A6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2F2F7CA8-14C1-48D4-87B1-D32F3058FC2C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D0D1C5EC-01DC-4744-B295-D8DD0F24707A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293062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775CCBF6-08FD-44A8-8C23-87FDC324270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14934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260942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633377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D7BA47AE-2B0B-4E25-9B2C-BDA5D649DD34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3412ED7D-2EE0-4806-83AB-7D73964D4E71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BB17D5CF-7C8C-4AE3-82C7-EEB2F4622827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3650867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0044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262390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4267E425-9AAF-41BE-9050-ACA7F69895B1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95BA2629-84D8-4AF7-8BD0-6AEC4A76680E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3D05D06C-CF0C-4E41-9360-96DD8F35601C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2428951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</p:bldLst>
  </p:timing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10354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22EF6767-9599-46CF-ABCA-3568941B40B5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Light Blue">
            <a:extLst>
              <a:ext uri="{FF2B5EF4-FFF2-40B4-BE49-F238E27FC236}">
                <a16:creationId xmlns:a16="http://schemas.microsoft.com/office/drawing/2014/main" id="{A2474133-D8E4-4CD3-991E-A6673D6AF811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1EE06C30-BC92-4BF7-8050-616186978918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890346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animBg="1"/>
      <p:bldP spid="4" grpId="1" animBg="1"/>
      <p:bldP spid="6" grpId="0" animBg="1"/>
      <p:bldP spid="6" grpId="1" animBg="1"/>
    </p:bldLst>
  </p:timing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08A2C03E-0456-4855-B763-566BA4203E6F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DAB9FFE5-B68B-4890-AE30-A7E7C2CF58BE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3041AE11-C1E6-445E-BF69-777D00B71886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C2A36B74-67CB-48F7-8C4B-C4F8391D2A99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Picture Placeholder 22">
            <a:extLst>
              <a:ext uri="{FF2B5EF4-FFF2-40B4-BE49-F238E27FC236}">
                <a16:creationId xmlns:a16="http://schemas.microsoft.com/office/drawing/2014/main" id="{D250CA4C-47AD-4A8D-9579-C22384A360E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79110" y="2317869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22">
            <a:extLst>
              <a:ext uri="{FF2B5EF4-FFF2-40B4-BE49-F238E27FC236}">
                <a16:creationId xmlns:a16="http://schemas.microsoft.com/office/drawing/2014/main" id="{4E83148B-B019-450B-A6FA-4BE9E6B6582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47971" y="2317870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22">
            <a:extLst>
              <a:ext uri="{FF2B5EF4-FFF2-40B4-BE49-F238E27FC236}">
                <a16:creationId xmlns:a16="http://schemas.microsoft.com/office/drawing/2014/main" id="{5F887E8D-C42D-40FD-BA70-3BF87073CD4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50359" y="2346173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22">
            <a:extLst>
              <a:ext uri="{FF2B5EF4-FFF2-40B4-BE49-F238E27FC236}">
                <a16:creationId xmlns:a16="http://schemas.microsoft.com/office/drawing/2014/main" id="{238997A3-8E57-4977-8580-CDD8787980F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84055" y="2346173"/>
            <a:ext cx="2193671" cy="2193958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4D99019-B3D6-4188-B196-8BED887728F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E8B3A47-CCC3-46A1-89B2-A25320C3B45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D45B74D-6EE6-4397-9D1F-A142672D310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F508E81-21FC-4720-8512-49574967525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E69B1B13-88B5-44DB-918A-6212F712D94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5BA737D3-0156-41FD-818E-C04B7D29B641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10412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11" grpId="0" animBg="1"/>
      <p:bldP spid="11" grpId="1" animBg="1"/>
      <p:bldP spid="12" grpId="0" animBg="1"/>
      <p:bldP spid="12" grpId="1" animBg="1"/>
      <p:bldP spid="10" grpId="0" animBg="1"/>
      <p:bldP spid="9" grpId="0" animBg="1"/>
      <p:bldP spid="8" grpId="0" animBg="1"/>
      <p:bldP spid="7" grpId="0" animBg="1"/>
      <p:bldP spid="17" grpId="0"/>
    </p:bldLst>
  </p:timing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832B55E5-04A9-470E-8E7B-4C3A8CDC19BE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843C52C1-F136-4A72-883B-D2C40BE374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11840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rgbClr val="FFC000"/>
            </a:fgClr>
            <a:bgClr>
              <a:srgbClr val="FFC000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775CCBF6-08FD-44A8-8C23-87FDC324270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-2612516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633687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006122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8C0F4927-CAAB-427D-928D-0D69D21B64A6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2F2F7CA8-14C1-48D4-87B1-D32F3058FC2C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D0D1C5EC-01DC-4744-B295-D8DD0F24707A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E3D342C-A9AF-4438-B916-0525CFCC782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E5394FC-5C63-4CAA-BCB9-02A6B4AFD4D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AE4FE32-2186-4A7D-928D-BB3CAEC5E96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CE86F543-D383-4E50-8072-9DDF5ED8B37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34C5AFE-EFA2-4261-ABF8-13A9F8B911C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38A97263-F160-4D09-8C9D-FBEAEE0CBBD4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709928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/>
    </p:bldLst>
  </p:timing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934F250C-D135-48EB-A99B-55028A61E0D4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775CCBF6-08FD-44A8-8C23-87FDC324270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14934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bg2"/>
            </a:fgClr>
            <a:bgClr>
              <a:schemeClr val="bg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260942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633377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D7BA47AE-2B0B-4E25-9B2C-BDA5D649DD34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3412ED7D-2EE0-4806-83AB-7D73964D4E71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BB17D5CF-7C8C-4AE3-82C7-EEB2F4622827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2F21022-4A80-4497-BA64-184ED846346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A042108A-1FEC-41AA-A19E-54DC548818F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120FB5D-DEB2-4D25-85B4-0537A30782A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910B0F6-F7C9-4F38-A6B0-1B49DD9A3D9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B2F4F04F-A2F4-4BE7-A754-F1F4CE8685AB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E4D98F71-224D-45B7-B2B4-78DB80D0B69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872290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/>
    </p:bldLst>
  </p:timing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6C4A533D-14C5-4D9C-AF4F-A28C8F7F99D7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75F25A2D-4F96-45EF-A177-F8EE8D30B3F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0044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tx2"/>
            </a:fgClr>
            <a:bgClr>
              <a:schemeClr val="tx2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2623908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4267E425-9AAF-41BE-9050-ACA7F69895B1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95BA2629-84D8-4AF7-8BD0-6AEC4A76680E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3D05D06C-CF0C-4E41-9360-96DD8F35601C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D416C04-CF0F-4600-AE46-7736D1FF0E5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B0BEECF-001A-4154-8BBA-40FBFF829DF1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C8AF3A25-7DEE-43FC-868E-4C22ED45944B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A150DB5D-9F7D-446F-B6C6-6660D850EB1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D4F95ED-B88A-417E-BC7A-189E83DF818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FAC82D20-D424-4276-AA27-DDC7C11C5C04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0902647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3" grpId="0"/>
    </p:bldLst>
  </p:timing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71F8FF16-F473-4110-9857-C064B0658051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5" name="Picture Placeholder 22">
            <a:extLst>
              <a:ext uri="{FF2B5EF4-FFF2-40B4-BE49-F238E27FC236}">
                <a16:creationId xmlns:a16="http://schemas.microsoft.com/office/drawing/2014/main" id="{A83FC1F5-209D-49EC-84CC-6711186B5CF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103542" y="1083008"/>
            <a:ext cx="3394259" cy="339470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4"/>
            </a:fgClr>
            <a:bgClr>
              <a:schemeClr val="accent4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22EF6767-9599-46CF-ABCA-3568941B40B5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Light Blue">
            <a:extLst>
              <a:ext uri="{FF2B5EF4-FFF2-40B4-BE49-F238E27FC236}">
                <a16:creationId xmlns:a16="http://schemas.microsoft.com/office/drawing/2014/main" id="{A2474133-D8E4-4CD3-991E-A6673D6AF811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1EE06C30-BC92-4BF7-8050-616186978918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864E5850-75A1-48D0-ADC9-F619912635F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DAE5E4D4-6551-4335-8A9F-40F06D1DBAE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63FD1B02-7A25-4A38-BA21-752E0A5F97A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EF67CA8-EED1-4678-970B-EB86A8C7EF7E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744017F9-89BA-4B06-8A4E-B23B4CDADD7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8E5F1CD4-0238-467F-A36F-2D9315CC6669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0965536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animBg="1"/>
      <p:bldP spid="4" grpId="1" animBg="1"/>
      <p:bldP spid="6" grpId="0" animBg="1"/>
      <p:bldP spid="6" grpId="1" animBg="1"/>
      <p:bldP spid="11" grpId="0"/>
    </p:bldLst>
  </p:timing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221B9838-5159-4A2F-AECE-A5A50166536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4641820"/>
          </a:xfrm>
          <a:custGeom>
            <a:avLst/>
            <a:gdLst>
              <a:gd name="connsiteX0" fmla="*/ 0 w 24387176"/>
              <a:gd name="connsiteY0" fmla="*/ 0 h 9283639"/>
              <a:gd name="connsiteX1" fmla="*/ 24387176 w 24387176"/>
              <a:gd name="connsiteY1" fmla="*/ 0 h 9283639"/>
              <a:gd name="connsiteX2" fmla="*/ 24387176 w 24387176"/>
              <a:gd name="connsiteY2" fmla="*/ 6201813 h 9283639"/>
              <a:gd name="connsiteX3" fmla="*/ 24387176 w 24387176"/>
              <a:gd name="connsiteY3" fmla="*/ 7730453 h 9283639"/>
              <a:gd name="connsiteX4" fmla="*/ 24346994 w 24387176"/>
              <a:gd name="connsiteY4" fmla="*/ 7737032 h 9283639"/>
              <a:gd name="connsiteX5" fmla="*/ 17326804 w 24387176"/>
              <a:gd name="connsiteY5" fmla="*/ 8515314 h 9283639"/>
              <a:gd name="connsiteX6" fmla="*/ 11113513 w 24387176"/>
              <a:gd name="connsiteY6" fmla="*/ 7515046 h 9283639"/>
              <a:gd name="connsiteX7" fmla="*/ 2955933 w 24387176"/>
              <a:gd name="connsiteY7" fmla="*/ 9282389 h 9283639"/>
              <a:gd name="connsiteX8" fmla="*/ 51812 w 24387176"/>
              <a:gd name="connsiteY8" fmla="*/ 7986695 h 9283639"/>
              <a:gd name="connsiteX9" fmla="*/ 0 w 24387176"/>
              <a:gd name="connsiteY9" fmla="*/ 7921371 h 9283639"/>
              <a:gd name="connsiteX10" fmla="*/ 0 w 24387176"/>
              <a:gd name="connsiteY10" fmla="*/ 6201813 h 92836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4387176" h="9283639">
                <a:moveTo>
                  <a:pt x="0" y="0"/>
                </a:moveTo>
                <a:lnTo>
                  <a:pt x="24387176" y="0"/>
                </a:lnTo>
                <a:lnTo>
                  <a:pt x="24387176" y="6201813"/>
                </a:lnTo>
                <a:lnTo>
                  <a:pt x="24387176" y="7730453"/>
                </a:lnTo>
                <a:lnTo>
                  <a:pt x="24346994" y="7737032"/>
                </a:lnTo>
                <a:cubicBezTo>
                  <a:pt x="22185336" y="8088149"/>
                  <a:pt x="18991076" y="8549832"/>
                  <a:pt x="17326804" y="8515314"/>
                </a:cubicBezTo>
                <a:cubicBezTo>
                  <a:pt x="15283883" y="8472971"/>
                  <a:pt x="14255380" y="7484363"/>
                  <a:pt x="11113513" y="7515046"/>
                </a:cubicBezTo>
                <a:cubicBezTo>
                  <a:pt x="7971649" y="7545729"/>
                  <a:pt x="5632860" y="9337619"/>
                  <a:pt x="2955933" y="9282389"/>
                </a:cubicBezTo>
                <a:cubicBezTo>
                  <a:pt x="1450161" y="9251323"/>
                  <a:pt x="550661" y="8573683"/>
                  <a:pt x="51812" y="7986695"/>
                </a:cubicBezTo>
                <a:lnTo>
                  <a:pt x="0" y="7921371"/>
                </a:lnTo>
                <a:lnTo>
                  <a:pt x="0" y="6201813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9947119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221B9838-5159-4A2F-AECE-A5A50166536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4641820"/>
          </a:xfrm>
          <a:custGeom>
            <a:avLst/>
            <a:gdLst>
              <a:gd name="connsiteX0" fmla="*/ 0 w 24387176"/>
              <a:gd name="connsiteY0" fmla="*/ 0 h 9283639"/>
              <a:gd name="connsiteX1" fmla="*/ 24387176 w 24387176"/>
              <a:gd name="connsiteY1" fmla="*/ 0 h 9283639"/>
              <a:gd name="connsiteX2" fmla="*/ 24387176 w 24387176"/>
              <a:gd name="connsiteY2" fmla="*/ 6201813 h 9283639"/>
              <a:gd name="connsiteX3" fmla="*/ 24387176 w 24387176"/>
              <a:gd name="connsiteY3" fmla="*/ 7730453 h 9283639"/>
              <a:gd name="connsiteX4" fmla="*/ 24346994 w 24387176"/>
              <a:gd name="connsiteY4" fmla="*/ 7737032 h 9283639"/>
              <a:gd name="connsiteX5" fmla="*/ 17326804 w 24387176"/>
              <a:gd name="connsiteY5" fmla="*/ 8515314 h 9283639"/>
              <a:gd name="connsiteX6" fmla="*/ 11113513 w 24387176"/>
              <a:gd name="connsiteY6" fmla="*/ 7515046 h 9283639"/>
              <a:gd name="connsiteX7" fmla="*/ 2955933 w 24387176"/>
              <a:gd name="connsiteY7" fmla="*/ 9282389 h 9283639"/>
              <a:gd name="connsiteX8" fmla="*/ 51812 w 24387176"/>
              <a:gd name="connsiteY8" fmla="*/ 7986695 h 9283639"/>
              <a:gd name="connsiteX9" fmla="*/ 0 w 24387176"/>
              <a:gd name="connsiteY9" fmla="*/ 7921371 h 9283639"/>
              <a:gd name="connsiteX10" fmla="*/ 0 w 24387176"/>
              <a:gd name="connsiteY10" fmla="*/ 6201813 h 92836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4387176" h="9283639">
                <a:moveTo>
                  <a:pt x="0" y="0"/>
                </a:moveTo>
                <a:lnTo>
                  <a:pt x="24387176" y="0"/>
                </a:lnTo>
                <a:lnTo>
                  <a:pt x="24387176" y="6201813"/>
                </a:lnTo>
                <a:lnTo>
                  <a:pt x="24387176" y="7730453"/>
                </a:lnTo>
                <a:lnTo>
                  <a:pt x="24346994" y="7737032"/>
                </a:lnTo>
                <a:cubicBezTo>
                  <a:pt x="22185336" y="8088149"/>
                  <a:pt x="18991076" y="8549832"/>
                  <a:pt x="17326804" y="8515314"/>
                </a:cubicBezTo>
                <a:cubicBezTo>
                  <a:pt x="15283883" y="8472971"/>
                  <a:pt x="14255380" y="7484363"/>
                  <a:pt x="11113513" y="7515046"/>
                </a:cubicBezTo>
                <a:cubicBezTo>
                  <a:pt x="7971649" y="7545729"/>
                  <a:pt x="5632860" y="9337619"/>
                  <a:pt x="2955933" y="9282389"/>
                </a:cubicBezTo>
                <a:cubicBezTo>
                  <a:pt x="1450161" y="9251323"/>
                  <a:pt x="550661" y="8573683"/>
                  <a:pt x="51812" y="7986695"/>
                </a:cubicBezTo>
                <a:lnTo>
                  <a:pt x="0" y="7921371"/>
                </a:lnTo>
                <a:lnTo>
                  <a:pt x="0" y="6201813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AF7545AD-910A-4BC1-9153-FE20FCB69149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75960265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D9B87C-05B5-46DA-8EBA-FABD7A8D411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007890" y="1061855"/>
            <a:ext cx="6159398" cy="4163289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FA8EF023-C839-4698-8ABE-962FA97BAB7B}"/>
              </a:ext>
            </a:extLst>
          </p:cNvPr>
          <p:cNvSpPr/>
          <p:nvPr userDrawn="1"/>
        </p:nvSpPr>
        <p:spPr>
          <a:xfrm rot="9000000">
            <a:off x="1166785" y="-1234462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Light Blue">
            <a:extLst>
              <a:ext uri="{FF2B5EF4-FFF2-40B4-BE49-F238E27FC236}">
                <a16:creationId xmlns:a16="http://schemas.microsoft.com/office/drawing/2014/main" id="{94EE2613-90E3-4C29-B3E1-D8057C5517AC}"/>
              </a:ext>
            </a:extLst>
          </p:cNvPr>
          <p:cNvSpPr/>
          <p:nvPr userDrawn="1"/>
        </p:nvSpPr>
        <p:spPr>
          <a:xfrm rot="15300000">
            <a:off x="-247467" y="-90630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A3CDCB5A-F85C-4166-A57A-862D95EDF95D}"/>
              </a:ext>
            </a:extLst>
          </p:cNvPr>
          <p:cNvSpPr/>
          <p:nvPr userDrawn="1"/>
        </p:nvSpPr>
        <p:spPr>
          <a:xfrm rot="19159880">
            <a:off x="2249794" y="1298926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1895116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  <p:bldP spid="3" grpId="1" animBg="1"/>
      <p:bldP spid="5" grpId="0" animBg="1"/>
      <p:bldP spid="5" grpId="1" animBg="1"/>
      <p:bldP spid="6" grpId="0" animBg="1"/>
      <p:bldP spid="6" grpId="1" animBg="1"/>
    </p:bldLst>
  </p:timing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7D9B87C-05B5-46DA-8EBA-FABD7A8D411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007890" y="1061855"/>
            <a:ext cx="6159398" cy="4163289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FA8EF023-C839-4698-8ABE-962FA97BAB7B}"/>
              </a:ext>
            </a:extLst>
          </p:cNvPr>
          <p:cNvSpPr/>
          <p:nvPr userDrawn="1"/>
        </p:nvSpPr>
        <p:spPr>
          <a:xfrm rot="9000000">
            <a:off x="1166785" y="-1234462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Light Blue">
            <a:extLst>
              <a:ext uri="{FF2B5EF4-FFF2-40B4-BE49-F238E27FC236}">
                <a16:creationId xmlns:a16="http://schemas.microsoft.com/office/drawing/2014/main" id="{94EE2613-90E3-4C29-B3E1-D8057C5517AC}"/>
              </a:ext>
            </a:extLst>
          </p:cNvPr>
          <p:cNvSpPr/>
          <p:nvPr userDrawn="1"/>
        </p:nvSpPr>
        <p:spPr>
          <a:xfrm rot="15300000">
            <a:off x="-247467" y="-90630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A3CDCB5A-F85C-4166-A57A-862D95EDF95D}"/>
              </a:ext>
            </a:extLst>
          </p:cNvPr>
          <p:cNvSpPr/>
          <p:nvPr userDrawn="1"/>
        </p:nvSpPr>
        <p:spPr>
          <a:xfrm rot="19159880">
            <a:off x="2249794" y="1298926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DF1658A-6A53-454D-8F14-61AE9F5E80D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E937A62-397B-4AB1-B077-A07D1F65636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4FD7C9D-4C84-442F-9CDE-0CCD12DD666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6CBB57D-FF99-400A-A23B-5D3E0650A3A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C852C3F3-4560-45CF-992D-FF1ABD2A607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0084B5C8-76AF-428F-B121-4AB07FE47A7E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1563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  <p:bldP spid="3" grpId="1" animBg="1"/>
      <p:bldP spid="5" grpId="0" animBg="1"/>
      <p:bldP spid="5" grpId="1" animBg="1"/>
      <p:bldP spid="6" grpId="0" animBg="1"/>
      <p:bldP spid="6" grpId="1" animBg="1"/>
      <p:bldP spid="11" grpId="0"/>
    </p:bldLst>
  </p:timing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385F8691-744C-4862-8792-6E45F8FB9B6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878423" y="4137660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79A4D326-59BA-4F5A-BB7C-679C87F396C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619477" y="1917639"/>
            <a:ext cx="3476524" cy="4940362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F3E94E03-E074-4ECC-A88F-83937DA9C18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705788" y="4144988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9">
            <a:extLst>
              <a:ext uri="{FF2B5EF4-FFF2-40B4-BE49-F238E27FC236}">
                <a16:creationId xmlns:a16="http://schemas.microsoft.com/office/drawing/2014/main" id="{B8A398DE-4EC3-49A5-AA54-D6F99948E57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517013" y="4120957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6038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</p:bldLst>
  </p:timing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79A4D326-59BA-4F5A-BB7C-679C87F396C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619477" y="1917639"/>
            <a:ext cx="3476524" cy="4940362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385F8691-744C-4862-8792-6E45F8FB9B6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878423" y="4137660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F3E94E03-E074-4ECC-A88F-83937DA9C18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705788" y="4144988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0643166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27778956-B289-4934-B8B7-8BE7017E7C7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10643" y="3429000"/>
            <a:ext cx="2927209" cy="3429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7F69D6C9-4C60-468B-9565-3EB5375AA92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318668" y="3429001"/>
            <a:ext cx="2927209" cy="3428999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9">
            <a:extLst>
              <a:ext uri="{FF2B5EF4-FFF2-40B4-BE49-F238E27FC236}">
                <a16:creationId xmlns:a16="http://schemas.microsoft.com/office/drawing/2014/main" id="{7F1E8E77-C670-4115-ADB1-6AE6024CF67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83703" y="0"/>
            <a:ext cx="5908297" cy="3429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9">
            <a:extLst>
              <a:ext uri="{FF2B5EF4-FFF2-40B4-BE49-F238E27FC236}">
                <a16:creationId xmlns:a16="http://schemas.microsoft.com/office/drawing/2014/main" id="{A41673E9-F077-489C-9128-28C14289C12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68791" y="0"/>
            <a:ext cx="3087975" cy="6858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9">
            <a:extLst>
              <a:ext uri="{FF2B5EF4-FFF2-40B4-BE49-F238E27FC236}">
                <a16:creationId xmlns:a16="http://schemas.microsoft.com/office/drawing/2014/main" id="{A93776B8-7658-4B89-ABF7-55450B0C2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"/>
            <a:ext cx="3155322" cy="6857999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824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5" grpId="0" animBg="1"/>
      <p:bldP spid="16" grpId="0" animBg="1"/>
    </p:bldLst>
  </p:timing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33B41F97-9B0A-4B89-8CA8-C5092751601E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385F8691-744C-4862-8792-6E45F8FB9B6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878423" y="4137660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79A4D326-59BA-4F5A-BB7C-679C87F396C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619477" y="1917639"/>
            <a:ext cx="3476524" cy="4940362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F3E94E03-E074-4ECC-A88F-83937DA9C18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705788" y="4144988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9">
            <a:extLst>
              <a:ext uri="{FF2B5EF4-FFF2-40B4-BE49-F238E27FC236}">
                <a16:creationId xmlns:a16="http://schemas.microsoft.com/office/drawing/2014/main" id="{B8A398DE-4EC3-49A5-AA54-D6F99948E57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517013" y="4120957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16AE79A-0E5C-4D48-8A87-34BDD4CC053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D911058-0AFB-48B9-AD6B-1C9D6BD3834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39E74E2-7275-4743-9A4A-584F25432FE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B458FCC2-6686-4C06-8138-28C5AE1516A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13CA4847-4C38-401C-A849-60EE64CCF44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C449A373-197F-4C97-9DAC-27475D2E2912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81249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0" grpId="0"/>
    </p:bldLst>
  </p:timing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1594FE20-260B-4C68-A8A4-39B698283BE1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79A4D326-59BA-4F5A-BB7C-679C87F396C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619477" y="1917639"/>
            <a:ext cx="3476524" cy="4940362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385F8691-744C-4862-8792-6E45F8FB9B6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878423" y="4137660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F3E94E03-E074-4ECC-A88F-83937DA9C18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705788" y="4144988"/>
            <a:ext cx="1473615" cy="1895228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97641EA-15E7-48AB-AE37-95B5EFEDAE2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0770F0A-2667-4D29-8939-242215E94CF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B3C4689-E0F4-436B-8C0F-8FEA73AE1D3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908B320-96EC-422E-AC74-22A8105B346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071006F8-9C10-4188-83E3-724F892C5CE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E1F968F3-728D-4060-8F8E-52358995F1D7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032431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072C716-BC78-48AB-A57C-B751B2A7BA6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4256" y="666751"/>
            <a:ext cx="5696002" cy="5505450"/>
          </a:xfrm>
          <a:custGeom>
            <a:avLst/>
            <a:gdLst>
              <a:gd name="connsiteX0" fmla="*/ 618702 w 11393488"/>
              <a:gd name="connsiteY0" fmla="*/ 0 h 11010900"/>
              <a:gd name="connsiteX1" fmla="*/ 10774786 w 11393488"/>
              <a:gd name="connsiteY1" fmla="*/ 0 h 11010900"/>
              <a:gd name="connsiteX2" fmla="*/ 11393488 w 11393488"/>
              <a:gd name="connsiteY2" fmla="*/ 618702 h 11010900"/>
              <a:gd name="connsiteX3" fmla="*/ 11393488 w 11393488"/>
              <a:gd name="connsiteY3" fmla="*/ 10392198 h 11010900"/>
              <a:gd name="connsiteX4" fmla="*/ 10774786 w 11393488"/>
              <a:gd name="connsiteY4" fmla="*/ 11010900 h 11010900"/>
              <a:gd name="connsiteX5" fmla="*/ 618702 w 11393488"/>
              <a:gd name="connsiteY5" fmla="*/ 11010900 h 11010900"/>
              <a:gd name="connsiteX6" fmla="*/ 0 w 11393488"/>
              <a:gd name="connsiteY6" fmla="*/ 10392198 h 11010900"/>
              <a:gd name="connsiteX7" fmla="*/ 0 w 11393488"/>
              <a:gd name="connsiteY7" fmla="*/ 618702 h 11010900"/>
              <a:gd name="connsiteX8" fmla="*/ 618702 w 11393488"/>
              <a:gd name="connsiteY8" fmla="*/ 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393488" h="11010900">
                <a:moveTo>
                  <a:pt x="618702" y="0"/>
                </a:moveTo>
                <a:lnTo>
                  <a:pt x="10774786" y="0"/>
                </a:lnTo>
                <a:cubicBezTo>
                  <a:pt x="11116486" y="0"/>
                  <a:pt x="11393488" y="277002"/>
                  <a:pt x="11393488" y="618702"/>
                </a:cubicBezTo>
                <a:lnTo>
                  <a:pt x="11393488" y="10392198"/>
                </a:lnTo>
                <a:cubicBezTo>
                  <a:pt x="11393488" y="10733898"/>
                  <a:pt x="11116486" y="11010900"/>
                  <a:pt x="10774786" y="11010900"/>
                </a:cubicBezTo>
                <a:lnTo>
                  <a:pt x="618702" y="11010900"/>
                </a:lnTo>
                <a:cubicBezTo>
                  <a:pt x="277002" y="11010900"/>
                  <a:pt x="0" y="10733898"/>
                  <a:pt x="0" y="10392198"/>
                </a:cubicBezTo>
                <a:lnTo>
                  <a:pt x="0" y="618702"/>
                </a:lnTo>
                <a:cubicBezTo>
                  <a:pt x="0" y="277002"/>
                  <a:pt x="277002" y="0"/>
                  <a:pt x="6187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5608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072C716-BC78-48AB-A57C-B751B2A7BA6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4256" y="666751"/>
            <a:ext cx="5696002" cy="5505450"/>
          </a:xfrm>
          <a:custGeom>
            <a:avLst/>
            <a:gdLst>
              <a:gd name="connsiteX0" fmla="*/ 618702 w 11393488"/>
              <a:gd name="connsiteY0" fmla="*/ 0 h 11010900"/>
              <a:gd name="connsiteX1" fmla="*/ 10774786 w 11393488"/>
              <a:gd name="connsiteY1" fmla="*/ 0 h 11010900"/>
              <a:gd name="connsiteX2" fmla="*/ 11393488 w 11393488"/>
              <a:gd name="connsiteY2" fmla="*/ 618702 h 11010900"/>
              <a:gd name="connsiteX3" fmla="*/ 11393488 w 11393488"/>
              <a:gd name="connsiteY3" fmla="*/ 10392198 h 11010900"/>
              <a:gd name="connsiteX4" fmla="*/ 10774786 w 11393488"/>
              <a:gd name="connsiteY4" fmla="*/ 11010900 h 11010900"/>
              <a:gd name="connsiteX5" fmla="*/ 618702 w 11393488"/>
              <a:gd name="connsiteY5" fmla="*/ 11010900 h 11010900"/>
              <a:gd name="connsiteX6" fmla="*/ 0 w 11393488"/>
              <a:gd name="connsiteY6" fmla="*/ 10392198 h 11010900"/>
              <a:gd name="connsiteX7" fmla="*/ 0 w 11393488"/>
              <a:gd name="connsiteY7" fmla="*/ 618702 h 11010900"/>
              <a:gd name="connsiteX8" fmla="*/ 618702 w 11393488"/>
              <a:gd name="connsiteY8" fmla="*/ 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393488" h="11010900">
                <a:moveTo>
                  <a:pt x="618702" y="0"/>
                </a:moveTo>
                <a:lnTo>
                  <a:pt x="10774786" y="0"/>
                </a:lnTo>
                <a:cubicBezTo>
                  <a:pt x="11116486" y="0"/>
                  <a:pt x="11393488" y="277002"/>
                  <a:pt x="11393488" y="618702"/>
                </a:cubicBezTo>
                <a:lnTo>
                  <a:pt x="11393488" y="10392198"/>
                </a:lnTo>
                <a:cubicBezTo>
                  <a:pt x="11393488" y="10733898"/>
                  <a:pt x="11116486" y="11010900"/>
                  <a:pt x="10774786" y="11010900"/>
                </a:cubicBezTo>
                <a:lnTo>
                  <a:pt x="618702" y="11010900"/>
                </a:lnTo>
                <a:cubicBezTo>
                  <a:pt x="277002" y="11010900"/>
                  <a:pt x="0" y="10733898"/>
                  <a:pt x="0" y="10392198"/>
                </a:cubicBezTo>
                <a:lnTo>
                  <a:pt x="0" y="618702"/>
                </a:lnTo>
                <a:cubicBezTo>
                  <a:pt x="0" y="277002"/>
                  <a:pt x="277002" y="0"/>
                  <a:pt x="6187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F756B94-55F6-48BF-87DD-369FF5F99331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E73AF4B4-8835-4A71-B503-0F85E10B229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651AA054-72DD-48CF-A9BC-D14F5251820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1E925D2-7D89-466C-AC67-367B4DE08B4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7C2D99D4-69FC-48E3-A6EA-07E62BECE458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8E814F42-FB24-4DD0-8B3A-AAD99C081E4B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908010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268AC591-D813-4057-9B16-849E4A7641E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BCF96FAB-367B-47D0-A8C4-DBD1B286BD8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488378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173206-7CAC-43A5-9B18-3115466B512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95014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7116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</p:bldLst>
  </p:timing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92F077CB-1428-44D8-8173-818100A796F2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268AC591-D813-4057-9B16-849E4A7641E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BCF96FAB-367B-47D0-A8C4-DBD1B286BD8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488378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173206-7CAC-43A5-9B18-3115466B512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95014" y="3429000"/>
            <a:ext cx="3215244" cy="3429000"/>
          </a:xfrm>
          <a:custGeom>
            <a:avLst/>
            <a:gdLst>
              <a:gd name="connsiteX0" fmla="*/ 829705 w 6431326"/>
              <a:gd name="connsiteY0" fmla="*/ 0 h 6858000"/>
              <a:gd name="connsiteX1" fmla="*/ 5601621 w 6431326"/>
              <a:gd name="connsiteY1" fmla="*/ 0 h 6858000"/>
              <a:gd name="connsiteX2" fmla="*/ 6431326 w 6431326"/>
              <a:gd name="connsiteY2" fmla="*/ 829705 h 6858000"/>
              <a:gd name="connsiteX3" fmla="*/ 6431326 w 6431326"/>
              <a:gd name="connsiteY3" fmla="*/ 6858000 h 6858000"/>
              <a:gd name="connsiteX4" fmla="*/ 0 w 6431326"/>
              <a:gd name="connsiteY4" fmla="*/ 6858000 h 6858000"/>
              <a:gd name="connsiteX5" fmla="*/ 0 w 6431326"/>
              <a:gd name="connsiteY5" fmla="*/ 829705 h 6858000"/>
              <a:gd name="connsiteX6" fmla="*/ 829705 w 6431326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31326" h="6858000">
                <a:moveTo>
                  <a:pt x="829705" y="0"/>
                </a:moveTo>
                <a:lnTo>
                  <a:pt x="5601621" y="0"/>
                </a:lnTo>
                <a:cubicBezTo>
                  <a:pt x="6059854" y="0"/>
                  <a:pt x="6431326" y="371472"/>
                  <a:pt x="6431326" y="829705"/>
                </a:cubicBezTo>
                <a:lnTo>
                  <a:pt x="6431326" y="6858000"/>
                </a:lnTo>
                <a:lnTo>
                  <a:pt x="0" y="6858000"/>
                </a:lnTo>
                <a:lnTo>
                  <a:pt x="0" y="829705"/>
                </a:lnTo>
                <a:cubicBezTo>
                  <a:pt x="0" y="371472"/>
                  <a:pt x="371472" y="0"/>
                  <a:pt x="82970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C0F76A1-66B4-402A-A814-0CFC34D2E5A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C8B0697-2841-4B82-884D-8B14F5257ED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B5841BB-DABD-45E2-ACEF-FB5ECCD549A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D2A7D247-DE91-4CB2-AA09-CFFB26ABFD7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EECA1F3C-6D01-4513-97FF-9349622020C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F610447E-849D-4E37-8182-EC43B0961D94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675802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9" grpId="0"/>
    </p:bldLst>
  </p:timing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9">
            <a:extLst>
              <a:ext uri="{FF2B5EF4-FFF2-40B4-BE49-F238E27FC236}">
                <a16:creationId xmlns:a16="http://schemas.microsoft.com/office/drawing/2014/main" id="{8D18CBB6-BB1B-49F1-83AE-D766EFE9461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922252" y="1404511"/>
            <a:ext cx="1621824" cy="1641751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3AFEEA97-9E9F-4B3F-A330-7ACE6AA6FEA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3912" y="0"/>
            <a:ext cx="3824177" cy="6858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33803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 animBg="1"/>
    </p:bldLst>
  </p:timing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3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C37BE2C9-4626-495F-B67B-5FA8E917217D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Picture Placeholder 9">
            <a:extLst>
              <a:ext uri="{FF2B5EF4-FFF2-40B4-BE49-F238E27FC236}">
                <a16:creationId xmlns:a16="http://schemas.microsoft.com/office/drawing/2014/main" id="{8D18CBB6-BB1B-49F1-83AE-D766EFE9461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922252" y="1404511"/>
            <a:ext cx="1621824" cy="1641751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3AFEEA97-9E9F-4B3F-A330-7ACE6AA6FEA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3912" y="0"/>
            <a:ext cx="3824177" cy="6858000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C027A47-7F44-47DD-BCBA-EDA6C973E3E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C6C0B64B-50BA-4DF9-B37A-A62F42CA9A0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9648C23-446C-472D-84D4-435BEFF1884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4FF39262-A7FD-40D7-AF06-80E722032C5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F5DADA8-0A18-42AF-BEED-8FA587C1F033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99C9869-9FF2-49B5-86E6-518E80D67E26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893393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 animBg="1"/>
      <p:bldP spid="10" grpId="0"/>
    </p:bldLst>
  </p:timing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1DD1394E-4957-4732-A2FC-A6C26375ECD9}"/>
              </a:ext>
            </a:extLst>
          </p:cNvPr>
          <p:cNvSpPr/>
          <p:nvPr userDrawn="1"/>
        </p:nvSpPr>
        <p:spPr>
          <a:xfrm>
            <a:off x="0" y="0"/>
            <a:ext cx="343849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1F270AAA-0B88-4FAC-A542-1F041FD2988F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0" y="-34936"/>
            <a:ext cx="3438491" cy="2738379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</a:t>
            </a:r>
          </a:p>
        </p:txBody>
      </p:sp>
      <p:sp>
        <p:nvSpPr>
          <p:cNvPr id="5" name="Picture Placeholder 9">
            <a:extLst>
              <a:ext uri="{FF2B5EF4-FFF2-40B4-BE49-F238E27FC236}">
                <a16:creationId xmlns:a16="http://schemas.microsoft.com/office/drawing/2014/main" id="{30D1F914-5E69-4E48-B101-DF5008C5CFA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054089" y="1989979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</a:t>
            </a:r>
          </a:p>
        </p:txBody>
      </p:sp>
      <p:sp>
        <p:nvSpPr>
          <p:cNvPr id="6" name="Picture Placeholder 9">
            <a:extLst>
              <a:ext uri="{FF2B5EF4-FFF2-40B4-BE49-F238E27FC236}">
                <a16:creationId xmlns:a16="http://schemas.microsoft.com/office/drawing/2014/main" id="{6DD9FDAB-A27A-4ADA-8CC3-2E985E5A2EA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054089" y="4348517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9">
            <a:extLst>
              <a:ext uri="{FF2B5EF4-FFF2-40B4-BE49-F238E27FC236}">
                <a16:creationId xmlns:a16="http://schemas.microsoft.com/office/drawing/2014/main" id="{6A97083A-6B97-4216-A717-FC227BD5A2D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928090" y="1989979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9">
            <a:extLst>
              <a:ext uri="{FF2B5EF4-FFF2-40B4-BE49-F238E27FC236}">
                <a16:creationId xmlns:a16="http://schemas.microsoft.com/office/drawing/2014/main" id="{874C8A8B-E726-4C4F-8206-CEF9FDF716A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928091" y="4366274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0069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 animBg="1"/>
      <p:bldP spid="6" grpId="0" animBg="1"/>
      <p:bldP spid="7" grpId="0" animBg="1"/>
      <p:bldP spid="8" grpId="0" animBg="1"/>
    </p:bldLst>
  </p:timing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67F02C05-8B5A-4A2D-833C-4C1E09F92B51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DD1394E-4957-4732-A2FC-A6C26375ECD9}"/>
              </a:ext>
            </a:extLst>
          </p:cNvPr>
          <p:cNvSpPr/>
          <p:nvPr userDrawn="1"/>
        </p:nvSpPr>
        <p:spPr>
          <a:xfrm>
            <a:off x="0" y="0"/>
            <a:ext cx="3438491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1F270AAA-0B88-4FAC-A542-1F041FD2988F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0" y="-34936"/>
            <a:ext cx="3438491" cy="2738379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</a:t>
            </a:r>
          </a:p>
        </p:txBody>
      </p:sp>
      <p:sp>
        <p:nvSpPr>
          <p:cNvPr id="5" name="Picture Placeholder 9">
            <a:extLst>
              <a:ext uri="{FF2B5EF4-FFF2-40B4-BE49-F238E27FC236}">
                <a16:creationId xmlns:a16="http://schemas.microsoft.com/office/drawing/2014/main" id="{30D1F914-5E69-4E48-B101-DF5008C5CFA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054089" y="1989979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</a:t>
            </a:r>
          </a:p>
        </p:txBody>
      </p:sp>
      <p:sp>
        <p:nvSpPr>
          <p:cNvPr id="6" name="Picture Placeholder 9">
            <a:extLst>
              <a:ext uri="{FF2B5EF4-FFF2-40B4-BE49-F238E27FC236}">
                <a16:creationId xmlns:a16="http://schemas.microsoft.com/office/drawing/2014/main" id="{6DD9FDAB-A27A-4ADA-8CC3-2E985E5A2EA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054089" y="4348517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9">
            <a:extLst>
              <a:ext uri="{FF2B5EF4-FFF2-40B4-BE49-F238E27FC236}">
                <a16:creationId xmlns:a16="http://schemas.microsoft.com/office/drawing/2014/main" id="{6A97083A-6B97-4216-A717-FC227BD5A2D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928090" y="1989979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9">
            <a:extLst>
              <a:ext uri="{FF2B5EF4-FFF2-40B4-BE49-F238E27FC236}">
                <a16:creationId xmlns:a16="http://schemas.microsoft.com/office/drawing/2014/main" id="{874C8A8B-E726-4C4F-8206-CEF9FDF716A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928091" y="4366274"/>
            <a:ext cx="2873161" cy="1805926"/>
          </a:xfrm>
          <a:custGeom>
            <a:avLst/>
            <a:gdLst>
              <a:gd name="connsiteX0" fmla="*/ 0 w 2193201"/>
              <a:gd name="connsiteY0" fmla="*/ 0 h 2193201"/>
              <a:gd name="connsiteX1" fmla="*/ 2193201 w 2193201"/>
              <a:gd name="connsiteY1" fmla="*/ 0 h 2193201"/>
              <a:gd name="connsiteX2" fmla="*/ 2193201 w 2193201"/>
              <a:gd name="connsiteY2" fmla="*/ 2193201 h 2193201"/>
              <a:gd name="connsiteX3" fmla="*/ 0 w 2193201"/>
              <a:gd name="connsiteY3" fmla="*/ 2193201 h 219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93201" h="2193201">
                <a:moveTo>
                  <a:pt x="0" y="0"/>
                </a:moveTo>
                <a:lnTo>
                  <a:pt x="2193201" y="0"/>
                </a:lnTo>
                <a:lnTo>
                  <a:pt x="2193201" y="2193201"/>
                </a:lnTo>
                <a:lnTo>
                  <a:pt x="0" y="2193201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3B27C97-D0B9-4E59-BB64-AAC9FF335891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3652037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 animBg="1"/>
      <p:bldP spid="6" grpId="0" animBg="1"/>
      <p:bldP spid="7" grpId="0" animBg="1"/>
      <p:bldP spid="8" grpId="0" animBg="1"/>
    </p:bldLst>
  </p:timing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9F7DABAB-69ED-4E33-AFAE-911A0B86B5A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597497" y="0"/>
            <a:ext cx="8594503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8">
            <a:extLst>
              <a:ext uri="{FF2B5EF4-FFF2-40B4-BE49-F238E27FC236}">
                <a16:creationId xmlns:a16="http://schemas.microsoft.com/office/drawing/2014/main" id="{F512EE3B-8233-460F-85D9-42D480B7A1E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0"/>
            <a:ext cx="3597495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9474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 animBg="1"/>
    </p:bldLst>
  </p:timing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517804CC-3E70-45E8-AD1E-0F8574118A4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934524" y="1946016"/>
            <a:ext cx="5488379" cy="3451683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702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517804CC-3E70-45E8-AD1E-0F8574118A4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934524" y="1946016"/>
            <a:ext cx="5488379" cy="3451683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6ADDE5A-9353-4983-B52A-7A18CC6A43E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D5BFCFD-8225-442B-9722-1DF89A8B937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AA12854-AF93-4C1E-9815-96BEF7B30A3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7A73DE85-813A-459D-92B6-9A5117125D2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346CFD10-3D63-4BA6-94E0-D7CCBB21FE2E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1A3E481F-4A79-4C23-BBFB-0CF182259918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630457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6E86776D-3C08-45D7-87AA-00CDE793EE0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735574" y="1729038"/>
            <a:ext cx="4701265" cy="2882485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3705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6E86776D-3C08-45D7-87AA-00CDE793EE0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735574" y="1729038"/>
            <a:ext cx="4701265" cy="2882485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51BDAE1-0709-4C52-9D95-9A6C104FDAB3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7764480A-925C-4689-82A6-0D063ED72F7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AAF0A6B2-9B93-4E17-B8F6-9724E4C8F43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3E523A8-CC50-47C7-ADF3-2501A1E3D35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C35E51C3-D31E-4645-AE7D-EA4762CA1F75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C3EAA601-F4C1-4FC1-BFA6-DACEA12B87A4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83625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AE99433B-97E2-47ED-B77E-7B527B6A814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253029" y="1763486"/>
            <a:ext cx="4163243" cy="2286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1809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AE99433B-97E2-47ED-B77E-7B527B6A814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253029" y="1763486"/>
            <a:ext cx="4163243" cy="2286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CD57A9-71A4-40E2-92A1-A5381AC83C4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A0F73603-1973-458B-AAFE-FBF2D4C26FB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CB94D2D-7833-4E19-B73C-0B0D42B5B03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B31B9AB-6403-4DC9-925B-73652599AF8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FF73893C-FD9D-4F56-AD01-5A9384B7DC4B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1F5A5B3-51C0-4084-B762-738BF5771236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329654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C3932071-2FBA-4657-85E4-3243D5A80E7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315554" y="1761040"/>
            <a:ext cx="4122513" cy="2334711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4">
            <a:extLst>
              <a:ext uri="{FF2B5EF4-FFF2-40B4-BE49-F238E27FC236}">
                <a16:creationId xmlns:a16="http://schemas.microsoft.com/office/drawing/2014/main" id="{A1EC210C-95AF-48DF-9CB8-8C6EDE5FF95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36065" y="2842592"/>
            <a:ext cx="1097228" cy="2042230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4800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C3932071-2FBA-4657-85E4-3243D5A80E7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315554" y="1761040"/>
            <a:ext cx="4122513" cy="2334711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4">
            <a:extLst>
              <a:ext uri="{FF2B5EF4-FFF2-40B4-BE49-F238E27FC236}">
                <a16:creationId xmlns:a16="http://schemas.microsoft.com/office/drawing/2014/main" id="{A1EC210C-95AF-48DF-9CB8-8C6EDE5FF95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36065" y="2842592"/>
            <a:ext cx="1097228" cy="2042230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F891A8C-E349-4613-9FF0-E393904B80E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36E08E1C-5F49-482A-BC81-D4AF1E3A872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9EC145F-4903-4BC4-823F-7DB326CCDF7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566DED7A-46A0-440C-BD47-70F6E4A43A2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AC0EA695-40A9-49F1-9546-BB493576FDBC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462E9644-9053-4B77-A66D-B22F736EAE81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118178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10" grpId="0"/>
    </p:bldLst>
  </p:timing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7AF07DFA-9CD6-4BAD-BE4B-3653252A734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323088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742E74CF-93C1-4CB7-86EB-8F7F0C416B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967629" y="1497381"/>
            <a:ext cx="2510153" cy="4502945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0281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</p:bldLst>
  </p:timing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7AF07DFA-9CD6-4BAD-BE4B-3653252A734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323088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742E74CF-93C1-4CB7-86EB-8F7F0C416B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967629" y="1497381"/>
            <a:ext cx="2510153" cy="4502945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C43AB9C-61A6-4E4F-9A6C-4E945EE59E6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3C436A4-965E-4444-A772-EAC595DA451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F7A0F05A-0A0D-494D-AC74-182FA4D4F6A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7E5AD092-6F64-4514-9091-70B8C57C6ECE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1BB0BCCA-2D03-46C8-ADD3-FD356B38449D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A214321D-D86E-4D6F-B3A6-FDB0E3717C8C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80001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  <p:bldP spid="9" grpId="0"/>
    </p:bldLst>
  </p:timing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2E4A866-F27E-4D2B-9DE3-44E7FF9819E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863575" y="2246969"/>
            <a:ext cx="4468179" cy="2344479"/>
          </a:xfrm>
          <a:custGeom>
            <a:avLst/>
            <a:gdLst>
              <a:gd name="connsiteX0" fmla="*/ 516020 w 8937521"/>
              <a:gd name="connsiteY0" fmla="*/ 0 h 4688957"/>
              <a:gd name="connsiteX1" fmla="*/ 8421501 w 8937521"/>
              <a:gd name="connsiteY1" fmla="*/ 0 h 4688957"/>
              <a:gd name="connsiteX2" fmla="*/ 8937521 w 8937521"/>
              <a:gd name="connsiteY2" fmla="*/ 516020 h 4688957"/>
              <a:gd name="connsiteX3" fmla="*/ 8937521 w 8937521"/>
              <a:gd name="connsiteY3" fmla="*/ 4172937 h 4688957"/>
              <a:gd name="connsiteX4" fmla="*/ 8421501 w 8937521"/>
              <a:gd name="connsiteY4" fmla="*/ 4688957 h 4688957"/>
              <a:gd name="connsiteX5" fmla="*/ 516020 w 8937521"/>
              <a:gd name="connsiteY5" fmla="*/ 4688957 h 4688957"/>
              <a:gd name="connsiteX6" fmla="*/ 0 w 8937521"/>
              <a:gd name="connsiteY6" fmla="*/ 4172937 h 4688957"/>
              <a:gd name="connsiteX7" fmla="*/ 0 w 8937521"/>
              <a:gd name="connsiteY7" fmla="*/ 516020 h 4688957"/>
              <a:gd name="connsiteX8" fmla="*/ 516020 w 8937521"/>
              <a:gd name="connsiteY8" fmla="*/ 0 h 4688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937521" h="4688957">
                <a:moveTo>
                  <a:pt x="516020" y="0"/>
                </a:moveTo>
                <a:lnTo>
                  <a:pt x="8421501" y="0"/>
                </a:lnTo>
                <a:cubicBezTo>
                  <a:pt x="8706491" y="0"/>
                  <a:pt x="8937521" y="231030"/>
                  <a:pt x="8937521" y="516020"/>
                </a:cubicBezTo>
                <a:lnTo>
                  <a:pt x="8937521" y="4172937"/>
                </a:lnTo>
                <a:cubicBezTo>
                  <a:pt x="8937521" y="4457927"/>
                  <a:pt x="8706491" y="4688957"/>
                  <a:pt x="8421501" y="4688957"/>
                </a:cubicBezTo>
                <a:lnTo>
                  <a:pt x="516020" y="4688957"/>
                </a:lnTo>
                <a:cubicBezTo>
                  <a:pt x="231029" y="4688957"/>
                  <a:pt x="0" y="4457927"/>
                  <a:pt x="0" y="4172937"/>
                </a:cubicBezTo>
                <a:lnTo>
                  <a:pt x="0" y="516020"/>
                </a:lnTo>
                <a:cubicBezTo>
                  <a:pt x="0" y="231030"/>
                  <a:pt x="231029" y="0"/>
                  <a:pt x="51602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7943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35A97AD6-28AC-4F23-A155-D7BDEE2E240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-1"/>
            <a:ext cx="8169542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8">
            <a:extLst>
              <a:ext uri="{FF2B5EF4-FFF2-40B4-BE49-F238E27FC236}">
                <a16:creationId xmlns:a16="http://schemas.microsoft.com/office/drawing/2014/main" id="{CCACF6E0-C189-4AEF-A252-7254C994C21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2035278"/>
            <a:ext cx="4167541" cy="2300749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2085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35A97AD6-28AC-4F23-A155-D7BDEE2E240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-1"/>
            <a:ext cx="8169542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8">
            <a:extLst>
              <a:ext uri="{FF2B5EF4-FFF2-40B4-BE49-F238E27FC236}">
                <a16:creationId xmlns:a16="http://schemas.microsoft.com/office/drawing/2014/main" id="{CCACF6E0-C189-4AEF-A252-7254C994C21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2035278"/>
            <a:ext cx="4167541" cy="2300749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305AB2C-4A5E-4B79-8041-42D64CCBD4A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1134E04-AA67-40A5-9190-EA8759DE092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386DD3FD-E431-40C5-BF8B-C3F020A04B0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83F10616-91A2-495D-9F5C-BF7812F7144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BC701956-C2BE-41D3-8B54-59DB913B2B2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36A40E48-4FB5-4DF2-BE4A-B475942D2895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52365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10" grpId="0"/>
    </p:bldLst>
  </p:timing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35A97AD6-28AC-4F23-A155-D7BDEE2E240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-1"/>
            <a:ext cx="6096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4">
            <a:extLst>
              <a:ext uri="{FF2B5EF4-FFF2-40B4-BE49-F238E27FC236}">
                <a16:creationId xmlns:a16="http://schemas.microsoft.com/office/drawing/2014/main" id="{EAD7CD5C-AF8B-404C-A2D7-65CF0296629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903262" y="1177527"/>
            <a:ext cx="2286311" cy="4502945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8381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 animBg="1"/>
    </p:bldLst>
  </p:timing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35A97AD6-28AC-4F23-A155-D7BDEE2E240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-1"/>
            <a:ext cx="6096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Picture Placeholder 4">
            <a:extLst>
              <a:ext uri="{FF2B5EF4-FFF2-40B4-BE49-F238E27FC236}">
                <a16:creationId xmlns:a16="http://schemas.microsoft.com/office/drawing/2014/main" id="{EAD7CD5C-AF8B-404C-A2D7-65CF0296629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903262" y="1177527"/>
            <a:ext cx="2286311" cy="4502945"/>
          </a:xfrm>
          <a:custGeom>
            <a:avLst/>
            <a:gdLst>
              <a:gd name="connsiteX0" fmla="*/ 697712 w 5020959"/>
              <a:gd name="connsiteY0" fmla="*/ 0 h 9005889"/>
              <a:gd name="connsiteX1" fmla="*/ 4323247 w 5020959"/>
              <a:gd name="connsiteY1" fmla="*/ 0 h 9005889"/>
              <a:gd name="connsiteX2" fmla="*/ 5020959 w 5020959"/>
              <a:gd name="connsiteY2" fmla="*/ 697712 h 9005889"/>
              <a:gd name="connsiteX3" fmla="*/ 5020959 w 5020959"/>
              <a:gd name="connsiteY3" fmla="*/ 8308177 h 9005889"/>
              <a:gd name="connsiteX4" fmla="*/ 4323247 w 5020959"/>
              <a:gd name="connsiteY4" fmla="*/ 9005889 h 9005889"/>
              <a:gd name="connsiteX5" fmla="*/ 697712 w 5020959"/>
              <a:gd name="connsiteY5" fmla="*/ 9005889 h 9005889"/>
              <a:gd name="connsiteX6" fmla="*/ 0 w 5020959"/>
              <a:gd name="connsiteY6" fmla="*/ 8308177 h 9005889"/>
              <a:gd name="connsiteX7" fmla="*/ 0 w 5020959"/>
              <a:gd name="connsiteY7" fmla="*/ 697712 h 9005889"/>
              <a:gd name="connsiteX8" fmla="*/ 697712 w 5020959"/>
              <a:gd name="connsiteY8" fmla="*/ 0 h 9005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0959" h="9005889">
                <a:moveTo>
                  <a:pt x="697712" y="0"/>
                </a:moveTo>
                <a:lnTo>
                  <a:pt x="4323247" y="0"/>
                </a:lnTo>
                <a:cubicBezTo>
                  <a:pt x="4708583" y="0"/>
                  <a:pt x="5020959" y="312376"/>
                  <a:pt x="5020959" y="697712"/>
                </a:cubicBezTo>
                <a:lnTo>
                  <a:pt x="5020959" y="8308177"/>
                </a:lnTo>
                <a:cubicBezTo>
                  <a:pt x="5020959" y="8693513"/>
                  <a:pt x="4708583" y="9005889"/>
                  <a:pt x="4323247" y="9005889"/>
                </a:cubicBezTo>
                <a:lnTo>
                  <a:pt x="697712" y="9005889"/>
                </a:lnTo>
                <a:cubicBezTo>
                  <a:pt x="312376" y="9005889"/>
                  <a:pt x="0" y="8693513"/>
                  <a:pt x="0" y="8308177"/>
                </a:cubicBezTo>
                <a:lnTo>
                  <a:pt x="0" y="697712"/>
                </a:lnTo>
                <a:cubicBezTo>
                  <a:pt x="0" y="312376"/>
                  <a:pt x="312376" y="0"/>
                  <a:pt x="69771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6784D2E-C30E-49F3-8121-AA7F30C96A03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93086DE-97A7-4B3B-90B1-C790A2FDDF8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8B6E92AB-B576-4421-A79A-8F3D5C7467E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621AEC2-FC5F-4B8C-A790-631299B0583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C1F316B0-134A-4238-BA39-0CEB10F1BA13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EB1986BB-D21B-441A-BC83-811AE8B2DC3B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72737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 animBg="1"/>
      <p:bldP spid="10" grpId="0"/>
    </p:bldLst>
  </p:timing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A9FC88A8-79CE-4FA3-AC84-91D2DCE7D1AB}"/>
              </a:ext>
            </a:extLst>
          </p:cNvPr>
          <p:cNvSpPr/>
          <p:nvPr userDrawn="1"/>
        </p:nvSpPr>
        <p:spPr bwMode="auto">
          <a:xfrm>
            <a:off x="846420" y="1131635"/>
            <a:ext cx="7358606" cy="4867775"/>
          </a:xfrm>
          <a:prstGeom prst="roundRect">
            <a:avLst>
              <a:gd name="adj" fmla="val 10542"/>
            </a:avLst>
          </a:prstGeom>
          <a:solidFill>
            <a:schemeClr val="tx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900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0F77759A-2ABE-46E2-8957-58A9B2A53BBF}"/>
              </a:ext>
            </a:extLst>
          </p:cNvPr>
          <p:cNvSpPr>
            <a:spLocks/>
          </p:cNvSpPr>
          <p:nvPr userDrawn="1"/>
        </p:nvSpPr>
        <p:spPr bwMode="auto">
          <a:xfrm>
            <a:off x="6096001" y="-113224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tx2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71105F40-58CC-4A38-9582-E1EDE7F0B38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09921" y="1577649"/>
            <a:ext cx="1654796" cy="1607642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5630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7" grpId="0" animBg="1"/>
    </p:bldLst>
  </p:timing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A9FC88A8-79CE-4FA3-AC84-91D2DCE7D1AB}"/>
              </a:ext>
            </a:extLst>
          </p:cNvPr>
          <p:cNvSpPr/>
          <p:nvPr userDrawn="1"/>
        </p:nvSpPr>
        <p:spPr bwMode="auto">
          <a:xfrm>
            <a:off x="846420" y="1131635"/>
            <a:ext cx="7358606" cy="4867775"/>
          </a:xfrm>
          <a:prstGeom prst="roundRect">
            <a:avLst>
              <a:gd name="adj" fmla="val 10542"/>
            </a:avLst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US" sz="900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0F77759A-2ABE-46E2-8957-58A9B2A53BBF}"/>
              </a:ext>
            </a:extLst>
          </p:cNvPr>
          <p:cNvSpPr>
            <a:spLocks/>
          </p:cNvSpPr>
          <p:nvPr userDrawn="1"/>
        </p:nvSpPr>
        <p:spPr bwMode="auto">
          <a:xfrm>
            <a:off x="6096001" y="-113224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bg2"/>
              </a:gs>
              <a:gs pos="79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71105F40-58CC-4A38-9582-E1EDE7F0B38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09921" y="1577649"/>
            <a:ext cx="1654796" cy="1607642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29FD832-6A91-4DA7-9045-98DA66F3F10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8A855765-9B99-4D4E-9796-69CF31CF5BE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B259673A-8618-496E-B568-548F0EAE0A8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CA19FCF7-001C-4E7C-A747-47B777FF205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7342EE2E-4476-4510-ACFE-9197697548B6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E142A500-67FD-4BCB-80A4-6C568D41D8B3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507533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7" grpId="0" animBg="1"/>
      <p:bldP spid="11" grpId="0"/>
    </p:bldLst>
  </p:timing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45C7C4E5-B31B-4DBC-8188-D0D024356B3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268602" y="1696544"/>
            <a:ext cx="1654796" cy="160764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0295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45C7C4E5-B31B-4DBC-8188-D0D024356B3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268602" y="1696544"/>
            <a:ext cx="1654796" cy="1607641"/>
          </a:xfrm>
          <a:custGeom>
            <a:avLst/>
            <a:gdLst>
              <a:gd name="connsiteX0" fmla="*/ 2170532 w 4341063"/>
              <a:gd name="connsiteY0" fmla="*/ 0 h 4341064"/>
              <a:gd name="connsiteX1" fmla="*/ 4341063 w 4341063"/>
              <a:gd name="connsiteY1" fmla="*/ 2170532 h 4341064"/>
              <a:gd name="connsiteX2" fmla="*/ 4341063 w 4341063"/>
              <a:gd name="connsiteY2" fmla="*/ 4341064 h 4341064"/>
              <a:gd name="connsiteX3" fmla="*/ 0 w 4341063"/>
              <a:gd name="connsiteY3" fmla="*/ 4341064 h 4341064"/>
              <a:gd name="connsiteX4" fmla="*/ 0 w 4341063"/>
              <a:gd name="connsiteY4" fmla="*/ 2170532 h 4341064"/>
              <a:gd name="connsiteX5" fmla="*/ 2170532 w 4341063"/>
              <a:gd name="connsiteY5" fmla="*/ 0 h 4341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41063" h="4341064">
                <a:moveTo>
                  <a:pt x="2170532" y="0"/>
                </a:moveTo>
                <a:cubicBezTo>
                  <a:pt x="3369284" y="0"/>
                  <a:pt x="4341063" y="971780"/>
                  <a:pt x="4341063" y="2170532"/>
                </a:cubicBezTo>
                <a:lnTo>
                  <a:pt x="4341063" y="4341064"/>
                </a:lnTo>
                <a:lnTo>
                  <a:pt x="0" y="4341064"/>
                </a:lnTo>
                <a:lnTo>
                  <a:pt x="0" y="2170532"/>
                </a:lnTo>
                <a:cubicBezTo>
                  <a:pt x="0" y="971780"/>
                  <a:pt x="971780" y="0"/>
                  <a:pt x="2170532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99E9CDE-615B-470C-80A2-44DE4F661DF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FC86E60F-7A56-4AB7-8F8A-BC4D6E8C152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18A2603-F4BD-417D-833E-83DF5959C7A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E295DA0-83DA-4A7A-8220-1619D23E1E4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EBD9DCC3-3C8B-496F-88A3-04A55359E73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27473D0-F6C6-461D-8A48-5C8E2179686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349933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40C769DF-5490-4A29-9F09-4FC6C8207E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743136" y="2811084"/>
            <a:ext cx="1296272" cy="1259334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5568468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D1A73E4B-81F2-4958-8196-93BFE6F4879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57900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D1A73E4B-81F2-4958-8196-93BFE6F4879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C8A62CE-5BF5-44A2-A1E8-7988B0D00A9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8154BD37-5319-4CBC-8287-937D6FEC7F5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418EAC2-5119-44AC-B144-020EF67697E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DF4A58B-8F22-4546-BBDE-6FC419CDA2D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B5961150-8438-49DA-8296-5D89520ED631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5D072EE-58BE-4982-988B-52630E4541A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964073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</p:bldLst>
  </p:timing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0E8FE2B-72FE-4CFB-8A78-3B17693149D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05982" y="1525022"/>
            <a:ext cx="3242854" cy="3807956"/>
          </a:xfrm>
          <a:custGeom>
            <a:avLst/>
            <a:gdLst>
              <a:gd name="connsiteX0" fmla="*/ 1081113 w 6486553"/>
              <a:gd name="connsiteY0" fmla="*/ 0 h 7615912"/>
              <a:gd name="connsiteX1" fmla="*/ 5405439 w 6486553"/>
              <a:gd name="connsiteY1" fmla="*/ 0 h 7615912"/>
              <a:gd name="connsiteX2" fmla="*/ 6486553 w 6486553"/>
              <a:gd name="connsiteY2" fmla="*/ 1081114 h 7615912"/>
              <a:gd name="connsiteX3" fmla="*/ 6486553 w 6486553"/>
              <a:gd name="connsiteY3" fmla="*/ 6534798 h 7615912"/>
              <a:gd name="connsiteX4" fmla="*/ 5405439 w 6486553"/>
              <a:gd name="connsiteY4" fmla="*/ 7615912 h 7615912"/>
              <a:gd name="connsiteX5" fmla="*/ 1081113 w 6486553"/>
              <a:gd name="connsiteY5" fmla="*/ 7615912 h 7615912"/>
              <a:gd name="connsiteX6" fmla="*/ 0 w 6486553"/>
              <a:gd name="connsiteY6" fmla="*/ 6534798 h 7615912"/>
              <a:gd name="connsiteX7" fmla="*/ 0 w 6486553"/>
              <a:gd name="connsiteY7" fmla="*/ 1081114 h 7615912"/>
              <a:gd name="connsiteX8" fmla="*/ 1081113 w 6486553"/>
              <a:gd name="connsiteY8" fmla="*/ 0 h 7615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486553" h="7615912">
                <a:moveTo>
                  <a:pt x="1081113" y="0"/>
                </a:moveTo>
                <a:lnTo>
                  <a:pt x="5405439" y="0"/>
                </a:lnTo>
                <a:cubicBezTo>
                  <a:pt x="6002521" y="0"/>
                  <a:pt x="6486553" y="484031"/>
                  <a:pt x="6486553" y="1081114"/>
                </a:cubicBezTo>
                <a:lnTo>
                  <a:pt x="6486553" y="6534798"/>
                </a:lnTo>
                <a:cubicBezTo>
                  <a:pt x="6486553" y="7131881"/>
                  <a:pt x="6002521" y="7615912"/>
                  <a:pt x="5405439" y="7615912"/>
                </a:cubicBezTo>
                <a:lnTo>
                  <a:pt x="1081113" y="7615912"/>
                </a:lnTo>
                <a:cubicBezTo>
                  <a:pt x="484031" y="7615912"/>
                  <a:pt x="0" y="7131881"/>
                  <a:pt x="0" y="6534798"/>
                </a:cubicBezTo>
                <a:lnTo>
                  <a:pt x="0" y="1081114"/>
                </a:lnTo>
                <a:cubicBezTo>
                  <a:pt x="0" y="484031"/>
                  <a:pt x="484031" y="0"/>
                  <a:pt x="108111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4834528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DBB051C0-3657-4C78-BAA5-FB1C895674F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4995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9176C95-920E-4DBE-A010-4CD72F949C0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93397" y="1836018"/>
            <a:ext cx="2873455" cy="2873829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71209908-2BBE-4D1A-A2F6-F55D47F8DD2F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4865319" y="1115995"/>
            <a:ext cx="656157" cy="656242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51BF23DC-9A9B-4033-A8D9-20859342205E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4010450" y="3654362"/>
            <a:ext cx="922126" cy="922246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6737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414E-6 -2.77778E-6 C -0.03482 -0.17997 0.01556 -0.37315 0.11275 -0.43379 C 0.20987 -0.49271 0.31839 -0.39502 0.35341 -0.21655 C 0.38706 -0.03622 0.33557 0.1551 0.23845 0.2147 C 0.14107 0.27419 0.03457 0.17963 -3.83414E-6 -2.77778E-6 Z " pathEditMode="relative" rAng="15060000" ptsTypes="AAAAA">
                                      <p:cBhvr>
                                        <p:cTn id="6" dur="28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34" y="-10995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28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8336E-6 2.40741E-6 C 0.08469 -0.11262 0.20375 -0.08345 0.26761 0.06504 C 0.33043 0.21423 0.31357 0.4287 0.2296 0.5419 C 0.14452 0.65347 0.02585 0.62222 -0.0373 0.47303 C -0.10031 0.3243 -0.08436 0.11296 -3.78336E-6 2.40741E-6 Z " pathEditMode="relative" rAng="19380000" ptsTypes="AAAAA">
                                      <p:cBhvr>
                                        <p:cTn id="10" dur="28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548" y="26991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28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  <p:bldP spid="18" grpId="0" animBg="1"/>
      <p:bldP spid="18" grpId="1" animBg="1"/>
    </p:bldLst>
  </p:timing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9176C95-920E-4DBE-A010-4CD72F949C0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93397" y="1836018"/>
            <a:ext cx="2873455" cy="2873829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71209908-2BBE-4D1A-A2F6-F55D47F8DD2F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4865319" y="1115995"/>
            <a:ext cx="656157" cy="656242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51BF23DC-9A9B-4033-A8D9-20859342205E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4010450" y="3654362"/>
            <a:ext cx="922126" cy="922246"/>
          </a:xfrm>
          <a:custGeom>
            <a:avLst/>
            <a:gdLst>
              <a:gd name="connsiteX0" fmla="*/ 2873829 w 5747658"/>
              <a:gd name="connsiteY0" fmla="*/ 0 h 5747658"/>
              <a:gd name="connsiteX1" fmla="*/ 5747658 w 5747658"/>
              <a:gd name="connsiteY1" fmla="*/ 2873829 h 5747658"/>
              <a:gd name="connsiteX2" fmla="*/ 2873829 w 5747658"/>
              <a:gd name="connsiteY2" fmla="*/ 5747658 h 5747658"/>
              <a:gd name="connsiteX3" fmla="*/ 0 w 5747658"/>
              <a:gd name="connsiteY3" fmla="*/ 2873829 h 5747658"/>
              <a:gd name="connsiteX4" fmla="*/ 2873829 w 5747658"/>
              <a:gd name="connsiteY4" fmla="*/ 0 h 5747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7658" h="5747658">
                <a:moveTo>
                  <a:pt x="2873829" y="0"/>
                </a:moveTo>
                <a:cubicBezTo>
                  <a:pt x="4461001" y="0"/>
                  <a:pt x="5747658" y="1286657"/>
                  <a:pt x="5747658" y="2873829"/>
                </a:cubicBezTo>
                <a:cubicBezTo>
                  <a:pt x="5747658" y="4461001"/>
                  <a:pt x="4461001" y="5747658"/>
                  <a:pt x="2873829" y="5747658"/>
                </a:cubicBezTo>
                <a:cubicBezTo>
                  <a:pt x="1286657" y="5747658"/>
                  <a:pt x="0" y="4461001"/>
                  <a:pt x="0" y="2873829"/>
                </a:cubicBezTo>
                <a:cubicBezTo>
                  <a:pt x="0" y="1286657"/>
                  <a:pt x="1286657" y="0"/>
                  <a:pt x="287382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6E01F36-28EF-4A3E-96C8-F817D3952F1D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4F01B66-CED7-4D70-9BA2-A8CC4413825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5D401F7-163D-4E9F-8E77-1BB37413C6C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B6DEC2C7-833E-4CCF-BB26-013BB3E28DB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6F8EB944-2702-46A5-9D41-08313279AFC3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82D0442F-F56D-4760-99CA-791E8E977F6C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95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414E-6 -2.77778E-6 C -0.03482 -0.17997 0.01556 -0.37315 0.11275 -0.43379 C 0.20987 -0.49271 0.31839 -0.39502 0.35341 -0.21655 C 0.38706 -0.03622 0.33557 0.1551 0.23845 0.2147 C 0.14107 0.27419 0.03457 0.17963 -3.83414E-6 -2.77778E-6 Z " pathEditMode="relative" rAng="15060000" ptsTypes="AAAAA">
                                      <p:cBhvr>
                                        <p:cTn id="6" dur="28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34" y="-10995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28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8336E-6 2.40741E-6 C 0.08469 -0.11262 0.20375 -0.08345 0.26761 0.06504 C 0.33043 0.21423 0.31357 0.4287 0.2296 0.5419 C 0.14452 0.65347 0.02585 0.62222 -0.0373 0.47303 C -0.10031 0.3243 -0.08436 0.11296 -3.78336E-6 2.40741E-6 Z " pathEditMode="relative" rAng="19380000" ptsTypes="AAAAA">
                                      <p:cBhvr>
                                        <p:cTn id="10" dur="28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548" y="26991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28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  <p:bldP spid="18" grpId="0" animBg="1"/>
      <p:bldP spid="18" grpId="1" animBg="1"/>
      <p:bldP spid="10" grpId="0"/>
    </p:bldLst>
  </p:timing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20490697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FCAB75F-FB95-46E2-A7DC-517069EF5778}"/>
              </a:ext>
            </a:extLst>
          </p:cNvPr>
          <p:cNvSpPr/>
          <p:nvPr userDrawn="1"/>
        </p:nvSpPr>
        <p:spPr>
          <a:xfrm>
            <a:off x="781742" y="0"/>
            <a:ext cx="11573569" cy="6862948"/>
          </a:xfrm>
          <a:prstGeom prst="rect">
            <a:avLst/>
          </a:prstGeom>
          <a:gradFill>
            <a:gsLst>
              <a:gs pos="0">
                <a:schemeClr val="tx2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AD8866D1-6F96-4A25-BA93-9702FE0CBCD2}"/>
              </a:ext>
            </a:extLst>
          </p:cNvPr>
          <p:cNvSpPr>
            <a:spLocks/>
          </p:cNvSpPr>
          <p:nvPr userDrawn="1"/>
        </p:nvSpPr>
        <p:spPr bwMode="auto">
          <a:xfrm>
            <a:off x="7411520" y="-1938201"/>
            <a:ext cx="10878501" cy="1088448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8A7AE0FF-464D-4A08-BEE3-44ABBC3A337A}"/>
              </a:ext>
            </a:extLst>
          </p:cNvPr>
          <p:cNvSpPr>
            <a:spLocks/>
          </p:cNvSpPr>
          <p:nvPr userDrawn="1"/>
        </p:nvSpPr>
        <p:spPr bwMode="auto">
          <a:xfrm rot="6508185">
            <a:off x="5822979" y="3773451"/>
            <a:ext cx="9368137" cy="9370852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82F9A7A8-0AFB-42E1-B7CF-1899761A4C1E}"/>
              </a:ext>
            </a:extLst>
          </p:cNvPr>
          <p:cNvSpPr>
            <a:spLocks/>
          </p:cNvSpPr>
          <p:nvPr userDrawn="1"/>
        </p:nvSpPr>
        <p:spPr bwMode="auto">
          <a:xfrm rot="1197163">
            <a:off x="3426639" y="1955710"/>
            <a:ext cx="6852214" cy="6855985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2FB8FC0-13A7-44B3-9FB2-D1A2FC33628E}"/>
              </a:ext>
            </a:extLst>
          </p:cNvPr>
          <p:cNvSpPr>
            <a:spLocks/>
          </p:cNvSpPr>
          <p:nvPr userDrawn="1"/>
        </p:nvSpPr>
        <p:spPr bwMode="auto">
          <a:xfrm>
            <a:off x="7494105" y="-244990"/>
            <a:ext cx="8101352" cy="810581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5C0D0757-F9ED-4DA1-818F-04C4B114DBA8}"/>
              </a:ext>
            </a:extLst>
          </p:cNvPr>
          <p:cNvSpPr>
            <a:spLocks/>
          </p:cNvSpPr>
          <p:nvPr userDrawn="1"/>
        </p:nvSpPr>
        <p:spPr bwMode="auto">
          <a:xfrm>
            <a:off x="4281254" y="-389449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494597B3-8039-43DF-9A74-04E2E6282C58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2"/>
              </a:solidFill>
              <a:latin typeface="+mj-lt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AAC7AAD-2D5E-431B-981C-AA38799D8CCA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9F86A39-F69B-41B9-A70D-B5E17D5C7FD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E365E23-29E1-4401-B648-6BE1ED72892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5B1D5EB-6E99-4993-87B9-F48E366CC65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CC34255F-31BC-4122-907B-3ED250FE49F8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948372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14" grpId="0"/>
    </p:bldLst>
  </p:timing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FCAB75F-FB95-46E2-A7DC-517069EF5778}"/>
              </a:ext>
            </a:extLst>
          </p:cNvPr>
          <p:cNvSpPr/>
          <p:nvPr userDrawn="1"/>
        </p:nvSpPr>
        <p:spPr>
          <a:xfrm>
            <a:off x="781742" y="0"/>
            <a:ext cx="11573569" cy="68629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28D234A-511B-4896-BB1E-1B326B2F4184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AD8866D1-6F96-4A25-BA93-9702FE0CBCD2}"/>
              </a:ext>
            </a:extLst>
          </p:cNvPr>
          <p:cNvSpPr>
            <a:spLocks/>
          </p:cNvSpPr>
          <p:nvPr userDrawn="1"/>
        </p:nvSpPr>
        <p:spPr bwMode="auto">
          <a:xfrm>
            <a:off x="7411520" y="-1938201"/>
            <a:ext cx="10878501" cy="1088448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8A7AE0FF-464D-4A08-BEE3-44ABBC3A337A}"/>
              </a:ext>
            </a:extLst>
          </p:cNvPr>
          <p:cNvSpPr>
            <a:spLocks/>
          </p:cNvSpPr>
          <p:nvPr userDrawn="1"/>
        </p:nvSpPr>
        <p:spPr bwMode="auto">
          <a:xfrm rot="6508185">
            <a:off x="5822979" y="3773451"/>
            <a:ext cx="9368137" cy="9370852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82F9A7A8-0AFB-42E1-B7CF-1899761A4C1E}"/>
              </a:ext>
            </a:extLst>
          </p:cNvPr>
          <p:cNvSpPr>
            <a:spLocks/>
          </p:cNvSpPr>
          <p:nvPr userDrawn="1"/>
        </p:nvSpPr>
        <p:spPr bwMode="auto">
          <a:xfrm rot="1197163">
            <a:off x="3426639" y="1955710"/>
            <a:ext cx="6852214" cy="6855985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2FB8FC0-13A7-44B3-9FB2-D1A2FC33628E}"/>
              </a:ext>
            </a:extLst>
          </p:cNvPr>
          <p:cNvSpPr>
            <a:spLocks/>
          </p:cNvSpPr>
          <p:nvPr userDrawn="1"/>
        </p:nvSpPr>
        <p:spPr bwMode="auto">
          <a:xfrm>
            <a:off x="7494105" y="-244990"/>
            <a:ext cx="8101352" cy="810581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5C0D0757-F9ED-4DA1-818F-04C4B114DBA8}"/>
              </a:ext>
            </a:extLst>
          </p:cNvPr>
          <p:cNvSpPr>
            <a:spLocks/>
          </p:cNvSpPr>
          <p:nvPr userDrawn="1"/>
        </p:nvSpPr>
        <p:spPr bwMode="auto">
          <a:xfrm>
            <a:off x="4281254" y="-389449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494597B3-8039-43DF-9A74-04E2E6282C58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AAC7AAD-2D5E-431B-981C-AA38799D8CCA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9F86A39-F69B-41B9-A70D-B5E17D5C7FD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E365E23-29E1-4401-B648-6BE1ED72892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5B1D5EB-6E99-4993-87B9-F48E366CC65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CC34255F-31BC-4122-907B-3ED250FE49F8}"/>
              </a:ext>
            </a:extLst>
          </p:cNvPr>
          <p:cNvSpPr txBox="1"/>
          <p:nvPr userDrawn="1"/>
        </p:nvSpPr>
        <p:spPr>
          <a:xfrm rot="16200000">
            <a:off x="-441453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243215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14" grpId="0"/>
    </p:bldLst>
  </p:timing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FBCFCB8-482A-49AF-9E1F-5345DE8423E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203255" y="3227107"/>
            <a:ext cx="1604042" cy="1604251"/>
          </a:xfrm>
          <a:custGeom>
            <a:avLst/>
            <a:gdLst>
              <a:gd name="connsiteX0" fmla="*/ 1604251 w 3208502"/>
              <a:gd name="connsiteY0" fmla="*/ 0 h 3208502"/>
              <a:gd name="connsiteX1" fmla="*/ 3208502 w 3208502"/>
              <a:gd name="connsiteY1" fmla="*/ 1604251 h 3208502"/>
              <a:gd name="connsiteX2" fmla="*/ 1604251 w 3208502"/>
              <a:gd name="connsiteY2" fmla="*/ 3208502 h 3208502"/>
              <a:gd name="connsiteX3" fmla="*/ 0 w 3208502"/>
              <a:gd name="connsiteY3" fmla="*/ 1604251 h 3208502"/>
              <a:gd name="connsiteX4" fmla="*/ 1604251 w 3208502"/>
              <a:gd name="connsiteY4" fmla="*/ 0 h 3208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08502" h="3208502">
                <a:moveTo>
                  <a:pt x="1604251" y="0"/>
                </a:moveTo>
                <a:cubicBezTo>
                  <a:pt x="2490254" y="0"/>
                  <a:pt x="3208502" y="718248"/>
                  <a:pt x="3208502" y="1604251"/>
                </a:cubicBezTo>
                <a:cubicBezTo>
                  <a:pt x="3208502" y="2490254"/>
                  <a:pt x="2490254" y="3208502"/>
                  <a:pt x="1604251" y="3208502"/>
                </a:cubicBezTo>
                <a:cubicBezTo>
                  <a:pt x="718248" y="3208502"/>
                  <a:pt x="0" y="2490254"/>
                  <a:pt x="0" y="1604251"/>
                </a:cubicBezTo>
                <a:cubicBezTo>
                  <a:pt x="0" y="718248"/>
                  <a:pt x="718248" y="0"/>
                  <a:pt x="160425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1404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FBCFCB8-482A-49AF-9E1F-5345DE8423E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203255" y="3227107"/>
            <a:ext cx="1604042" cy="1604251"/>
          </a:xfrm>
          <a:custGeom>
            <a:avLst/>
            <a:gdLst>
              <a:gd name="connsiteX0" fmla="*/ 1604251 w 3208502"/>
              <a:gd name="connsiteY0" fmla="*/ 0 h 3208502"/>
              <a:gd name="connsiteX1" fmla="*/ 3208502 w 3208502"/>
              <a:gd name="connsiteY1" fmla="*/ 1604251 h 3208502"/>
              <a:gd name="connsiteX2" fmla="*/ 1604251 w 3208502"/>
              <a:gd name="connsiteY2" fmla="*/ 3208502 h 3208502"/>
              <a:gd name="connsiteX3" fmla="*/ 0 w 3208502"/>
              <a:gd name="connsiteY3" fmla="*/ 1604251 h 3208502"/>
              <a:gd name="connsiteX4" fmla="*/ 1604251 w 3208502"/>
              <a:gd name="connsiteY4" fmla="*/ 0 h 3208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08502" h="3208502">
                <a:moveTo>
                  <a:pt x="1604251" y="0"/>
                </a:moveTo>
                <a:cubicBezTo>
                  <a:pt x="2490254" y="0"/>
                  <a:pt x="3208502" y="718248"/>
                  <a:pt x="3208502" y="1604251"/>
                </a:cubicBezTo>
                <a:cubicBezTo>
                  <a:pt x="3208502" y="2490254"/>
                  <a:pt x="2490254" y="3208502"/>
                  <a:pt x="1604251" y="3208502"/>
                </a:cubicBezTo>
                <a:cubicBezTo>
                  <a:pt x="718248" y="3208502"/>
                  <a:pt x="0" y="2490254"/>
                  <a:pt x="0" y="1604251"/>
                </a:cubicBezTo>
                <a:cubicBezTo>
                  <a:pt x="0" y="718248"/>
                  <a:pt x="718248" y="0"/>
                  <a:pt x="160425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150C991-55D1-48C5-808A-48C3539E6ACA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8D796820-0060-4727-97C0-18742B2DA7D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EAC85E8-0FF4-43D8-B1D7-1C14F310D06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28C1107-7BAB-40ED-8D58-DAC2CC20286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06E48CEB-4B0B-413D-9050-A10571C3D277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9ACCC3EE-08B5-418E-A00C-E79368B88863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798714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19F45F1-9DEE-4D0A-A75B-55C1983DE2C0}"/>
              </a:ext>
            </a:extLst>
          </p:cNvPr>
          <p:cNvSpPr/>
          <p:nvPr userDrawn="1"/>
        </p:nvSpPr>
        <p:spPr>
          <a:xfrm>
            <a:off x="0" y="0"/>
            <a:ext cx="12355311" cy="6862948"/>
          </a:xfrm>
          <a:prstGeom prst="rect">
            <a:avLst/>
          </a:pr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813DC14F-7CE7-417D-9677-91CFB968364B}"/>
              </a:ext>
            </a:extLst>
          </p:cNvPr>
          <p:cNvSpPr>
            <a:spLocks/>
          </p:cNvSpPr>
          <p:nvPr userDrawn="1"/>
        </p:nvSpPr>
        <p:spPr bwMode="auto">
          <a:xfrm rot="6508185">
            <a:off x="5251553" y="3773451"/>
            <a:ext cx="9368137" cy="9370852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1"/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506A44C8-D445-41F8-99D9-8CA5ADCFD3F1}"/>
              </a:ext>
            </a:extLst>
          </p:cNvPr>
          <p:cNvSpPr>
            <a:spLocks/>
          </p:cNvSpPr>
          <p:nvPr userDrawn="1"/>
        </p:nvSpPr>
        <p:spPr bwMode="auto">
          <a:xfrm rot="1197163">
            <a:off x="2855214" y="1955710"/>
            <a:ext cx="6852214" cy="6855985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1"/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E83F7AA5-FCD9-421D-A371-4B1764FC284E}"/>
              </a:ext>
            </a:extLst>
          </p:cNvPr>
          <p:cNvSpPr>
            <a:spLocks/>
          </p:cNvSpPr>
          <p:nvPr userDrawn="1"/>
        </p:nvSpPr>
        <p:spPr bwMode="auto">
          <a:xfrm>
            <a:off x="6922679" y="-244990"/>
            <a:ext cx="8101352" cy="810581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2">
                  <a:alpha val="0"/>
                </a:schemeClr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Light Blue">
            <a:extLst>
              <a:ext uri="{FF2B5EF4-FFF2-40B4-BE49-F238E27FC236}">
                <a16:creationId xmlns:a16="http://schemas.microsoft.com/office/drawing/2014/main" id="{E5238569-59B1-4E30-930D-EF7352386951}"/>
              </a:ext>
            </a:extLst>
          </p:cNvPr>
          <p:cNvSpPr/>
          <p:nvPr userDrawn="1"/>
        </p:nvSpPr>
        <p:spPr>
          <a:xfrm rot="19159880">
            <a:off x="8052270" y="3694421"/>
            <a:ext cx="4822833" cy="4313343"/>
          </a:xfrm>
          <a:prstGeom prst="ellipse">
            <a:avLst/>
          </a:prstGeom>
          <a:gradFill>
            <a:gsLst>
              <a:gs pos="80000">
                <a:srgbClr val="61008C">
                  <a:alpha val="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7C829ED6-95FF-4168-B709-EE96EFBBBD15}"/>
              </a:ext>
            </a:extLst>
          </p:cNvPr>
          <p:cNvSpPr>
            <a:spLocks/>
          </p:cNvSpPr>
          <p:nvPr userDrawn="1"/>
        </p:nvSpPr>
        <p:spPr bwMode="auto">
          <a:xfrm>
            <a:off x="6844448" y="-1938201"/>
            <a:ext cx="10878501" cy="1088448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1"/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Freeform 5">
            <a:extLst>
              <a:ext uri="{FF2B5EF4-FFF2-40B4-BE49-F238E27FC236}">
                <a16:creationId xmlns:a16="http://schemas.microsoft.com/office/drawing/2014/main" id="{4B6F99F9-14D1-4D71-8A59-C6C571394EAF}"/>
              </a:ext>
            </a:extLst>
          </p:cNvPr>
          <p:cNvSpPr>
            <a:spLocks/>
          </p:cNvSpPr>
          <p:nvPr userDrawn="1"/>
        </p:nvSpPr>
        <p:spPr bwMode="auto">
          <a:xfrm>
            <a:off x="4537035" y="-389449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tx1"/>
              </a:gs>
              <a:gs pos="0">
                <a:schemeClr val="accent1"/>
              </a:gs>
              <a:gs pos="94000">
                <a:schemeClr val="tx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Pink">
            <a:extLst>
              <a:ext uri="{FF2B5EF4-FFF2-40B4-BE49-F238E27FC236}">
                <a16:creationId xmlns:a16="http://schemas.microsoft.com/office/drawing/2014/main" id="{29EBAA7F-D0F5-488D-BC79-0777639A9710}"/>
              </a:ext>
            </a:extLst>
          </p:cNvPr>
          <p:cNvSpPr/>
          <p:nvPr userDrawn="1"/>
        </p:nvSpPr>
        <p:spPr>
          <a:xfrm rot="9000000">
            <a:off x="9900128" y="-3446376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Light Blue">
            <a:extLst>
              <a:ext uri="{FF2B5EF4-FFF2-40B4-BE49-F238E27FC236}">
                <a16:creationId xmlns:a16="http://schemas.microsoft.com/office/drawing/2014/main" id="{EAB68179-1797-4180-8836-59CC551CCF3B}"/>
              </a:ext>
            </a:extLst>
          </p:cNvPr>
          <p:cNvSpPr/>
          <p:nvPr userDrawn="1"/>
        </p:nvSpPr>
        <p:spPr>
          <a:xfrm rot="15300000">
            <a:off x="8482346" y="-110473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Light Blue">
            <a:extLst>
              <a:ext uri="{FF2B5EF4-FFF2-40B4-BE49-F238E27FC236}">
                <a16:creationId xmlns:a16="http://schemas.microsoft.com/office/drawing/2014/main" id="{098A675D-A55B-45D3-BC16-06BC801DA0D9}"/>
              </a:ext>
            </a:extLst>
          </p:cNvPr>
          <p:cNvSpPr/>
          <p:nvPr userDrawn="1"/>
        </p:nvSpPr>
        <p:spPr>
          <a:xfrm rot="19159880">
            <a:off x="10999255" y="39098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E2B1DE4-6297-4FDF-A5B9-D5C7F14134B9}"/>
              </a:ext>
            </a:extLst>
          </p:cNvPr>
          <p:cNvSpPr txBox="1"/>
          <p:nvPr userDrawn="1"/>
        </p:nvSpPr>
        <p:spPr>
          <a:xfrm rot="16200000">
            <a:off x="-441453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98B9757-CF61-4D63-8C41-933243F3334E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38834C11-DFC1-4E6A-BCB9-FB896749BCB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109F37A-6F9B-495D-B5FA-854B26C6E19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5936E488-B0A6-4FEA-A4DB-5B1729322D9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86522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2" dur="1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0" dur="1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8" dur="1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76" dur="1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17" grpId="0" animBg="1"/>
      <p:bldP spid="17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12" grpId="0"/>
    </p:bldLst>
  </p:timing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19F45F1-9DEE-4D0A-A75B-55C1983DE2C0}"/>
              </a:ext>
            </a:extLst>
          </p:cNvPr>
          <p:cNvSpPr/>
          <p:nvPr userDrawn="1"/>
        </p:nvSpPr>
        <p:spPr>
          <a:xfrm>
            <a:off x="0" y="0"/>
            <a:ext cx="12355311" cy="68629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1B9894A-9A4E-4BD9-92B8-1564153E68BD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813DC14F-7CE7-417D-9677-91CFB968364B}"/>
              </a:ext>
            </a:extLst>
          </p:cNvPr>
          <p:cNvSpPr>
            <a:spLocks/>
          </p:cNvSpPr>
          <p:nvPr userDrawn="1"/>
        </p:nvSpPr>
        <p:spPr bwMode="auto">
          <a:xfrm rot="6508185">
            <a:off x="5251553" y="3773451"/>
            <a:ext cx="9368137" cy="9370852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506A44C8-D445-41F8-99D9-8CA5ADCFD3F1}"/>
              </a:ext>
            </a:extLst>
          </p:cNvPr>
          <p:cNvSpPr>
            <a:spLocks/>
          </p:cNvSpPr>
          <p:nvPr userDrawn="1"/>
        </p:nvSpPr>
        <p:spPr bwMode="auto">
          <a:xfrm rot="1197163">
            <a:off x="2855214" y="1955710"/>
            <a:ext cx="6852214" cy="6855985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E83F7AA5-FCD9-421D-A371-4B1764FC284E}"/>
              </a:ext>
            </a:extLst>
          </p:cNvPr>
          <p:cNvSpPr>
            <a:spLocks/>
          </p:cNvSpPr>
          <p:nvPr userDrawn="1"/>
        </p:nvSpPr>
        <p:spPr bwMode="auto">
          <a:xfrm>
            <a:off x="6922679" y="-244990"/>
            <a:ext cx="8101352" cy="810581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Light Blue">
            <a:extLst>
              <a:ext uri="{FF2B5EF4-FFF2-40B4-BE49-F238E27FC236}">
                <a16:creationId xmlns:a16="http://schemas.microsoft.com/office/drawing/2014/main" id="{E5238569-59B1-4E30-930D-EF7352386951}"/>
              </a:ext>
            </a:extLst>
          </p:cNvPr>
          <p:cNvSpPr/>
          <p:nvPr userDrawn="1"/>
        </p:nvSpPr>
        <p:spPr>
          <a:xfrm rot="19159880">
            <a:off x="8052270" y="3694421"/>
            <a:ext cx="4822833" cy="4313343"/>
          </a:xfrm>
          <a:prstGeom prst="ellipse">
            <a:avLst/>
          </a:pr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7C829ED6-95FF-4168-B709-EE96EFBBBD15}"/>
              </a:ext>
            </a:extLst>
          </p:cNvPr>
          <p:cNvSpPr>
            <a:spLocks/>
          </p:cNvSpPr>
          <p:nvPr userDrawn="1"/>
        </p:nvSpPr>
        <p:spPr bwMode="auto">
          <a:xfrm>
            <a:off x="6844448" y="-1938201"/>
            <a:ext cx="10878501" cy="1088448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lvl="0"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Freeform 5">
            <a:extLst>
              <a:ext uri="{FF2B5EF4-FFF2-40B4-BE49-F238E27FC236}">
                <a16:creationId xmlns:a16="http://schemas.microsoft.com/office/drawing/2014/main" id="{4B6F99F9-14D1-4D71-8A59-C6C571394EAF}"/>
              </a:ext>
            </a:extLst>
          </p:cNvPr>
          <p:cNvSpPr>
            <a:spLocks/>
          </p:cNvSpPr>
          <p:nvPr userDrawn="1"/>
        </p:nvSpPr>
        <p:spPr bwMode="auto">
          <a:xfrm>
            <a:off x="4535916" y="-3894496"/>
            <a:ext cx="9117472" cy="9122491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 flip="none" rotWithShape="1">
            <a:gsLst>
              <a:gs pos="49000">
                <a:schemeClr val="bg2"/>
              </a:gs>
              <a:gs pos="0">
                <a:schemeClr val="bg1"/>
              </a:gs>
              <a:gs pos="94000">
                <a:schemeClr val="bg1">
                  <a:lumMod val="95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Pink">
            <a:extLst>
              <a:ext uri="{FF2B5EF4-FFF2-40B4-BE49-F238E27FC236}">
                <a16:creationId xmlns:a16="http://schemas.microsoft.com/office/drawing/2014/main" id="{29EBAA7F-D0F5-488D-BC79-0777639A9710}"/>
              </a:ext>
            </a:extLst>
          </p:cNvPr>
          <p:cNvSpPr/>
          <p:nvPr userDrawn="1"/>
        </p:nvSpPr>
        <p:spPr>
          <a:xfrm rot="9000000">
            <a:off x="9900128" y="-3446376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Light Blue">
            <a:extLst>
              <a:ext uri="{FF2B5EF4-FFF2-40B4-BE49-F238E27FC236}">
                <a16:creationId xmlns:a16="http://schemas.microsoft.com/office/drawing/2014/main" id="{EAB68179-1797-4180-8836-59CC551CCF3B}"/>
              </a:ext>
            </a:extLst>
          </p:cNvPr>
          <p:cNvSpPr/>
          <p:nvPr userDrawn="1"/>
        </p:nvSpPr>
        <p:spPr>
          <a:xfrm rot="15300000">
            <a:off x="8482346" y="-110473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Light Blue">
            <a:extLst>
              <a:ext uri="{FF2B5EF4-FFF2-40B4-BE49-F238E27FC236}">
                <a16:creationId xmlns:a16="http://schemas.microsoft.com/office/drawing/2014/main" id="{098A675D-A55B-45D3-BC16-06BC801DA0D9}"/>
              </a:ext>
            </a:extLst>
          </p:cNvPr>
          <p:cNvSpPr/>
          <p:nvPr userDrawn="1"/>
        </p:nvSpPr>
        <p:spPr>
          <a:xfrm rot="19159880">
            <a:off x="10999255" y="39098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A61F567-E55E-4F93-B11A-03F6DC461C15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2273A79-D377-471B-883E-09342F9E9CE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8B09477-A3BE-4E97-B249-20E361C0327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2F84FFC8-7D56-447E-9B9C-9E0C2B1FCDA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017B4C0E-4138-47EC-8608-3198FA0B923E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FC84F018-AE35-4039-A294-977C3CE9EC5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25445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2" dur="1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0" dur="1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8" dur="1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76" dur="1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17" grpId="0" animBg="1"/>
      <p:bldP spid="17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18" grpId="0"/>
    </p:bldLst>
  </p:timing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8B307B85-C967-48CA-A6CE-53A248E2AC77}"/>
              </a:ext>
            </a:extLst>
          </p:cNvPr>
          <p:cNvGrpSpPr/>
          <p:nvPr userDrawn="1"/>
        </p:nvGrpSpPr>
        <p:grpSpPr>
          <a:xfrm rot="13500000">
            <a:off x="4981333" y="2408459"/>
            <a:ext cx="2302531" cy="2214375"/>
            <a:chOff x="17523543" y="137889"/>
            <a:chExt cx="15818181" cy="15214541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62452826-178E-4A12-8E1B-95163B032F75}"/>
                </a:ext>
              </a:extLst>
            </p:cNvPr>
            <p:cNvGrpSpPr/>
            <p:nvPr/>
          </p:nvGrpSpPr>
          <p:grpSpPr>
            <a:xfrm>
              <a:off x="17523543" y="137889"/>
              <a:ext cx="15352394" cy="15214541"/>
              <a:chOff x="17523543" y="137889"/>
              <a:chExt cx="15352394" cy="15214541"/>
            </a:xfrm>
          </p:grpSpPr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9934B42E-C474-46ED-8979-E2FB046160EB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rgbClr val="FFFFFF">
                    <a:alpha val="41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9832B8CF-69BB-45A8-A697-79D1AC5AF3E6}"/>
                  </a:ext>
                </a:extLst>
              </p:cNvPr>
              <p:cNvGrpSpPr/>
              <p:nvPr/>
            </p:nvGrpSpPr>
            <p:grpSpPr>
              <a:xfrm>
                <a:off x="17523543" y="9810554"/>
                <a:ext cx="1423046" cy="1448609"/>
                <a:chOff x="6777009" y="5471972"/>
                <a:chExt cx="2516314" cy="2561515"/>
              </a:xfrm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9B748982-2488-45D1-B663-1B62C3FF535A}"/>
                    </a:ext>
                  </a:extLst>
                </p:cNvPr>
                <p:cNvSpPr/>
                <p:nvPr/>
              </p:nvSpPr>
              <p:spPr>
                <a:xfrm>
                  <a:off x="6908320" y="5682244"/>
                  <a:ext cx="2330285" cy="2315628"/>
                </a:xfrm>
                <a:custGeom>
                  <a:avLst/>
                  <a:gdLst>
                    <a:gd name="connsiteX0" fmla="*/ 6057900 w 6057900"/>
                    <a:gd name="connsiteY0" fmla="*/ 3009900 h 6019800"/>
                    <a:gd name="connsiteX1" fmla="*/ 3028950 w 6057900"/>
                    <a:gd name="connsiteY1" fmla="*/ 6019800 h 6019800"/>
                    <a:gd name="connsiteX2" fmla="*/ 0 w 6057900"/>
                    <a:gd name="connsiteY2" fmla="*/ 3009900 h 6019800"/>
                    <a:gd name="connsiteX3" fmla="*/ 3028950 w 6057900"/>
                    <a:gd name="connsiteY3" fmla="*/ 0 h 6019800"/>
                    <a:gd name="connsiteX4" fmla="*/ 6057900 w 6057900"/>
                    <a:gd name="connsiteY4" fmla="*/ 3009900 h 601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7900" h="6019800">
                      <a:moveTo>
                        <a:pt x="6057900" y="3009900"/>
                      </a:moveTo>
                      <a:cubicBezTo>
                        <a:pt x="6057900" y="4672222"/>
                        <a:pt x="4701793" y="6019800"/>
                        <a:pt x="3028950" y="6019800"/>
                      </a:cubicBezTo>
                      <a:cubicBezTo>
                        <a:pt x="1356107" y="6019800"/>
                        <a:pt x="0" y="4672222"/>
                        <a:pt x="0" y="3009900"/>
                      </a:cubicBezTo>
                      <a:cubicBezTo>
                        <a:pt x="0" y="1347578"/>
                        <a:pt x="1356107" y="0"/>
                        <a:pt x="3028950" y="0"/>
                      </a:cubicBezTo>
                      <a:cubicBezTo>
                        <a:pt x="4701793" y="0"/>
                        <a:pt x="6057900" y="1347578"/>
                        <a:pt x="6057900" y="300990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F2DADF7-2636-4E32-B687-F6170F097003}"/>
                    </a:ext>
                  </a:extLst>
                </p:cNvPr>
                <p:cNvSpPr/>
                <p:nvPr/>
              </p:nvSpPr>
              <p:spPr>
                <a:xfrm>
                  <a:off x="6785159" y="5646624"/>
                  <a:ext cx="2399186" cy="2386863"/>
                </a:xfrm>
                <a:custGeom>
                  <a:avLst/>
                  <a:gdLst>
                    <a:gd name="connsiteX0" fmla="*/ 5568315 w 5562600"/>
                    <a:gd name="connsiteY0" fmla="*/ 2767013 h 5534025"/>
                    <a:gd name="connsiteX1" fmla="*/ 2784158 w 5562600"/>
                    <a:gd name="connsiteY1" fmla="*/ 5534025 h 5534025"/>
                    <a:gd name="connsiteX2" fmla="*/ 0 w 5562600"/>
                    <a:gd name="connsiteY2" fmla="*/ 2767013 h 5534025"/>
                    <a:gd name="connsiteX3" fmla="*/ 2784158 w 5562600"/>
                    <a:gd name="connsiteY3" fmla="*/ 0 h 5534025"/>
                    <a:gd name="connsiteX4" fmla="*/ 5568315 w 5562600"/>
                    <a:gd name="connsiteY4" fmla="*/ 2767013 h 5534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62600" h="5534025">
                      <a:moveTo>
                        <a:pt x="5568315" y="2767013"/>
                      </a:moveTo>
                      <a:cubicBezTo>
                        <a:pt x="5568315" y="4295192"/>
                        <a:pt x="4321805" y="5534025"/>
                        <a:pt x="2784158" y="5534025"/>
                      </a:cubicBezTo>
                      <a:cubicBezTo>
                        <a:pt x="1246510" y="5534025"/>
                        <a:pt x="0" y="4295192"/>
                        <a:pt x="0" y="2767013"/>
                      </a:cubicBezTo>
                      <a:cubicBezTo>
                        <a:pt x="0" y="1238834"/>
                        <a:pt x="1246510" y="0"/>
                        <a:pt x="2784158" y="0"/>
                      </a:cubicBezTo>
                      <a:cubicBezTo>
                        <a:pt x="4321805" y="0"/>
                        <a:pt x="5568315" y="1238834"/>
                        <a:pt x="5568315" y="276701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43000">
                      <a:schemeClr val="accent3">
                        <a:lumMod val="100000"/>
                      </a:schemeClr>
                    </a:gs>
                    <a:gs pos="0">
                      <a:schemeClr val="accent1"/>
                    </a:gs>
                  </a:gsLst>
                  <a:lin ang="16200000" scaled="1"/>
                  <a:tileRect/>
                </a:gradFill>
                <a:ln w="9525" cap="flat">
                  <a:noFill/>
                  <a:prstDash val="solid"/>
                  <a:miter/>
                </a:ln>
                <a:effectLst>
                  <a:softEdge rad="1778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854A1AF9-E6A6-426F-A8D9-D022A4CE9160}"/>
                    </a:ext>
                  </a:extLst>
                </p:cNvPr>
                <p:cNvSpPr/>
                <p:nvPr/>
              </p:nvSpPr>
              <p:spPr>
                <a:xfrm>
                  <a:off x="6777009" y="5471972"/>
                  <a:ext cx="2516314" cy="2501425"/>
                </a:xfrm>
                <a:custGeom>
                  <a:avLst/>
                  <a:gdLst>
                    <a:gd name="connsiteX0" fmla="*/ 4831080 w 4829175"/>
                    <a:gd name="connsiteY0" fmla="*/ 2400300 h 4800600"/>
                    <a:gd name="connsiteX1" fmla="*/ 2415540 w 4829175"/>
                    <a:gd name="connsiteY1" fmla="*/ 4800600 h 4800600"/>
                    <a:gd name="connsiteX2" fmla="*/ 0 w 4829175"/>
                    <a:gd name="connsiteY2" fmla="*/ 2400300 h 4800600"/>
                    <a:gd name="connsiteX3" fmla="*/ 2415540 w 4829175"/>
                    <a:gd name="connsiteY3" fmla="*/ 0 h 4800600"/>
                    <a:gd name="connsiteX4" fmla="*/ 4831080 w 4829175"/>
                    <a:gd name="connsiteY4" fmla="*/ 2400300 h 4800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9175" h="4800600">
                      <a:moveTo>
                        <a:pt x="4831080" y="2400300"/>
                      </a:moveTo>
                      <a:cubicBezTo>
                        <a:pt x="4831080" y="3725949"/>
                        <a:pt x="3749606" y="4800600"/>
                        <a:pt x="2415540" y="4800600"/>
                      </a:cubicBezTo>
                      <a:cubicBezTo>
                        <a:pt x="1081474" y="4800600"/>
                        <a:pt x="0" y="3725949"/>
                        <a:pt x="0" y="2400300"/>
                      </a:cubicBezTo>
                      <a:cubicBezTo>
                        <a:pt x="0" y="1074651"/>
                        <a:pt x="1081474" y="0"/>
                        <a:pt x="2415540" y="0"/>
                      </a:cubicBezTo>
                      <a:cubicBezTo>
                        <a:pt x="3749606" y="0"/>
                        <a:pt x="4831080" y="1074651"/>
                        <a:pt x="4831080" y="2400300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chemeClr val="accent3">
                        <a:lumMod val="75000"/>
                        <a:lumOff val="25000"/>
                      </a:schemeClr>
                    </a:gs>
                    <a:gs pos="0">
                      <a:schemeClr val="accent3">
                        <a:lumMod val="50000"/>
                      </a:schemeClr>
                    </a:gs>
                  </a:gsLst>
                  <a:lin ang="16200000" scaled="1"/>
                </a:gradFill>
                <a:ln w="9525" cap="flat">
                  <a:noFill/>
                  <a:prstDash val="solid"/>
                  <a:miter/>
                </a:ln>
                <a:effectLst>
                  <a:softEdge rad="2667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284E6E11-5FA8-45C8-B9F3-90D91CB621E1}"/>
                    </a:ext>
                  </a:extLst>
                </p:cNvPr>
                <p:cNvSpPr/>
                <p:nvPr/>
              </p:nvSpPr>
              <p:spPr>
                <a:xfrm>
                  <a:off x="7083896" y="5828649"/>
                  <a:ext cx="1933940" cy="1925128"/>
                </a:xfrm>
                <a:custGeom>
                  <a:avLst/>
                  <a:gdLst>
                    <a:gd name="connsiteX0" fmla="*/ 4189095 w 4181475"/>
                    <a:gd name="connsiteY0" fmla="*/ 2081213 h 4162425"/>
                    <a:gd name="connsiteX1" fmla="*/ 2094548 w 4181475"/>
                    <a:gd name="connsiteY1" fmla="*/ 4162425 h 4162425"/>
                    <a:gd name="connsiteX2" fmla="*/ 0 w 4181475"/>
                    <a:gd name="connsiteY2" fmla="*/ 2081213 h 4162425"/>
                    <a:gd name="connsiteX3" fmla="*/ 2094548 w 4181475"/>
                    <a:gd name="connsiteY3" fmla="*/ 0 h 4162425"/>
                    <a:gd name="connsiteX4" fmla="*/ 4189095 w 4181475"/>
                    <a:gd name="connsiteY4" fmla="*/ 2081213 h 4162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1475" h="4162425">
                      <a:moveTo>
                        <a:pt x="4189095" y="2081213"/>
                      </a:moveTo>
                      <a:cubicBezTo>
                        <a:pt x="4189095" y="3230635"/>
                        <a:pt x="3251335" y="4162425"/>
                        <a:pt x="2094548" y="4162425"/>
                      </a:cubicBezTo>
                      <a:cubicBezTo>
                        <a:pt x="937761" y="4162425"/>
                        <a:pt x="0" y="3230635"/>
                        <a:pt x="0" y="2081213"/>
                      </a:cubicBezTo>
                      <a:cubicBezTo>
                        <a:pt x="0" y="931791"/>
                        <a:pt x="937761" y="0"/>
                        <a:pt x="2094548" y="0"/>
                      </a:cubicBezTo>
                      <a:cubicBezTo>
                        <a:pt x="3251335" y="0"/>
                        <a:pt x="4189095" y="931791"/>
                        <a:pt x="4189095" y="2081213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chemeClr val="accent3"/>
                    </a:gs>
                    <a:gs pos="0">
                      <a:schemeClr val="accent1">
                        <a:alpha val="0"/>
                      </a:schemeClr>
                    </a:gs>
                  </a:gsLst>
                  <a:lin ang="16200000" scaled="1"/>
                </a:gradFill>
                <a:ln w="9525" cap="flat">
                  <a:noFill/>
                  <a:prstDash val="solid"/>
                  <a:miter/>
                </a:ln>
                <a:effectLst>
                  <a:softEdge rad="1397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</p:grpSp>
        </p:grp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CBEEF79-D9CE-4891-B03A-536CE8D17598}"/>
                </a:ext>
              </a:extLst>
            </p:cNvPr>
            <p:cNvSpPr/>
            <p:nvPr/>
          </p:nvSpPr>
          <p:spPr>
            <a:xfrm>
              <a:off x="32023883" y="5767468"/>
              <a:ext cx="1317841" cy="1309553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rgbClr val="6B93F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A514E10-AB18-4E94-8408-838C5BAF0157}"/>
              </a:ext>
            </a:extLst>
          </p:cNvPr>
          <p:cNvGrpSpPr/>
          <p:nvPr userDrawn="1"/>
        </p:nvGrpSpPr>
        <p:grpSpPr>
          <a:xfrm rot="14764184">
            <a:off x="4128294" y="1582144"/>
            <a:ext cx="4023581" cy="3849826"/>
            <a:chOff x="17597802" y="137889"/>
            <a:chExt cx="15899152" cy="15214541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196342B7-171F-48DF-8F07-FF8C9BA1830B}"/>
                </a:ext>
              </a:extLst>
            </p:cNvPr>
            <p:cNvGrpSpPr/>
            <p:nvPr/>
          </p:nvGrpSpPr>
          <p:grpSpPr>
            <a:xfrm>
              <a:off x="17597802" y="137889"/>
              <a:ext cx="15278135" cy="15214541"/>
              <a:chOff x="17597802" y="137889"/>
              <a:chExt cx="15278135" cy="15214541"/>
            </a:xfrm>
          </p:grpSpPr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2087CB9F-51A4-47CF-8B09-203F046E4CDE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rgbClr val="FFFFFF">
                    <a:alpha val="41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65476392-8078-453C-8866-B8D1A1E89565}"/>
                  </a:ext>
                </a:extLst>
              </p:cNvPr>
              <p:cNvSpPr/>
              <p:nvPr/>
            </p:nvSpPr>
            <p:spPr>
              <a:xfrm>
                <a:off x="17597802" y="9929470"/>
                <a:ext cx="1317843" cy="1309554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rgbClr val="86DFCE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915E8358-FF04-4465-A81D-6EEA275A31F6}"/>
                </a:ext>
              </a:extLst>
            </p:cNvPr>
            <p:cNvGrpSpPr/>
            <p:nvPr/>
          </p:nvGrpSpPr>
          <p:grpSpPr>
            <a:xfrm>
              <a:off x="31868654" y="5575995"/>
              <a:ext cx="1628300" cy="1618665"/>
              <a:chOff x="6633833" y="5343670"/>
              <a:chExt cx="2879256" cy="2862219"/>
            </a:xfrm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63E217D5-5A0F-4194-9F61-C9CD9E56E35A}"/>
                  </a:ext>
                </a:extLst>
              </p:cNvPr>
              <p:cNvSpPr/>
              <p:nvPr/>
            </p:nvSpPr>
            <p:spPr>
              <a:xfrm>
                <a:off x="6908320" y="5682244"/>
                <a:ext cx="2330285" cy="2315628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7A2666B2-8DFC-48FB-8312-237011EEC3DA}"/>
                  </a:ext>
                </a:extLst>
              </p:cNvPr>
              <p:cNvSpPr/>
              <p:nvPr/>
            </p:nvSpPr>
            <p:spPr>
              <a:xfrm>
                <a:off x="6785159" y="5646624"/>
                <a:ext cx="2399186" cy="2386863"/>
              </a:xfrm>
              <a:custGeom>
                <a:avLst/>
                <a:gdLst>
                  <a:gd name="connsiteX0" fmla="*/ 5568315 w 5562600"/>
                  <a:gd name="connsiteY0" fmla="*/ 2767013 h 5534025"/>
                  <a:gd name="connsiteX1" fmla="*/ 2784158 w 5562600"/>
                  <a:gd name="connsiteY1" fmla="*/ 5534025 h 5534025"/>
                  <a:gd name="connsiteX2" fmla="*/ 0 w 5562600"/>
                  <a:gd name="connsiteY2" fmla="*/ 2767013 h 5534025"/>
                  <a:gd name="connsiteX3" fmla="*/ 2784158 w 5562600"/>
                  <a:gd name="connsiteY3" fmla="*/ 0 h 5534025"/>
                  <a:gd name="connsiteX4" fmla="*/ 5568315 w 5562600"/>
                  <a:gd name="connsiteY4" fmla="*/ 2767013 h 5534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62600" h="5534025">
                    <a:moveTo>
                      <a:pt x="5568315" y="2767013"/>
                    </a:moveTo>
                    <a:cubicBezTo>
                      <a:pt x="5568315" y="4295192"/>
                      <a:pt x="4321805" y="5534025"/>
                      <a:pt x="2784158" y="5534025"/>
                    </a:cubicBezTo>
                    <a:cubicBezTo>
                      <a:pt x="1246510" y="5534025"/>
                      <a:pt x="0" y="4295192"/>
                      <a:pt x="0" y="2767013"/>
                    </a:cubicBezTo>
                    <a:cubicBezTo>
                      <a:pt x="0" y="1238834"/>
                      <a:pt x="1246510" y="0"/>
                      <a:pt x="2784158" y="0"/>
                    </a:cubicBezTo>
                    <a:cubicBezTo>
                      <a:pt x="4321805" y="0"/>
                      <a:pt x="5568315" y="1238834"/>
                      <a:pt x="5568315" y="2767013"/>
                    </a:cubicBezTo>
                    <a:close/>
                  </a:path>
                </a:pathLst>
              </a:custGeom>
              <a:gradFill flip="none" rotWithShape="1">
                <a:gsLst>
                  <a:gs pos="43000">
                    <a:schemeClr val="accent3">
                      <a:lumMod val="100000"/>
                    </a:schemeClr>
                  </a:gs>
                  <a:gs pos="0">
                    <a:schemeClr val="accent1"/>
                  </a:gs>
                </a:gsLst>
                <a:lin ang="16200000" scaled="1"/>
                <a:tileRect/>
              </a:gradFill>
              <a:ln w="9525" cap="flat">
                <a:noFill/>
                <a:prstDash val="solid"/>
                <a:miter/>
              </a:ln>
              <a:effectLst>
                <a:softEdge rad="177800"/>
              </a:effectLst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6F680E81-9C9C-4827-B77C-2D942EF66803}"/>
                  </a:ext>
                </a:extLst>
              </p:cNvPr>
              <p:cNvSpPr/>
              <p:nvPr/>
            </p:nvSpPr>
            <p:spPr>
              <a:xfrm>
                <a:off x="6633833" y="5343670"/>
                <a:ext cx="2879256" cy="2862219"/>
              </a:xfrm>
              <a:custGeom>
                <a:avLst/>
                <a:gdLst>
                  <a:gd name="connsiteX0" fmla="*/ 4831080 w 4829175"/>
                  <a:gd name="connsiteY0" fmla="*/ 2400300 h 4800600"/>
                  <a:gd name="connsiteX1" fmla="*/ 2415540 w 4829175"/>
                  <a:gd name="connsiteY1" fmla="*/ 4800600 h 4800600"/>
                  <a:gd name="connsiteX2" fmla="*/ 0 w 4829175"/>
                  <a:gd name="connsiteY2" fmla="*/ 2400300 h 4800600"/>
                  <a:gd name="connsiteX3" fmla="*/ 2415540 w 4829175"/>
                  <a:gd name="connsiteY3" fmla="*/ 0 h 4800600"/>
                  <a:gd name="connsiteX4" fmla="*/ 4831080 w 4829175"/>
                  <a:gd name="connsiteY4" fmla="*/ 2400300 h 4800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9175" h="4800600">
                    <a:moveTo>
                      <a:pt x="4831080" y="2400300"/>
                    </a:moveTo>
                    <a:cubicBezTo>
                      <a:pt x="4831080" y="3725949"/>
                      <a:pt x="3749606" y="4800600"/>
                      <a:pt x="2415540" y="4800600"/>
                    </a:cubicBezTo>
                    <a:cubicBezTo>
                      <a:pt x="1081474" y="4800600"/>
                      <a:pt x="0" y="3725949"/>
                      <a:pt x="0" y="2400300"/>
                    </a:cubicBezTo>
                    <a:cubicBezTo>
                      <a:pt x="0" y="1074651"/>
                      <a:pt x="1081474" y="0"/>
                      <a:pt x="2415540" y="0"/>
                    </a:cubicBezTo>
                    <a:cubicBezTo>
                      <a:pt x="3749606" y="0"/>
                      <a:pt x="4831080" y="1074651"/>
                      <a:pt x="4831080" y="240030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accent3">
                      <a:lumMod val="75000"/>
                      <a:lumOff val="25000"/>
                    </a:schemeClr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  <a:effectLst>
                <a:softEdge rad="266700"/>
              </a:effectLst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9F570FBA-E736-4E6D-B284-AD5E2620E74F}"/>
                  </a:ext>
                </a:extLst>
              </p:cNvPr>
              <p:cNvSpPr/>
              <p:nvPr/>
            </p:nvSpPr>
            <p:spPr>
              <a:xfrm>
                <a:off x="7192750" y="6172244"/>
                <a:ext cx="1971255" cy="1962274"/>
              </a:xfrm>
              <a:custGeom>
                <a:avLst/>
                <a:gdLst>
                  <a:gd name="connsiteX0" fmla="*/ 4189095 w 4181475"/>
                  <a:gd name="connsiteY0" fmla="*/ 2081213 h 4162425"/>
                  <a:gd name="connsiteX1" fmla="*/ 2094548 w 4181475"/>
                  <a:gd name="connsiteY1" fmla="*/ 4162425 h 4162425"/>
                  <a:gd name="connsiteX2" fmla="*/ 0 w 4181475"/>
                  <a:gd name="connsiteY2" fmla="*/ 2081213 h 4162425"/>
                  <a:gd name="connsiteX3" fmla="*/ 2094548 w 4181475"/>
                  <a:gd name="connsiteY3" fmla="*/ 0 h 4162425"/>
                  <a:gd name="connsiteX4" fmla="*/ 4189095 w 4181475"/>
                  <a:gd name="connsiteY4" fmla="*/ 2081213 h 416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1475" h="4162425">
                    <a:moveTo>
                      <a:pt x="4189095" y="2081213"/>
                    </a:moveTo>
                    <a:cubicBezTo>
                      <a:pt x="4189095" y="3230635"/>
                      <a:pt x="3251335" y="4162425"/>
                      <a:pt x="2094548" y="4162425"/>
                    </a:cubicBezTo>
                    <a:cubicBezTo>
                      <a:pt x="937761" y="4162425"/>
                      <a:pt x="0" y="3230635"/>
                      <a:pt x="0" y="2081213"/>
                    </a:cubicBezTo>
                    <a:cubicBezTo>
                      <a:pt x="0" y="931791"/>
                      <a:pt x="937761" y="0"/>
                      <a:pt x="2094548" y="0"/>
                    </a:cubicBezTo>
                    <a:cubicBezTo>
                      <a:pt x="3251335" y="0"/>
                      <a:pt x="4189095" y="931791"/>
                      <a:pt x="4189095" y="2081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accent3"/>
                  </a:gs>
                  <a:gs pos="0">
                    <a:schemeClr val="accent3">
                      <a:alpha val="0"/>
                    </a:schemeClr>
                  </a:gs>
                </a:gsLst>
                <a:lin ang="16200000" scaled="1"/>
              </a:gradFill>
              <a:ln w="9525" cap="flat">
                <a:noFill/>
                <a:prstDash val="solid"/>
                <a:miter/>
              </a:ln>
              <a:effectLst>
                <a:softEdge rad="139700"/>
              </a:effectLst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193C036-6158-465B-9297-1D6E4FBDE834}"/>
              </a:ext>
            </a:extLst>
          </p:cNvPr>
          <p:cNvGrpSpPr/>
          <p:nvPr userDrawn="1"/>
        </p:nvGrpSpPr>
        <p:grpSpPr>
          <a:xfrm rot="17986730">
            <a:off x="3277540" y="696228"/>
            <a:ext cx="5753181" cy="5559007"/>
            <a:chOff x="17597802" y="137889"/>
            <a:chExt cx="15743925" cy="15214541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775DA098-34AF-4E47-A81E-8D853D925BD0}"/>
                </a:ext>
              </a:extLst>
            </p:cNvPr>
            <p:cNvGrpSpPr/>
            <p:nvPr/>
          </p:nvGrpSpPr>
          <p:grpSpPr>
            <a:xfrm>
              <a:off x="17597802" y="137889"/>
              <a:ext cx="15278135" cy="15214541"/>
              <a:chOff x="17597802" y="137889"/>
              <a:chExt cx="15278135" cy="15214541"/>
            </a:xfrm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0658D159-EE7C-4E91-9F13-CC6BAA8B90E5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rgbClr val="FFFFFF">
                    <a:alpha val="41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290F1EB9-E349-43BE-8E57-0BB225F64D1C}"/>
                  </a:ext>
                </a:extLst>
              </p:cNvPr>
              <p:cNvSpPr/>
              <p:nvPr/>
            </p:nvSpPr>
            <p:spPr>
              <a:xfrm>
                <a:off x="17597802" y="9929468"/>
                <a:ext cx="1317841" cy="1309554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71D834-D846-4DFC-B29C-6DF5C6D2896B}"/>
                </a:ext>
              </a:extLst>
            </p:cNvPr>
            <p:cNvSpPr/>
            <p:nvPr/>
          </p:nvSpPr>
          <p:spPr>
            <a:xfrm>
              <a:off x="32023885" y="5767468"/>
              <a:ext cx="1317842" cy="1309554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rgbClr val="FD8E5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sp>
        <p:nvSpPr>
          <p:cNvPr id="33" name="Pink">
            <a:extLst>
              <a:ext uri="{FF2B5EF4-FFF2-40B4-BE49-F238E27FC236}">
                <a16:creationId xmlns:a16="http://schemas.microsoft.com/office/drawing/2014/main" id="{2516473C-8E37-4880-8734-99D35CE7D323}"/>
              </a:ext>
            </a:extLst>
          </p:cNvPr>
          <p:cNvSpPr/>
          <p:nvPr userDrawn="1"/>
        </p:nvSpPr>
        <p:spPr>
          <a:xfrm rot="9000000">
            <a:off x="2334031" y="-169697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4" name="Light Blue">
            <a:extLst>
              <a:ext uri="{FF2B5EF4-FFF2-40B4-BE49-F238E27FC236}">
                <a16:creationId xmlns:a16="http://schemas.microsoft.com/office/drawing/2014/main" id="{B184BFF9-4367-4AB8-BF51-91A403000058}"/>
              </a:ext>
            </a:extLst>
          </p:cNvPr>
          <p:cNvSpPr/>
          <p:nvPr userDrawn="1"/>
        </p:nvSpPr>
        <p:spPr>
          <a:xfrm rot="15300000">
            <a:off x="935918" y="1020969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5" name="Light Blue">
            <a:extLst>
              <a:ext uri="{FF2B5EF4-FFF2-40B4-BE49-F238E27FC236}">
                <a16:creationId xmlns:a16="http://schemas.microsoft.com/office/drawing/2014/main" id="{5872E314-99A3-4F80-B73E-F91379114ADB}"/>
              </a:ext>
            </a:extLst>
          </p:cNvPr>
          <p:cNvSpPr/>
          <p:nvPr userDrawn="1"/>
        </p:nvSpPr>
        <p:spPr>
          <a:xfrm rot="19159880">
            <a:off x="3382136" y="2410521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1" name="Picture Placeholder 4">
            <a:extLst>
              <a:ext uri="{FF2B5EF4-FFF2-40B4-BE49-F238E27FC236}">
                <a16:creationId xmlns:a16="http://schemas.microsoft.com/office/drawing/2014/main" id="{CBA6B210-1C73-4F59-ABA7-DC80C3F3C4C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57096" y="0"/>
            <a:ext cx="6134904" cy="6858000"/>
          </a:xfrm>
          <a:custGeom>
            <a:avLst/>
            <a:gdLst>
              <a:gd name="connsiteX0" fmla="*/ 1819646 w 12271405"/>
              <a:gd name="connsiteY0" fmla="*/ 0 h 13716000"/>
              <a:gd name="connsiteX1" fmla="*/ 12271405 w 12271405"/>
              <a:gd name="connsiteY1" fmla="*/ 0 h 13716000"/>
              <a:gd name="connsiteX2" fmla="*/ 12271405 w 12271405"/>
              <a:gd name="connsiteY2" fmla="*/ 13716000 h 13716000"/>
              <a:gd name="connsiteX3" fmla="*/ 707814 w 12271405"/>
              <a:gd name="connsiteY3" fmla="*/ 13716000 h 13716000"/>
              <a:gd name="connsiteX4" fmla="*/ 752442 w 12271405"/>
              <a:gd name="connsiteY4" fmla="*/ 13596128 h 13716000"/>
              <a:gd name="connsiteX5" fmla="*/ 1380793 w 12271405"/>
              <a:gd name="connsiteY5" fmla="*/ 11205468 h 13716000"/>
              <a:gd name="connsiteX6" fmla="*/ 45213 w 12271405"/>
              <a:gd name="connsiteY6" fmla="*/ 6573205 h 13716000"/>
              <a:gd name="connsiteX7" fmla="*/ 1760721 w 12271405"/>
              <a:gd name="connsiteY7" fmla="*/ 13353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271405" h="13716000">
                <a:moveTo>
                  <a:pt x="1819646" y="0"/>
                </a:moveTo>
                <a:lnTo>
                  <a:pt x="12271405" y="0"/>
                </a:lnTo>
                <a:lnTo>
                  <a:pt x="12271405" y="13716000"/>
                </a:lnTo>
                <a:lnTo>
                  <a:pt x="707814" y="13716000"/>
                </a:lnTo>
                <a:lnTo>
                  <a:pt x="752442" y="13596128"/>
                </a:lnTo>
                <a:cubicBezTo>
                  <a:pt x="1074685" y="12702428"/>
                  <a:pt x="1316987" y="11871828"/>
                  <a:pt x="1380793" y="11205468"/>
                </a:cubicBezTo>
                <a:cubicBezTo>
                  <a:pt x="1600042" y="8940772"/>
                  <a:pt x="405804" y="8995740"/>
                  <a:pt x="45213" y="6573205"/>
                </a:cubicBezTo>
                <a:cubicBezTo>
                  <a:pt x="-230709" y="4719523"/>
                  <a:pt x="807816" y="2201707"/>
                  <a:pt x="1760721" y="133534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44186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9" dur="59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3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4" dur="59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9" dur="59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7" dur="1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5" dur="1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3" dur="1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" presetID="2" presetClass="entr" presetSubtype="2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1" grpId="0" animBg="1"/>
    </p:bldLst>
  </p:timing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3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37">
            <a:extLst>
              <a:ext uri="{FF2B5EF4-FFF2-40B4-BE49-F238E27FC236}">
                <a16:creationId xmlns:a16="http://schemas.microsoft.com/office/drawing/2014/main" id="{08AC5762-D7B8-409F-B75D-48FFA85468D9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33" name="Pink">
            <a:extLst>
              <a:ext uri="{FF2B5EF4-FFF2-40B4-BE49-F238E27FC236}">
                <a16:creationId xmlns:a16="http://schemas.microsoft.com/office/drawing/2014/main" id="{2516473C-8E37-4880-8734-99D35CE7D323}"/>
              </a:ext>
            </a:extLst>
          </p:cNvPr>
          <p:cNvSpPr/>
          <p:nvPr userDrawn="1"/>
        </p:nvSpPr>
        <p:spPr>
          <a:xfrm rot="9000000">
            <a:off x="2401128" y="-1475554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4" name="Light Blue">
            <a:extLst>
              <a:ext uri="{FF2B5EF4-FFF2-40B4-BE49-F238E27FC236}">
                <a16:creationId xmlns:a16="http://schemas.microsoft.com/office/drawing/2014/main" id="{B184BFF9-4367-4AB8-BF51-91A403000058}"/>
              </a:ext>
            </a:extLst>
          </p:cNvPr>
          <p:cNvSpPr/>
          <p:nvPr userDrawn="1"/>
        </p:nvSpPr>
        <p:spPr>
          <a:xfrm rot="15300000">
            <a:off x="935918" y="1020969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B307B85-C967-48CA-A6CE-53A248E2AC77}"/>
              </a:ext>
            </a:extLst>
          </p:cNvPr>
          <p:cNvGrpSpPr/>
          <p:nvPr userDrawn="1"/>
        </p:nvGrpSpPr>
        <p:grpSpPr>
          <a:xfrm rot="13500000">
            <a:off x="4981333" y="2408459"/>
            <a:ext cx="2302531" cy="2214375"/>
            <a:chOff x="17523543" y="137889"/>
            <a:chExt cx="15818181" cy="15214541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62452826-178E-4A12-8E1B-95163B032F75}"/>
                </a:ext>
              </a:extLst>
            </p:cNvPr>
            <p:cNvGrpSpPr/>
            <p:nvPr/>
          </p:nvGrpSpPr>
          <p:grpSpPr>
            <a:xfrm>
              <a:off x="17523543" y="137889"/>
              <a:ext cx="15352394" cy="15214541"/>
              <a:chOff x="17523543" y="137889"/>
              <a:chExt cx="15352394" cy="15214541"/>
            </a:xfrm>
          </p:grpSpPr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9934B42E-C474-46ED-8979-E2FB046160EB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chemeClr val="tx2">
                    <a:alpha val="41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9832B8CF-69BB-45A8-A697-79D1AC5AF3E6}"/>
                  </a:ext>
                </a:extLst>
              </p:cNvPr>
              <p:cNvGrpSpPr/>
              <p:nvPr/>
            </p:nvGrpSpPr>
            <p:grpSpPr>
              <a:xfrm>
                <a:off x="17523543" y="9810554"/>
                <a:ext cx="1423046" cy="1448609"/>
                <a:chOff x="6777009" y="5471972"/>
                <a:chExt cx="2516314" cy="2561515"/>
              </a:xfrm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9B748982-2488-45D1-B663-1B62C3FF535A}"/>
                    </a:ext>
                  </a:extLst>
                </p:cNvPr>
                <p:cNvSpPr/>
                <p:nvPr/>
              </p:nvSpPr>
              <p:spPr>
                <a:xfrm>
                  <a:off x="6908320" y="5682244"/>
                  <a:ext cx="2330285" cy="2315628"/>
                </a:xfrm>
                <a:custGeom>
                  <a:avLst/>
                  <a:gdLst>
                    <a:gd name="connsiteX0" fmla="*/ 6057900 w 6057900"/>
                    <a:gd name="connsiteY0" fmla="*/ 3009900 h 6019800"/>
                    <a:gd name="connsiteX1" fmla="*/ 3028950 w 6057900"/>
                    <a:gd name="connsiteY1" fmla="*/ 6019800 h 6019800"/>
                    <a:gd name="connsiteX2" fmla="*/ 0 w 6057900"/>
                    <a:gd name="connsiteY2" fmla="*/ 3009900 h 6019800"/>
                    <a:gd name="connsiteX3" fmla="*/ 3028950 w 6057900"/>
                    <a:gd name="connsiteY3" fmla="*/ 0 h 6019800"/>
                    <a:gd name="connsiteX4" fmla="*/ 6057900 w 6057900"/>
                    <a:gd name="connsiteY4" fmla="*/ 3009900 h 601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7900" h="6019800">
                      <a:moveTo>
                        <a:pt x="6057900" y="3009900"/>
                      </a:moveTo>
                      <a:cubicBezTo>
                        <a:pt x="6057900" y="4672222"/>
                        <a:pt x="4701793" y="6019800"/>
                        <a:pt x="3028950" y="6019800"/>
                      </a:cubicBezTo>
                      <a:cubicBezTo>
                        <a:pt x="1356107" y="6019800"/>
                        <a:pt x="0" y="4672222"/>
                        <a:pt x="0" y="3009900"/>
                      </a:cubicBezTo>
                      <a:cubicBezTo>
                        <a:pt x="0" y="1347578"/>
                        <a:pt x="1356107" y="0"/>
                        <a:pt x="3028950" y="0"/>
                      </a:cubicBezTo>
                      <a:cubicBezTo>
                        <a:pt x="4701793" y="0"/>
                        <a:pt x="6057900" y="1347578"/>
                        <a:pt x="6057900" y="300990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F2DADF7-2636-4E32-B687-F6170F097003}"/>
                    </a:ext>
                  </a:extLst>
                </p:cNvPr>
                <p:cNvSpPr/>
                <p:nvPr/>
              </p:nvSpPr>
              <p:spPr>
                <a:xfrm>
                  <a:off x="6785159" y="5646624"/>
                  <a:ext cx="2399186" cy="2386863"/>
                </a:xfrm>
                <a:custGeom>
                  <a:avLst/>
                  <a:gdLst>
                    <a:gd name="connsiteX0" fmla="*/ 5568315 w 5562600"/>
                    <a:gd name="connsiteY0" fmla="*/ 2767013 h 5534025"/>
                    <a:gd name="connsiteX1" fmla="*/ 2784158 w 5562600"/>
                    <a:gd name="connsiteY1" fmla="*/ 5534025 h 5534025"/>
                    <a:gd name="connsiteX2" fmla="*/ 0 w 5562600"/>
                    <a:gd name="connsiteY2" fmla="*/ 2767013 h 5534025"/>
                    <a:gd name="connsiteX3" fmla="*/ 2784158 w 5562600"/>
                    <a:gd name="connsiteY3" fmla="*/ 0 h 5534025"/>
                    <a:gd name="connsiteX4" fmla="*/ 5568315 w 5562600"/>
                    <a:gd name="connsiteY4" fmla="*/ 2767013 h 5534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62600" h="5534025">
                      <a:moveTo>
                        <a:pt x="5568315" y="2767013"/>
                      </a:moveTo>
                      <a:cubicBezTo>
                        <a:pt x="5568315" y="4295192"/>
                        <a:pt x="4321805" y="5534025"/>
                        <a:pt x="2784158" y="5534025"/>
                      </a:cubicBezTo>
                      <a:cubicBezTo>
                        <a:pt x="1246510" y="5534025"/>
                        <a:pt x="0" y="4295192"/>
                        <a:pt x="0" y="2767013"/>
                      </a:cubicBezTo>
                      <a:cubicBezTo>
                        <a:pt x="0" y="1238834"/>
                        <a:pt x="1246510" y="0"/>
                        <a:pt x="2784158" y="0"/>
                      </a:cubicBezTo>
                      <a:cubicBezTo>
                        <a:pt x="4321805" y="0"/>
                        <a:pt x="5568315" y="1238834"/>
                        <a:pt x="5568315" y="276701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43000">
                      <a:schemeClr val="accent3">
                        <a:lumMod val="100000"/>
                      </a:schemeClr>
                    </a:gs>
                    <a:gs pos="0">
                      <a:schemeClr val="accent1"/>
                    </a:gs>
                  </a:gsLst>
                  <a:lin ang="16200000" scaled="1"/>
                  <a:tileRect/>
                </a:gradFill>
                <a:ln w="9525" cap="flat">
                  <a:noFill/>
                  <a:prstDash val="solid"/>
                  <a:miter/>
                </a:ln>
                <a:effectLst>
                  <a:softEdge rad="1778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854A1AF9-E6A6-426F-A8D9-D022A4CE9160}"/>
                    </a:ext>
                  </a:extLst>
                </p:cNvPr>
                <p:cNvSpPr/>
                <p:nvPr/>
              </p:nvSpPr>
              <p:spPr>
                <a:xfrm>
                  <a:off x="6777009" y="5471972"/>
                  <a:ext cx="2516314" cy="2501425"/>
                </a:xfrm>
                <a:custGeom>
                  <a:avLst/>
                  <a:gdLst>
                    <a:gd name="connsiteX0" fmla="*/ 4831080 w 4829175"/>
                    <a:gd name="connsiteY0" fmla="*/ 2400300 h 4800600"/>
                    <a:gd name="connsiteX1" fmla="*/ 2415540 w 4829175"/>
                    <a:gd name="connsiteY1" fmla="*/ 4800600 h 4800600"/>
                    <a:gd name="connsiteX2" fmla="*/ 0 w 4829175"/>
                    <a:gd name="connsiteY2" fmla="*/ 2400300 h 4800600"/>
                    <a:gd name="connsiteX3" fmla="*/ 2415540 w 4829175"/>
                    <a:gd name="connsiteY3" fmla="*/ 0 h 4800600"/>
                    <a:gd name="connsiteX4" fmla="*/ 4831080 w 4829175"/>
                    <a:gd name="connsiteY4" fmla="*/ 2400300 h 4800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9175" h="4800600">
                      <a:moveTo>
                        <a:pt x="4831080" y="2400300"/>
                      </a:moveTo>
                      <a:cubicBezTo>
                        <a:pt x="4831080" y="3725949"/>
                        <a:pt x="3749606" y="4800600"/>
                        <a:pt x="2415540" y="4800600"/>
                      </a:cubicBezTo>
                      <a:cubicBezTo>
                        <a:pt x="1081474" y="4800600"/>
                        <a:pt x="0" y="3725949"/>
                        <a:pt x="0" y="2400300"/>
                      </a:cubicBezTo>
                      <a:cubicBezTo>
                        <a:pt x="0" y="1074651"/>
                        <a:pt x="1081474" y="0"/>
                        <a:pt x="2415540" y="0"/>
                      </a:cubicBezTo>
                      <a:cubicBezTo>
                        <a:pt x="3749606" y="0"/>
                        <a:pt x="4831080" y="1074651"/>
                        <a:pt x="4831080" y="2400300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chemeClr val="accent3">
                        <a:lumMod val="75000"/>
                        <a:lumOff val="25000"/>
                      </a:schemeClr>
                    </a:gs>
                    <a:gs pos="0">
                      <a:schemeClr val="accent3">
                        <a:lumMod val="50000"/>
                      </a:schemeClr>
                    </a:gs>
                  </a:gsLst>
                  <a:lin ang="16200000" scaled="1"/>
                </a:gradFill>
                <a:ln w="9525" cap="flat">
                  <a:noFill/>
                  <a:prstDash val="solid"/>
                  <a:miter/>
                </a:ln>
                <a:effectLst>
                  <a:softEdge rad="2667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284E6E11-5FA8-45C8-B9F3-90D91CB621E1}"/>
                    </a:ext>
                  </a:extLst>
                </p:cNvPr>
                <p:cNvSpPr/>
                <p:nvPr/>
              </p:nvSpPr>
              <p:spPr>
                <a:xfrm>
                  <a:off x="7083896" y="5828649"/>
                  <a:ext cx="1933940" cy="1925128"/>
                </a:xfrm>
                <a:custGeom>
                  <a:avLst/>
                  <a:gdLst>
                    <a:gd name="connsiteX0" fmla="*/ 4189095 w 4181475"/>
                    <a:gd name="connsiteY0" fmla="*/ 2081213 h 4162425"/>
                    <a:gd name="connsiteX1" fmla="*/ 2094548 w 4181475"/>
                    <a:gd name="connsiteY1" fmla="*/ 4162425 h 4162425"/>
                    <a:gd name="connsiteX2" fmla="*/ 0 w 4181475"/>
                    <a:gd name="connsiteY2" fmla="*/ 2081213 h 4162425"/>
                    <a:gd name="connsiteX3" fmla="*/ 2094548 w 4181475"/>
                    <a:gd name="connsiteY3" fmla="*/ 0 h 4162425"/>
                    <a:gd name="connsiteX4" fmla="*/ 4189095 w 4181475"/>
                    <a:gd name="connsiteY4" fmla="*/ 2081213 h 4162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1475" h="4162425">
                      <a:moveTo>
                        <a:pt x="4189095" y="2081213"/>
                      </a:moveTo>
                      <a:cubicBezTo>
                        <a:pt x="4189095" y="3230635"/>
                        <a:pt x="3251335" y="4162425"/>
                        <a:pt x="2094548" y="4162425"/>
                      </a:cubicBezTo>
                      <a:cubicBezTo>
                        <a:pt x="937761" y="4162425"/>
                        <a:pt x="0" y="3230635"/>
                        <a:pt x="0" y="2081213"/>
                      </a:cubicBezTo>
                      <a:cubicBezTo>
                        <a:pt x="0" y="931791"/>
                        <a:pt x="937761" y="0"/>
                        <a:pt x="2094548" y="0"/>
                      </a:cubicBezTo>
                      <a:cubicBezTo>
                        <a:pt x="3251335" y="0"/>
                        <a:pt x="4189095" y="931791"/>
                        <a:pt x="4189095" y="2081213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chemeClr val="accent3"/>
                    </a:gs>
                    <a:gs pos="0">
                      <a:schemeClr val="accent1">
                        <a:alpha val="0"/>
                      </a:schemeClr>
                    </a:gs>
                  </a:gsLst>
                  <a:lin ang="16200000" scaled="1"/>
                </a:gradFill>
                <a:ln w="9525" cap="flat">
                  <a:noFill/>
                  <a:prstDash val="solid"/>
                  <a:miter/>
                </a:ln>
                <a:effectLst>
                  <a:softEdge rad="139700"/>
                </a:effectLst>
              </p:spPr>
              <p:txBody>
  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defTabSz="114254"/>
                  <a:endParaRPr lang="en-US" sz="450">
                    <a:solidFill>
                      <a:srgbClr val="172144"/>
                    </a:solidFill>
                    <a:latin typeface="Calibri"/>
                  </a:endParaRPr>
                </a:p>
              </p:txBody>
            </p:sp>
          </p:grpSp>
        </p:grp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CBEEF79-D9CE-4891-B03A-536CE8D17598}"/>
                </a:ext>
              </a:extLst>
            </p:cNvPr>
            <p:cNvSpPr/>
            <p:nvPr/>
          </p:nvSpPr>
          <p:spPr>
            <a:xfrm>
              <a:off x="32023883" y="5767468"/>
              <a:ext cx="1317841" cy="1309553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rgbClr val="6B93F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A514E10-AB18-4E94-8408-838C5BAF0157}"/>
              </a:ext>
            </a:extLst>
          </p:cNvPr>
          <p:cNvGrpSpPr/>
          <p:nvPr userDrawn="1"/>
        </p:nvGrpSpPr>
        <p:grpSpPr>
          <a:xfrm rot="14764184">
            <a:off x="4155902" y="1537751"/>
            <a:ext cx="3984297" cy="3849826"/>
            <a:chOff x="17597802" y="137889"/>
            <a:chExt cx="15743921" cy="15214541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196342B7-171F-48DF-8F07-FF8C9BA1830B}"/>
                </a:ext>
              </a:extLst>
            </p:cNvPr>
            <p:cNvGrpSpPr/>
            <p:nvPr/>
          </p:nvGrpSpPr>
          <p:grpSpPr>
            <a:xfrm>
              <a:off x="17597802" y="137889"/>
              <a:ext cx="15278135" cy="15214541"/>
              <a:chOff x="17597802" y="137889"/>
              <a:chExt cx="15278135" cy="15214541"/>
            </a:xfrm>
          </p:grpSpPr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2087CB9F-51A4-47CF-8B09-203F046E4CDE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chemeClr val="tx2">
                    <a:alpha val="41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65476392-8078-453C-8866-B8D1A1E89565}"/>
                  </a:ext>
                </a:extLst>
              </p:cNvPr>
              <p:cNvSpPr/>
              <p:nvPr/>
            </p:nvSpPr>
            <p:spPr>
              <a:xfrm>
                <a:off x="17597802" y="9929470"/>
                <a:ext cx="1317843" cy="1309554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rgbClr val="86DFCE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3E217D5-5A0F-4194-9F61-C9CD9E56E35A}"/>
                </a:ext>
              </a:extLst>
            </p:cNvPr>
            <p:cNvSpPr/>
            <p:nvPr/>
          </p:nvSpPr>
          <p:spPr>
            <a:xfrm>
              <a:off x="32023882" y="5767467"/>
              <a:ext cx="1317841" cy="1309553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193C036-6158-465B-9297-1D6E4FBDE834}"/>
              </a:ext>
            </a:extLst>
          </p:cNvPr>
          <p:cNvGrpSpPr/>
          <p:nvPr userDrawn="1"/>
        </p:nvGrpSpPr>
        <p:grpSpPr>
          <a:xfrm rot="17986730">
            <a:off x="3277540" y="696228"/>
            <a:ext cx="5753181" cy="5559007"/>
            <a:chOff x="17597802" y="137889"/>
            <a:chExt cx="15743925" cy="15214541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775DA098-34AF-4E47-A81E-8D853D925BD0}"/>
                </a:ext>
              </a:extLst>
            </p:cNvPr>
            <p:cNvGrpSpPr/>
            <p:nvPr/>
          </p:nvGrpSpPr>
          <p:grpSpPr>
            <a:xfrm>
              <a:off x="17597802" y="137889"/>
              <a:ext cx="15278135" cy="15214541"/>
              <a:chOff x="17597802" y="137889"/>
              <a:chExt cx="15278135" cy="15214541"/>
            </a:xfrm>
          </p:grpSpPr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0658D159-EE7C-4E91-9F13-CC6BAA8B90E5}"/>
                  </a:ext>
                </a:extLst>
              </p:cNvPr>
              <p:cNvSpPr/>
              <p:nvPr/>
            </p:nvSpPr>
            <p:spPr>
              <a:xfrm>
                <a:off x="17713118" y="137889"/>
                <a:ext cx="15162819" cy="15214541"/>
              </a:xfrm>
              <a:prstGeom prst="ellipse">
                <a:avLst/>
              </a:prstGeom>
              <a:noFill/>
              <a:ln w="34925">
                <a:solidFill>
                  <a:schemeClr val="tx2">
                    <a:alpha val="41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290F1EB9-E349-43BE-8E57-0BB225F64D1C}"/>
                  </a:ext>
                </a:extLst>
              </p:cNvPr>
              <p:cNvSpPr/>
              <p:nvPr/>
            </p:nvSpPr>
            <p:spPr>
              <a:xfrm>
                <a:off x="17597802" y="9929468"/>
                <a:ext cx="1317841" cy="1309554"/>
              </a:xfrm>
              <a:custGeom>
                <a:avLst/>
                <a:gdLst>
                  <a:gd name="connsiteX0" fmla="*/ 6057900 w 6057900"/>
                  <a:gd name="connsiteY0" fmla="*/ 3009900 h 6019800"/>
                  <a:gd name="connsiteX1" fmla="*/ 3028950 w 6057900"/>
                  <a:gd name="connsiteY1" fmla="*/ 6019800 h 6019800"/>
                  <a:gd name="connsiteX2" fmla="*/ 0 w 6057900"/>
                  <a:gd name="connsiteY2" fmla="*/ 3009900 h 6019800"/>
                  <a:gd name="connsiteX3" fmla="*/ 3028950 w 6057900"/>
                  <a:gd name="connsiteY3" fmla="*/ 0 h 6019800"/>
                  <a:gd name="connsiteX4" fmla="*/ 6057900 w 6057900"/>
                  <a:gd name="connsiteY4" fmla="*/ 3009900 h 60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7900" h="6019800">
                    <a:moveTo>
                      <a:pt x="6057900" y="3009900"/>
                    </a:moveTo>
                    <a:cubicBezTo>
                      <a:pt x="6057900" y="4672222"/>
                      <a:pt x="4701793" y="6019800"/>
                      <a:pt x="3028950" y="6019800"/>
                    </a:cubicBezTo>
                    <a:cubicBezTo>
                      <a:pt x="1356107" y="6019800"/>
                      <a:pt x="0" y="4672222"/>
                      <a:pt x="0" y="3009900"/>
                    </a:cubicBezTo>
                    <a:cubicBezTo>
                      <a:pt x="0" y="1347578"/>
                      <a:pt x="1356107" y="0"/>
                      <a:pt x="3028950" y="0"/>
                    </a:cubicBezTo>
                    <a:cubicBezTo>
                      <a:pt x="4701793" y="0"/>
                      <a:pt x="6057900" y="1347578"/>
                      <a:pt x="6057900" y="300990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14254"/>
                <a:endParaRPr lang="en-US" sz="450">
                  <a:solidFill>
                    <a:srgbClr val="172144"/>
                  </a:solidFill>
                  <a:latin typeface="Calibri"/>
                </a:endParaRPr>
              </a:p>
            </p:txBody>
          </p:sp>
        </p:grp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71D834-D846-4DFC-B29C-6DF5C6D2896B}"/>
                </a:ext>
              </a:extLst>
            </p:cNvPr>
            <p:cNvSpPr/>
            <p:nvPr/>
          </p:nvSpPr>
          <p:spPr>
            <a:xfrm>
              <a:off x="32023885" y="5767468"/>
              <a:ext cx="1317842" cy="1309554"/>
            </a:xfrm>
            <a:custGeom>
              <a:avLst/>
              <a:gdLst>
                <a:gd name="connsiteX0" fmla="*/ 6057900 w 6057900"/>
                <a:gd name="connsiteY0" fmla="*/ 3009900 h 6019800"/>
                <a:gd name="connsiteX1" fmla="*/ 3028950 w 6057900"/>
                <a:gd name="connsiteY1" fmla="*/ 6019800 h 6019800"/>
                <a:gd name="connsiteX2" fmla="*/ 0 w 6057900"/>
                <a:gd name="connsiteY2" fmla="*/ 3009900 h 6019800"/>
                <a:gd name="connsiteX3" fmla="*/ 3028950 w 6057900"/>
                <a:gd name="connsiteY3" fmla="*/ 0 h 6019800"/>
                <a:gd name="connsiteX4" fmla="*/ 6057900 w 6057900"/>
                <a:gd name="connsiteY4" fmla="*/ 3009900 h 601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6019800">
                  <a:moveTo>
                    <a:pt x="6057900" y="3009900"/>
                  </a:moveTo>
                  <a:cubicBezTo>
                    <a:pt x="6057900" y="4672222"/>
                    <a:pt x="4701793" y="6019800"/>
                    <a:pt x="3028950" y="6019800"/>
                  </a:cubicBezTo>
                  <a:cubicBezTo>
                    <a:pt x="1356107" y="6019800"/>
                    <a:pt x="0" y="4672222"/>
                    <a:pt x="0" y="3009900"/>
                  </a:cubicBezTo>
                  <a:cubicBezTo>
                    <a:pt x="0" y="1347578"/>
                    <a:pt x="1356107" y="0"/>
                    <a:pt x="3028950" y="0"/>
                  </a:cubicBezTo>
                  <a:cubicBezTo>
                    <a:pt x="4701793" y="0"/>
                    <a:pt x="6057900" y="1347578"/>
                    <a:pt x="6057900" y="3009900"/>
                  </a:cubicBezTo>
                  <a:close/>
                </a:path>
              </a:pathLst>
            </a:custGeom>
            <a:solidFill>
              <a:srgbClr val="FD8E5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14254"/>
              <a:endParaRPr lang="en-US" sz="450">
                <a:solidFill>
                  <a:srgbClr val="172144"/>
                </a:solidFill>
                <a:latin typeface="Calibri"/>
              </a:endParaRPr>
            </a:p>
          </p:txBody>
        </p:sp>
      </p:grpSp>
      <p:sp>
        <p:nvSpPr>
          <p:cNvPr id="35" name="Light Blue">
            <a:extLst>
              <a:ext uri="{FF2B5EF4-FFF2-40B4-BE49-F238E27FC236}">
                <a16:creationId xmlns:a16="http://schemas.microsoft.com/office/drawing/2014/main" id="{5872E314-99A3-4F80-B73E-F91379114ADB}"/>
              </a:ext>
            </a:extLst>
          </p:cNvPr>
          <p:cNvSpPr/>
          <p:nvPr userDrawn="1"/>
        </p:nvSpPr>
        <p:spPr>
          <a:xfrm rot="19159880">
            <a:off x="3382136" y="3254583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1" name="Picture Placeholder 4">
            <a:extLst>
              <a:ext uri="{FF2B5EF4-FFF2-40B4-BE49-F238E27FC236}">
                <a16:creationId xmlns:a16="http://schemas.microsoft.com/office/drawing/2014/main" id="{CBA6B210-1C73-4F59-ABA7-DC80C3F3C4C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57096" y="0"/>
            <a:ext cx="6134904" cy="6858000"/>
          </a:xfrm>
          <a:custGeom>
            <a:avLst/>
            <a:gdLst>
              <a:gd name="connsiteX0" fmla="*/ 1819646 w 12271405"/>
              <a:gd name="connsiteY0" fmla="*/ 0 h 13716000"/>
              <a:gd name="connsiteX1" fmla="*/ 12271405 w 12271405"/>
              <a:gd name="connsiteY1" fmla="*/ 0 h 13716000"/>
              <a:gd name="connsiteX2" fmla="*/ 12271405 w 12271405"/>
              <a:gd name="connsiteY2" fmla="*/ 13716000 h 13716000"/>
              <a:gd name="connsiteX3" fmla="*/ 707814 w 12271405"/>
              <a:gd name="connsiteY3" fmla="*/ 13716000 h 13716000"/>
              <a:gd name="connsiteX4" fmla="*/ 752442 w 12271405"/>
              <a:gd name="connsiteY4" fmla="*/ 13596128 h 13716000"/>
              <a:gd name="connsiteX5" fmla="*/ 1380793 w 12271405"/>
              <a:gd name="connsiteY5" fmla="*/ 11205468 h 13716000"/>
              <a:gd name="connsiteX6" fmla="*/ 45213 w 12271405"/>
              <a:gd name="connsiteY6" fmla="*/ 6573205 h 13716000"/>
              <a:gd name="connsiteX7" fmla="*/ 1760721 w 12271405"/>
              <a:gd name="connsiteY7" fmla="*/ 13353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271405" h="13716000">
                <a:moveTo>
                  <a:pt x="1819646" y="0"/>
                </a:moveTo>
                <a:lnTo>
                  <a:pt x="12271405" y="0"/>
                </a:lnTo>
                <a:lnTo>
                  <a:pt x="12271405" y="13716000"/>
                </a:lnTo>
                <a:lnTo>
                  <a:pt x="707814" y="13716000"/>
                </a:lnTo>
                <a:lnTo>
                  <a:pt x="752442" y="13596128"/>
                </a:lnTo>
                <a:cubicBezTo>
                  <a:pt x="1074685" y="12702428"/>
                  <a:pt x="1316987" y="11871828"/>
                  <a:pt x="1380793" y="11205468"/>
                </a:cubicBezTo>
                <a:cubicBezTo>
                  <a:pt x="1600042" y="8940772"/>
                  <a:pt x="405804" y="8995740"/>
                  <a:pt x="45213" y="6573205"/>
                </a:cubicBezTo>
                <a:cubicBezTo>
                  <a:pt x="-230709" y="4719523"/>
                  <a:pt x="807816" y="2201707"/>
                  <a:pt x="1760721" y="133534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343F4438-3890-4301-9DBE-5E5683801DE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5DE3FB2-0B65-4293-BEFC-36B912DBEDF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048BFD94-9530-46FD-B6A2-A10EA9C7A89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BD0D7BA-550B-4130-83A4-4D3C3852262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74EFA5F4-A328-42B4-9E93-18AD1E3EC33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4332790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9" dur="59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3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4" dur="59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9" dur="59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7" dur="1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5" dur="1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3" dur="1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" presetID="2" presetClass="entr" presetSubtype="2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1" grpId="0" animBg="1"/>
      <p:bldP spid="46" grpId="0"/>
    </p:bldLst>
  </p:timing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9343D21-4025-4A34-9942-A3AC78576B2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07092" y="1192344"/>
            <a:ext cx="3683612" cy="3229287"/>
          </a:xfrm>
          <a:custGeom>
            <a:avLst/>
            <a:gdLst>
              <a:gd name="connsiteX0" fmla="*/ 0 w 7368184"/>
              <a:gd name="connsiteY0" fmla="*/ 0 h 6458574"/>
              <a:gd name="connsiteX1" fmla="*/ 7368184 w 7368184"/>
              <a:gd name="connsiteY1" fmla="*/ 0 h 6458574"/>
              <a:gd name="connsiteX2" fmla="*/ 7368184 w 7368184"/>
              <a:gd name="connsiteY2" fmla="*/ 2287531 h 6458574"/>
              <a:gd name="connsiteX3" fmla="*/ 6289138 w 7368184"/>
              <a:gd name="connsiteY3" fmla="*/ 3905060 h 6458574"/>
              <a:gd name="connsiteX4" fmla="*/ 6048679 w 7368184"/>
              <a:gd name="connsiteY4" fmla="*/ 4040759 h 6458574"/>
              <a:gd name="connsiteX5" fmla="*/ 6048679 w 7368184"/>
              <a:gd name="connsiteY5" fmla="*/ 4171043 h 6458574"/>
              <a:gd name="connsiteX6" fmla="*/ 3761148 w 7368184"/>
              <a:gd name="connsiteY6" fmla="*/ 6458574 h 6458574"/>
              <a:gd name="connsiteX7" fmla="*/ 1473617 w 7368184"/>
              <a:gd name="connsiteY7" fmla="*/ 4171043 h 6458574"/>
              <a:gd name="connsiteX8" fmla="*/ 1473617 w 7368184"/>
              <a:gd name="connsiteY8" fmla="*/ 4114432 h 6458574"/>
              <a:gd name="connsiteX9" fmla="*/ 1340667 w 7368184"/>
              <a:gd name="connsiteY9" fmla="*/ 4052701 h 6458574"/>
              <a:gd name="connsiteX10" fmla="*/ 0 w 7368184"/>
              <a:gd name="connsiteY10" fmla="*/ 2287531 h 6458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368184" h="6458574">
                <a:moveTo>
                  <a:pt x="0" y="0"/>
                </a:moveTo>
                <a:lnTo>
                  <a:pt x="7368184" y="0"/>
                </a:lnTo>
                <a:lnTo>
                  <a:pt x="7368184" y="2287531"/>
                </a:lnTo>
                <a:cubicBezTo>
                  <a:pt x="7368184" y="2919215"/>
                  <a:pt x="6955828" y="3491098"/>
                  <a:pt x="6289138" y="3905060"/>
                </a:cubicBezTo>
                <a:lnTo>
                  <a:pt x="6048679" y="4040759"/>
                </a:lnTo>
                <a:lnTo>
                  <a:pt x="6048679" y="4171043"/>
                </a:lnTo>
                <a:cubicBezTo>
                  <a:pt x="6048679" y="5434411"/>
                  <a:pt x="5024516" y="6458574"/>
                  <a:pt x="3761148" y="6458574"/>
                </a:cubicBezTo>
                <a:cubicBezTo>
                  <a:pt x="2497780" y="6458574"/>
                  <a:pt x="1473617" y="5434411"/>
                  <a:pt x="1473617" y="4171043"/>
                </a:cubicBezTo>
                <a:lnTo>
                  <a:pt x="1473617" y="4114432"/>
                </a:lnTo>
                <a:lnTo>
                  <a:pt x="1340667" y="4052701"/>
                </a:lnTo>
                <a:cubicBezTo>
                  <a:pt x="521888" y="3633134"/>
                  <a:pt x="0" y="2998176"/>
                  <a:pt x="0" y="2287531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A99A3F7-93AA-4ED2-9F5D-7CE2BAE3EBE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267932" y="5432055"/>
            <a:ext cx="522447" cy="522515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A351BA2A-17E5-4DEF-B546-E7100299AE0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81553" y="4783595"/>
            <a:ext cx="1496096" cy="1496291"/>
          </a:xfrm>
          <a:custGeom>
            <a:avLst/>
            <a:gdLst>
              <a:gd name="connsiteX0" fmla="*/ 1496291 w 2992582"/>
              <a:gd name="connsiteY0" fmla="*/ 0 h 2992582"/>
              <a:gd name="connsiteX1" fmla="*/ 2992582 w 2992582"/>
              <a:gd name="connsiteY1" fmla="*/ 1496291 h 2992582"/>
              <a:gd name="connsiteX2" fmla="*/ 1496291 w 2992582"/>
              <a:gd name="connsiteY2" fmla="*/ 2992582 h 2992582"/>
              <a:gd name="connsiteX3" fmla="*/ 0 w 2992582"/>
              <a:gd name="connsiteY3" fmla="*/ 1496291 h 2992582"/>
              <a:gd name="connsiteX4" fmla="*/ 1496291 w 2992582"/>
              <a:gd name="connsiteY4" fmla="*/ 0 h 299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2582" h="2992582">
                <a:moveTo>
                  <a:pt x="1496291" y="0"/>
                </a:moveTo>
                <a:cubicBezTo>
                  <a:pt x="2322670" y="0"/>
                  <a:pt x="2992582" y="669912"/>
                  <a:pt x="2992582" y="1496291"/>
                </a:cubicBezTo>
                <a:cubicBezTo>
                  <a:pt x="2992582" y="2322670"/>
                  <a:pt x="2322670" y="2992582"/>
                  <a:pt x="1496291" y="2992582"/>
                </a:cubicBezTo>
                <a:cubicBezTo>
                  <a:pt x="669912" y="2992582"/>
                  <a:pt x="0" y="2322670"/>
                  <a:pt x="0" y="1496291"/>
                </a:cubicBezTo>
                <a:cubicBezTo>
                  <a:pt x="0" y="669912"/>
                  <a:pt x="669912" y="0"/>
                  <a:pt x="1496291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27045F4B-5D40-42B3-A9AE-EA40F948672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284629" y="1178185"/>
            <a:ext cx="1496096" cy="1496291"/>
          </a:xfrm>
          <a:custGeom>
            <a:avLst/>
            <a:gdLst>
              <a:gd name="connsiteX0" fmla="*/ 1496291 w 2992582"/>
              <a:gd name="connsiteY0" fmla="*/ 0 h 2992582"/>
              <a:gd name="connsiteX1" fmla="*/ 2992582 w 2992582"/>
              <a:gd name="connsiteY1" fmla="*/ 1496291 h 2992582"/>
              <a:gd name="connsiteX2" fmla="*/ 1496291 w 2992582"/>
              <a:gd name="connsiteY2" fmla="*/ 2992582 h 2992582"/>
              <a:gd name="connsiteX3" fmla="*/ 0 w 2992582"/>
              <a:gd name="connsiteY3" fmla="*/ 1496291 h 2992582"/>
              <a:gd name="connsiteX4" fmla="*/ 1496291 w 2992582"/>
              <a:gd name="connsiteY4" fmla="*/ 0 h 299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2582" h="2992582">
                <a:moveTo>
                  <a:pt x="1496291" y="0"/>
                </a:moveTo>
                <a:cubicBezTo>
                  <a:pt x="2322670" y="0"/>
                  <a:pt x="2992582" y="669912"/>
                  <a:pt x="2992582" y="1496291"/>
                </a:cubicBezTo>
                <a:cubicBezTo>
                  <a:pt x="2992582" y="2322670"/>
                  <a:pt x="2322670" y="2992582"/>
                  <a:pt x="1496291" y="2992582"/>
                </a:cubicBezTo>
                <a:cubicBezTo>
                  <a:pt x="669912" y="2992582"/>
                  <a:pt x="0" y="2322670"/>
                  <a:pt x="0" y="1496291"/>
                </a:cubicBezTo>
                <a:cubicBezTo>
                  <a:pt x="0" y="669912"/>
                  <a:pt x="669912" y="0"/>
                  <a:pt x="1496291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60E46ED-2BEF-4DD6-8ACD-7859F0FAAA0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003434" y="3011423"/>
            <a:ext cx="2287232" cy="3162627"/>
          </a:xfrm>
          <a:custGeom>
            <a:avLst/>
            <a:gdLst>
              <a:gd name="connsiteX0" fmla="*/ 2287530 w 4575060"/>
              <a:gd name="connsiteY0" fmla="*/ 0 h 6325254"/>
              <a:gd name="connsiteX1" fmla="*/ 4575060 w 4575060"/>
              <a:gd name="connsiteY1" fmla="*/ 2287531 h 6325254"/>
              <a:gd name="connsiteX2" fmla="*/ 4575060 w 4575060"/>
              <a:gd name="connsiteY2" fmla="*/ 4575062 h 6325254"/>
              <a:gd name="connsiteX3" fmla="*/ 4575060 w 4575060"/>
              <a:gd name="connsiteY3" fmla="*/ 6325254 h 6325254"/>
              <a:gd name="connsiteX4" fmla="*/ 0 w 4575060"/>
              <a:gd name="connsiteY4" fmla="*/ 6325254 h 6325254"/>
              <a:gd name="connsiteX5" fmla="*/ 0 w 4575060"/>
              <a:gd name="connsiteY5" fmla="*/ 4575062 h 6325254"/>
              <a:gd name="connsiteX6" fmla="*/ 0 w 4575060"/>
              <a:gd name="connsiteY6" fmla="*/ 3101032 h 6325254"/>
              <a:gd name="connsiteX7" fmla="*/ 0 w 4575060"/>
              <a:gd name="connsiteY7" fmla="*/ 2287531 h 6325254"/>
              <a:gd name="connsiteX8" fmla="*/ 2287530 w 4575060"/>
              <a:gd name="connsiteY8" fmla="*/ 0 h 6325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75060" h="6325254">
                <a:moveTo>
                  <a:pt x="2287530" y="0"/>
                </a:moveTo>
                <a:cubicBezTo>
                  <a:pt x="3550898" y="0"/>
                  <a:pt x="4575060" y="1024163"/>
                  <a:pt x="4575060" y="2287531"/>
                </a:cubicBezTo>
                <a:lnTo>
                  <a:pt x="4575060" y="4575062"/>
                </a:lnTo>
                <a:lnTo>
                  <a:pt x="4575060" y="6325254"/>
                </a:lnTo>
                <a:lnTo>
                  <a:pt x="0" y="6325254"/>
                </a:lnTo>
                <a:lnTo>
                  <a:pt x="0" y="4575062"/>
                </a:lnTo>
                <a:lnTo>
                  <a:pt x="0" y="3101032"/>
                </a:lnTo>
                <a:lnTo>
                  <a:pt x="0" y="2287531"/>
                </a:lnTo>
                <a:cubicBezTo>
                  <a:pt x="0" y="1024163"/>
                  <a:pt x="1024162" y="0"/>
                  <a:pt x="2287530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9078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1" grpId="0" animBg="1"/>
      <p:bldP spid="12" grpId="0" animBg="1"/>
      <p:bldP spid="9" grpId="0" animBg="1"/>
    </p:bldLst>
  </p:timing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6D4D8337-D91D-41F4-98BA-B1AEBC158952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9343D21-4025-4A34-9942-A3AC78576B2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07092" y="1192344"/>
            <a:ext cx="3683612" cy="3229287"/>
          </a:xfrm>
          <a:custGeom>
            <a:avLst/>
            <a:gdLst>
              <a:gd name="connsiteX0" fmla="*/ 0 w 7368184"/>
              <a:gd name="connsiteY0" fmla="*/ 0 h 6458574"/>
              <a:gd name="connsiteX1" fmla="*/ 7368184 w 7368184"/>
              <a:gd name="connsiteY1" fmla="*/ 0 h 6458574"/>
              <a:gd name="connsiteX2" fmla="*/ 7368184 w 7368184"/>
              <a:gd name="connsiteY2" fmla="*/ 2287531 h 6458574"/>
              <a:gd name="connsiteX3" fmla="*/ 6289138 w 7368184"/>
              <a:gd name="connsiteY3" fmla="*/ 3905060 h 6458574"/>
              <a:gd name="connsiteX4" fmla="*/ 6048679 w 7368184"/>
              <a:gd name="connsiteY4" fmla="*/ 4040759 h 6458574"/>
              <a:gd name="connsiteX5" fmla="*/ 6048679 w 7368184"/>
              <a:gd name="connsiteY5" fmla="*/ 4171043 h 6458574"/>
              <a:gd name="connsiteX6" fmla="*/ 3761148 w 7368184"/>
              <a:gd name="connsiteY6" fmla="*/ 6458574 h 6458574"/>
              <a:gd name="connsiteX7" fmla="*/ 1473617 w 7368184"/>
              <a:gd name="connsiteY7" fmla="*/ 4171043 h 6458574"/>
              <a:gd name="connsiteX8" fmla="*/ 1473617 w 7368184"/>
              <a:gd name="connsiteY8" fmla="*/ 4114432 h 6458574"/>
              <a:gd name="connsiteX9" fmla="*/ 1340667 w 7368184"/>
              <a:gd name="connsiteY9" fmla="*/ 4052701 h 6458574"/>
              <a:gd name="connsiteX10" fmla="*/ 0 w 7368184"/>
              <a:gd name="connsiteY10" fmla="*/ 2287531 h 6458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368184" h="6458574">
                <a:moveTo>
                  <a:pt x="0" y="0"/>
                </a:moveTo>
                <a:lnTo>
                  <a:pt x="7368184" y="0"/>
                </a:lnTo>
                <a:lnTo>
                  <a:pt x="7368184" y="2287531"/>
                </a:lnTo>
                <a:cubicBezTo>
                  <a:pt x="7368184" y="2919215"/>
                  <a:pt x="6955828" y="3491098"/>
                  <a:pt x="6289138" y="3905060"/>
                </a:cubicBezTo>
                <a:lnTo>
                  <a:pt x="6048679" y="4040759"/>
                </a:lnTo>
                <a:lnTo>
                  <a:pt x="6048679" y="4171043"/>
                </a:lnTo>
                <a:cubicBezTo>
                  <a:pt x="6048679" y="5434411"/>
                  <a:pt x="5024516" y="6458574"/>
                  <a:pt x="3761148" y="6458574"/>
                </a:cubicBezTo>
                <a:cubicBezTo>
                  <a:pt x="2497780" y="6458574"/>
                  <a:pt x="1473617" y="5434411"/>
                  <a:pt x="1473617" y="4171043"/>
                </a:cubicBezTo>
                <a:lnTo>
                  <a:pt x="1473617" y="4114432"/>
                </a:lnTo>
                <a:lnTo>
                  <a:pt x="1340667" y="4052701"/>
                </a:lnTo>
                <a:cubicBezTo>
                  <a:pt x="521888" y="3633134"/>
                  <a:pt x="0" y="2998176"/>
                  <a:pt x="0" y="2287531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A99A3F7-93AA-4ED2-9F5D-7CE2BAE3EBE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267932" y="5432055"/>
            <a:ext cx="522447" cy="522515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A351BA2A-17E5-4DEF-B546-E7100299AE0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81553" y="4783595"/>
            <a:ext cx="1496096" cy="1496291"/>
          </a:xfrm>
          <a:custGeom>
            <a:avLst/>
            <a:gdLst>
              <a:gd name="connsiteX0" fmla="*/ 1496291 w 2992582"/>
              <a:gd name="connsiteY0" fmla="*/ 0 h 2992582"/>
              <a:gd name="connsiteX1" fmla="*/ 2992582 w 2992582"/>
              <a:gd name="connsiteY1" fmla="*/ 1496291 h 2992582"/>
              <a:gd name="connsiteX2" fmla="*/ 1496291 w 2992582"/>
              <a:gd name="connsiteY2" fmla="*/ 2992582 h 2992582"/>
              <a:gd name="connsiteX3" fmla="*/ 0 w 2992582"/>
              <a:gd name="connsiteY3" fmla="*/ 1496291 h 2992582"/>
              <a:gd name="connsiteX4" fmla="*/ 1496291 w 2992582"/>
              <a:gd name="connsiteY4" fmla="*/ 0 h 299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2582" h="2992582">
                <a:moveTo>
                  <a:pt x="1496291" y="0"/>
                </a:moveTo>
                <a:cubicBezTo>
                  <a:pt x="2322670" y="0"/>
                  <a:pt x="2992582" y="669912"/>
                  <a:pt x="2992582" y="1496291"/>
                </a:cubicBezTo>
                <a:cubicBezTo>
                  <a:pt x="2992582" y="2322670"/>
                  <a:pt x="2322670" y="2992582"/>
                  <a:pt x="1496291" y="2992582"/>
                </a:cubicBezTo>
                <a:cubicBezTo>
                  <a:pt x="669912" y="2992582"/>
                  <a:pt x="0" y="2322670"/>
                  <a:pt x="0" y="1496291"/>
                </a:cubicBezTo>
                <a:cubicBezTo>
                  <a:pt x="0" y="669912"/>
                  <a:pt x="669912" y="0"/>
                  <a:pt x="1496291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27045F4B-5D40-42B3-A9AE-EA40F948672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284629" y="1178185"/>
            <a:ext cx="1496096" cy="1496291"/>
          </a:xfrm>
          <a:custGeom>
            <a:avLst/>
            <a:gdLst>
              <a:gd name="connsiteX0" fmla="*/ 1496291 w 2992582"/>
              <a:gd name="connsiteY0" fmla="*/ 0 h 2992582"/>
              <a:gd name="connsiteX1" fmla="*/ 2992582 w 2992582"/>
              <a:gd name="connsiteY1" fmla="*/ 1496291 h 2992582"/>
              <a:gd name="connsiteX2" fmla="*/ 1496291 w 2992582"/>
              <a:gd name="connsiteY2" fmla="*/ 2992582 h 2992582"/>
              <a:gd name="connsiteX3" fmla="*/ 0 w 2992582"/>
              <a:gd name="connsiteY3" fmla="*/ 1496291 h 2992582"/>
              <a:gd name="connsiteX4" fmla="*/ 1496291 w 2992582"/>
              <a:gd name="connsiteY4" fmla="*/ 0 h 299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2582" h="2992582">
                <a:moveTo>
                  <a:pt x="1496291" y="0"/>
                </a:moveTo>
                <a:cubicBezTo>
                  <a:pt x="2322670" y="0"/>
                  <a:pt x="2992582" y="669912"/>
                  <a:pt x="2992582" y="1496291"/>
                </a:cubicBezTo>
                <a:cubicBezTo>
                  <a:pt x="2992582" y="2322670"/>
                  <a:pt x="2322670" y="2992582"/>
                  <a:pt x="1496291" y="2992582"/>
                </a:cubicBezTo>
                <a:cubicBezTo>
                  <a:pt x="669912" y="2992582"/>
                  <a:pt x="0" y="2322670"/>
                  <a:pt x="0" y="1496291"/>
                </a:cubicBezTo>
                <a:cubicBezTo>
                  <a:pt x="0" y="669912"/>
                  <a:pt x="669912" y="0"/>
                  <a:pt x="1496291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60E46ED-2BEF-4DD6-8ACD-7859F0FAAA0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003434" y="3011423"/>
            <a:ext cx="2287232" cy="3162627"/>
          </a:xfrm>
          <a:custGeom>
            <a:avLst/>
            <a:gdLst>
              <a:gd name="connsiteX0" fmla="*/ 2287530 w 4575060"/>
              <a:gd name="connsiteY0" fmla="*/ 0 h 6325254"/>
              <a:gd name="connsiteX1" fmla="*/ 4575060 w 4575060"/>
              <a:gd name="connsiteY1" fmla="*/ 2287531 h 6325254"/>
              <a:gd name="connsiteX2" fmla="*/ 4575060 w 4575060"/>
              <a:gd name="connsiteY2" fmla="*/ 4575062 h 6325254"/>
              <a:gd name="connsiteX3" fmla="*/ 4575060 w 4575060"/>
              <a:gd name="connsiteY3" fmla="*/ 6325254 h 6325254"/>
              <a:gd name="connsiteX4" fmla="*/ 0 w 4575060"/>
              <a:gd name="connsiteY4" fmla="*/ 6325254 h 6325254"/>
              <a:gd name="connsiteX5" fmla="*/ 0 w 4575060"/>
              <a:gd name="connsiteY5" fmla="*/ 4575062 h 6325254"/>
              <a:gd name="connsiteX6" fmla="*/ 0 w 4575060"/>
              <a:gd name="connsiteY6" fmla="*/ 3101032 h 6325254"/>
              <a:gd name="connsiteX7" fmla="*/ 0 w 4575060"/>
              <a:gd name="connsiteY7" fmla="*/ 2287531 h 6325254"/>
              <a:gd name="connsiteX8" fmla="*/ 2287530 w 4575060"/>
              <a:gd name="connsiteY8" fmla="*/ 0 h 6325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75060" h="6325254">
                <a:moveTo>
                  <a:pt x="2287530" y="0"/>
                </a:moveTo>
                <a:cubicBezTo>
                  <a:pt x="3550898" y="0"/>
                  <a:pt x="4575060" y="1024163"/>
                  <a:pt x="4575060" y="2287531"/>
                </a:cubicBezTo>
                <a:lnTo>
                  <a:pt x="4575060" y="4575062"/>
                </a:lnTo>
                <a:lnTo>
                  <a:pt x="4575060" y="6325254"/>
                </a:lnTo>
                <a:lnTo>
                  <a:pt x="0" y="6325254"/>
                </a:lnTo>
                <a:lnTo>
                  <a:pt x="0" y="4575062"/>
                </a:lnTo>
                <a:lnTo>
                  <a:pt x="0" y="3101032"/>
                </a:lnTo>
                <a:lnTo>
                  <a:pt x="0" y="2287531"/>
                </a:lnTo>
                <a:cubicBezTo>
                  <a:pt x="0" y="1024163"/>
                  <a:pt x="1024162" y="0"/>
                  <a:pt x="2287530" y="0"/>
                </a:cubicBezTo>
                <a:close/>
              </a:path>
            </a:pathLst>
          </a:custGeom>
          <a:solidFill>
            <a:srgbClr val="1D1C22">
              <a:alpha val="0"/>
            </a:srgbClr>
          </a:solid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89127D8-3382-4D5E-9E4C-AF5336A31C0D}"/>
              </a:ext>
            </a:extLst>
          </p:cNvPr>
          <p:cNvGrpSpPr/>
          <p:nvPr userDrawn="1"/>
        </p:nvGrpSpPr>
        <p:grpSpPr>
          <a:xfrm>
            <a:off x="192594" y="225751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E6D8E08-4B56-4303-9326-06D9A42C20D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0539562-7C73-4599-AC0B-A459F56A830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EC8D74B-76D8-4182-B2DE-D4FA79A6314E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6FF72490-4D9C-468E-AD66-28DFE81859CB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C64F8868-9E68-4640-B0BD-6BE9C207E215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558785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1" grpId="0" animBg="1"/>
      <p:bldP spid="12" grpId="0" animBg="1"/>
      <p:bldP spid="9" grpId="0" animBg="1"/>
      <p:bldP spid="16" grpId="0"/>
    </p:bldLst>
  </p:timing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2998A020-2A03-4D9E-A455-238251B632F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666750"/>
            <a:ext cx="4814288" cy="27622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9915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2998A020-2A03-4D9E-A455-238251B632F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666750"/>
            <a:ext cx="4814288" cy="27622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182F34C-9ABA-40CD-89C0-DDBE603D7108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4FA7734E-E302-475E-A5B9-43B4D99C381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4E1DCC56-59F6-465B-B8FE-396214EFF46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D9A2A3C-F948-4EAF-A6ED-21AD963EF90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8524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8CC61D14-4E8D-4DD9-9E1C-2C0D7B955FE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2154027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8">
            <a:extLst>
              <a:ext uri="{FF2B5EF4-FFF2-40B4-BE49-F238E27FC236}">
                <a16:creationId xmlns:a16="http://schemas.microsoft.com/office/drawing/2014/main" id="{C757EC86-B4D3-49C8-88D8-BE93207C2C1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615430" y="0"/>
            <a:ext cx="357657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8">
            <a:extLst>
              <a:ext uri="{FF2B5EF4-FFF2-40B4-BE49-F238E27FC236}">
                <a16:creationId xmlns:a16="http://schemas.microsoft.com/office/drawing/2014/main" id="{4B063BED-4468-49BB-BA5E-622D9655FEC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3576570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96968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BC391B51-DE95-4505-9777-11E9651692C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2781300"/>
            <a:ext cx="5314258" cy="40767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4680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BC391B51-DE95-4505-9777-11E9651692C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1742" y="2781300"/>
            <a:ext cx="5314258" cy="40767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30BF367-3164-4EE1-AA7A-902BC54C819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D7BCE4D1-1F22-40E6-A6D3-DB73A2910173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5B72B1F-27BB-4E82-A51D-B49AB52BC9C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0ACF6E4-EC36-4A64-87B4-DBD0CDD60D7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2D8E3FFC-76CC-49B0-ACE6-D45A2F92D97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2473571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5534084-5DFA-4EDF-8A5C-94B4F16FDA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5944638"/>
          </a:xfrm>
          <a:custGeom>
            <a:avLst/>
            <a:gdLst>
              <a:gd name="connsiteX0" fmla="*/ 0 w 12193588"/>
              <a:gd name="connsiteY0" fmla="*/ 0 h 11889276"/>
              <a:gd name="connsiteX1" fmla="*/ 2843 w 12193588"/>
              <a:gd name="connsiteY1" fmla="*/ 0 h 11889276"/>
              <a:gd name="connsiteX2" fmla="*/ 9595 w 12193588"/>
              <a:gd name="connsiteY2" fmla="*/ 0 h 11889276"/>
              <a:gd name="connsiteX3" fmla="*/ 22743 w 12193588"/>
              <a:gd name="connsiteY3" fmla="*/ 0 h 11889276"/>
              <a:gd name="connsiteX4" fmla="*/ 44420 w 12193588"/>
              <a:gd name="connsiteY4" fmla="*/ 0 h 11889276"/>
              <a:gd name="connsiteX5" fmla="*/ 76757 w 12193588"/>
              <a:gd name="connsiteY5" fmla="*/ 0 h 11889276"/>
              <a:gd name="connsiteX6" fmla="*/ 121887 w 12193588"/>
              <a:gd name="connsiteY6" fmla="*/ 0 h 11889276"/>
              <a:gd name="connsiteX7" fmla="*/ 181942 w 12193588"/>
              <a:gd name="connsiteY7" fmla="*/ 0 h 11889276"/>
              <a:gd name="connsiteX8" fmla="*/ 259054 w 12193588"/>
              <a:gd name="connsiteY8" fmla="*/ 0 h 11889276"/>
              <a:gd name="connsiteX9" fmla="*/ 355355 w 12193588"/>
              <a:gd name="connsiteY9" fmla="*/ 0 h 11889276"/>
              <a:gd name="connsiteX10" fmla="*/ 472978 w 12193588"/>
              <a:gd name="connsiteY10" fmla="*/ 0 h 11889276"/>
              <a:gd name="connsiteX11" fmla="*/ 614053 w 12193588"/>
              <a:gd name="connsiteY11" fmla="*/ 0 h 11889276"/>
              <a:gd name="connsiteX12" fmla="*/ 780715 w 12193588"/>
              <a:gd name="connsiteY12" fmla="*/ 0 h 11889276"/>
              <a:gd name="connsiteX13" fmla="*/ 975094 w 12193588"/>
              <a:gd name="connsiteY13" fmla="*/ 0 h 11889276"/>
              <a:gd name="connsiteX14" fmla="*/ 1083344 w 12193588"/>
              <a:gd name="connsiteY14" fmla="*/ 0 h 11889276"/>
              <a:gd name="connsiteX15" fmla="*/ 1199323 w 12193588"/>
              <a:gd name="connsiteY15" fmla="*/ 0 h 11889276"/>
              <a:gd name="connsiteX16" fmla="*/ 1323298 w 12193588"/>
              <a:gd name="connsiteY16" fmla="*/ 0 h 11889276"/>
              <a:gd name="connsiteX17" fmla="*/ 1455534 w 12193588"/>
              <a:gd name="connsiteY17" fmla="*/ 0 h 11889276"/>
              <a:gd name="connsiteX18" fmla="*/ 1596299 w 12193588"/>
              <a:gd name="connsiteY18" fmla="*/ 0 h 11889276"/>
              <a:gd name="connsiteX19" fmla="*/ 1745859 w 12193588"/>
              <a:gd name="connsiteY19" fmla="*/ 0 h 11889276"/>
              <a:gd name="connsiteX20" fmla="*/ 1904481 w 12193588"/>
              <a:gd name="connsiteY20" fmla="*/ 0 h 11889276"/>
              <a:gd name="connsiteX21" fmla="*/ 2072430 w 12193588"/>
              <a:gd name="connsiteY21" fmla="*/ 0 h 11889276"/>
              <a:gd name="connsiteX22" fmla="*/ 2249975 w 12193588"/>
              <a:gd name="connsiteY22" fmla="*/ 0 h 11889276"/>
              <a:gd name="connsiteX23" fmla="*/ 2437380 w 12193588"/>
              <a:gd name="connsiteY23" fmla="*/ 0 h 11889276"/>
              <a:gd name="connsiteX24" fmla="*/ 2634913 w 12193588"/>
              <a:gd name="connsiteY24" fmla="*/ 0 h 11889276"/>
              <a:gd name="connsiteX25" fmla="*/ 2842840 w 12193588"/>
              <a:gd name="connsiteY25" fmla="*/ 0 h 11889276"/>
              <a:gd name="connsiteX26" fmla="*/ 3061428 w 12193588"/>
              <a:gd name="connsiteY26" fmla="*/ 0 h 11889276"/>
              <a:gd name="connsiteX27" fmla="*/ 3290943 w 12193588"/>
              <a:gd name="connsiteY27" fmla="*/ 0 h 11889276"/>
              <a:gd name="connsiteX28" fmla="*/ 3531651 w 12193588"/>
              <a:gd name="connsiteY28" fmla="*/ 0 h 11889276"/>
              <a:gd name="connsiteX29" fmla="*/ 3783820 w 12193588"/>
              <a:gd name="connsiteY29" fmla="*/ 0 h 11889276"/>
              <a:gd name="connsiteX30" fmla="*/ 4047715 w 12193588"/>
              <a:gd name="connsiteY30" fmla="*/ 0 h 11889276"/>
              <a:gd name="connsiteX31" fmla="*/ 4323604 w 12193588"/>
              <a:gd name="connsiteY31" fmla="*/ 0 h 11889276"/>
              <a:gd name="connsiteX32" fmla="*/ 4611752 w 12193588"/>
              <a:gd name="connsiteY32" fmla="*/ 0 h 11889276"/>
              <a:gd name="connsiteX33" fmla="*/ 4912428 w 12193588"/>
              <a:gd name="connsiteY33" fmla="*/ 0 h 11889276"/>
              <a:gd name="connsiteX34" fmla="*/ 5225894 w 12193588"/>
              <a:gd name="connsiteY34" fmla="*/ 0 h 11889276"/>
              <a:gd name="connsiteX35" fmla="*/ 5552422 w 12193588"/>
              <a:gd name="connsiteY35" fmla="*/ 0 h 11889276"/>
              <a:gd name="connsiteX36" fmla="*/ 5892274 w 12193588"/>
              <a:gd name="connsiteY36" fmla="*/ 0 h 11889276"/>
              <a:gd name="connsiteX37" fmla="*/ 6245720 w 12193588"/>
              <a:gd name="connsiteY37" fmla="*/ 0 h 11889276"/>
              <a:gd name="connsiteX38" fmla="*/ 6613024 w 12193588"/>
              <a:gd name="connsiteY38" fmla="*/ 0 h 11889276"/>
              <a:gd name="connsiteX39" fmla="*/ 6994452 w 12193588"/>
              <a:gd name="connsiteY39" fmla="*/ 0 h 11889276"/>
              <a:gd name="connsiteX40" fmla="*/ 7390274 w 12193588"/>
              <a:gd name="connsiteY40" fmla="*/ 0 h 11889276"/>
              <a:gd name="connsiteX41" fmla="*/ 7800752 w 12193588"/>
              <a:gd name="connsiteY41" fmla="*/ 0 h 11889276"/>
              <a:gd name="connsiteX42" fmla="*/ 8226156 w 12193588"/>
              <a:gd name="connsiteY42" fmla="*/ 0 h 11889276"/>
              <a:gd name="connsiteX43" fmla="*/ 8666752 w 12193588"/>
              <a:gd name="connsiteY43" fmla="*/ 0 h 11889276"/>
              <a:gd name="connsiteX44" fmla="*/ 9122806 w 12193588"/>
              <a:gd name="connsiteY44" fmla="*/ 0 h 11889276"/>
              <a:gd name="connsiteX45" fmla="*/ 9594584 w 12193588"/>
              <a:gd name="connsiteY45" fmla="*/ 0 h 11889276"/>
              <a:gd name="connsiteX46" fmla="*/ 10082354 w 12193588"/>
              <a:gd name="connsiteY46" fmla="*/ 0 h 11889276"/>
              <a:gd name="connsiteX47" fmla="*/ 10586380 w 12193588"/>
              <a:gd name="connsiteY47" fmla="*/ 0 h 11889276"/>
              <a:gd name="connsiteX48" fmla="*/ 11106930 w 12193588"/>
              <a:gd name="connsiteY48" fmla="*/ 0 h 11889276"/>
              <a:gd name="connsiteX49" fmla="*/ 11644272 w 12193588"/>
              <a:gd name="connsiteY49" fmla="*/ 0 h 11889276"/>
              <a:gd name="connsiteX50" fmla="*/ 12193588 w 12193588"/>
              <a:gd name="connsiteY50" fmla="*/ 0 h 11889276"/>
              <a:gd name="connsiteX51" fmla="*/ 12193588 w 12193588"/>
              <a:gd name="connsiteY51" fmla="*/ 11548995 h 11889276"/>
              <a:gd name="connsiteX52" fmla="*/ 12155496 w 12193588"/>
              <a:gd name="connsiteY52" fmla="*/ 11514125 h 11889276"/>
              <a:gd name="connsiteX53" fmla="*/ 11507360 w 12193588"/>
              <a:gd name="connsiteY53" fmla="*/ 11156386 h 11889276"/>
              <a:gd name="connsiteX54" fmla="*/ 7591244 w 12193588"/>
              <a:gd name="connsiteY54" fmla="*/ 11156386 h 11889276"/>
              <a:gd name="connsiteX55" fmla="*/ 9504116 w 12193588"/>
              <a:gd name="connsiteY55" fmla="*/ 6972742 h 11889276"/>
              <a:gd name="connsiteX56" fmla="*/ 7651492 w 12193588"/>
              <a:gd name="connsiteY56" fmla="*/ 7643537 h 11889276"/>
              <a:gd name="connsiteX57" fmla="*/ 5813928 w 12193588"/>
              <a:gd name="connsiteY57" fmla="*/ 6354905 h 11889276"/>
              <a:gd name="connsiteX58" fmla="*/ 2620786 w 12193588"/>
              <a:gd name="connsiteY58" fmla="*/ 7784757 h 11889276"/>
              <a:gd name="connsiteX59" fmla="*/ 2394856 w 12193588"/>
              <a:gd name="connsiteY59" fmla="*/ 5701762 h 11889276"/>
              <a:gd name="connsiteX60" fmla="*/ 2394856 w 12193588"/>
              <a:gd name="connsiteY60" fmla="*/ 3389282 h 11889276"/>
              <a:gd name="connsiteX61" fmla="*/ 1604102 w 12193588"/>
              <a:gd name="connsiteY61" fmla="*/ 2669942 h 11889276"/>
              <a:gd name="connsiteX62" fmla="*/ 0 w 12193588"/>
              <a:gd name="connsiteY62" fmla="*/ 0 h 11889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193588" h="11889276">
                <a:moveTo>
                  <a:pt x="0" y="0"/>
                </a:moveTo>
                <a:lnTo>
                  <a:pt x="2843" y="0"/>
                </a:lnTo>
                <a:lnTo>
                  <a:pt x="9595" y="0"/>
                </a:lnTo>
                <a:lnTo>
                  <a:pt x="22743" y="0"/>
                </a:lnTo>
                <a:lnTo>
                  <a:pt x="44420" y="0"/>
                </a:lnTo>
                <a:lnTo>
                  <a:pt x="76757" y="0"/>
                </a:lnTo>
                <a:lnTo>
                  <a:pt x="121887" y="0"/>
                </a:lnTo>
                <a:lnTo>
                  <a:pt x="181942" y="0"/>
                </a:lnTo>
                <a:lnTo>
                  <a:pt x="259054" y="0"/>
                </a:lnTo>
                <a:lnTo>
                  <a:pt x="355355" y="0"/>
                </a:lnTo>
                <a:lnTo>
                  <a:pt x="472978" y="0"/>
                </a:lnTo>
                <a:lnTo>
                  <a:pt x="614053" y="0"/>
                </a:lnTo>
                <a:lnTo>
                  <a:pt x="780715" y="0"/>
                </a:lnTo>
                <a:lnTo>
                  <a:pt x="975094" y="0"/>
                </a:lnTo>
                <a:lnTo>
                  <a:pt x="1083344" y="0"/>
                </a:lnTo>
                <a:lnTo>
                  <a:pt x="1199323" y="0"/>
                </a:lnTo>
                <a:lnTo>
                  <a:pt x="1323298" y="0"/>
                </a:lnTo>
                <a:lnTo>
                  <a:pt x="1455534" y="0"/>
                </a:lnTo>
                <a:lnTo>
                  <a:pt x="1596299" y="0"/>
                </a:lnTo>
                <a:lnTo>
                  <a:pt x="1745859" y="0"/>
                </a:lnTo>
                <a:lnTo>
                  <a:pt x="1904481" y="0"/>
                </a:lnTo>
                <a:lnTo>
                  <a:pt x="2072430" y="0"/>
                </a:lnTo>
                <a:lnTo>
                  <a:pt x="2249975" y="0"/>
                </a:lnTo>
                <a:lnTo>
                  <a:pt x="2437380" y="0"/>
                </a:lnTo>
                <a:lnTo>
                  <a:pt x="2634913" y="0"/>
                </a:lnTo>
                <a:lnTo>
                  <a:pt x="2842840" y="0"/>
                </a:lnTo>
                <a:lnTo>
                  <a:pt x="3061428" y="0"/>
                </a:lnTo>
                <a:lnTo>
                  <a:pt x="3290943" y="0"/>
                </a:lnTo>
                <a:lnTo>
                  <a:pt x="3531651" y="0"/>
                </a:lnTo>
                <a:lnTo>
                  <a:pt x="3783820" y="0"/>
                </a:lnTo>
                <a:lnTo>
                  <a:pt x="4047715" y="0"/>
                </a:lnTo>
                <a:lnTo>
                  <a:pt x="4323604" y="0"/>
                </a:lnTo>
                <a:lnTo>
                  <a:pt x="4611752" y="0"/>
                </a:lnTo>
                <a:lnTo>
                  <a:pt x="4912428" y="0"/>
                </a:lnTo>
                <a:lnTo>
                  <a:pt x="5225894" y="0"/>
                </a:lnTo>
                <a:lnTo>
                  <a:pt x="5552422" y="0"/>
                </a:lnTo>
                <a:lnTo>
                  <a:pt x="5892274" y="0"/>
                </a:lnTo>
                <a:lnTo>
                  <a:pt x="6245720" y="0"/>
                </a:lnTo>
                <a:lnTo>
                  <a:pt x="6613024" y="0"/>
                </a:lnTo>
                <a:lnTo>
                  <a:pt x="6994452" y="0"/>
                </a:lnTo>
                <a:lnTo>
                  <a:pt x="7390274" y="0"/>
                </a:lnTo>
                <a:lnTo>
                  <a:pt x="7800752" y="0"/>
                </a:lnTo>
                <a:lnTo>
                  <a:pt x="8226156" y="0"/>
                </a:lnTo>
                <a:lnTo>
                  <a:pt x="8666752" y="0"/>
                </a:lnTo>
                <a:lnTo>
                  <a:pt x="9122806" y="0"/>
                </a:lnTo>
                <a:lnTo>
                  <a:pt x="9594584" y="0"/>
                </a:lnTo>
                <a:lnTo>
                  <a:pt x="10082354" y="0"/>
                </a:lnTo>
                <a:lnTo>
                  <a:pt x="10586380" y="0"/>
                </a:lnTo>
                <a:lnTo>
                  <a:pt x="11106930" y="0"/>
                </a:lnTo>
                <a:lnTo>
                  <a:pt x="11644272" y="0"/>
                </a:lnTo>
                <a:lnTo>
                  <a:pt x="12193588" y="0"/>
                </a:lnTo>
                <a:lnTo>
                  <a:pt x="12193588" y="11548995"/>
                </a:lnTo>
                <a:lnTo>
                  <a:pt x="12155496" y="11514125"/>
                </a:lnTo>
                <a:cubicBezTo>
                  <a:pt x="11984638" y="11373733"/>
                  <a:pt x="11770944" y="11257888"/>
                  <a:pt x="11507360" y="11156386"/>
                </a:cubicBezTo>
                <a:cubicBezTo>
                  <a:pt x="10453020" y="10750378"/>
                  <a:pt x="8630520" y="12992247"/>
                  <a:pt x="7591244" y="11156386"/>
                </a:cubicBezTo>
                <a:cubicBezTo>
                  <a:pt x="6551966" y="9320525"/>
                  <a:pt x="8811264" y="8190765"/>
                  <a:pt x="9504116" y="6972742"/>
                </a:cubicBezTo>
                <a:cubicBezTo>
                  <a:pt x="9790294" y="6372556"/>
                  <a:pt x="8464840" y="7643537"/>
                  <a:pt x="7651492" y="7643537"/>
                </a:cubicBezTo>
                <a:cubicBezTo>
                  <a:pt x="6838144" y="7643537"/>
                  <a:pt x="6747772" y="7043352"/>
                  <a:pt x="5813928" y="6354905"/>
                </a:cubicBezTo>
                <a:cubicBezTo>
                  <a:pt x="4880084" y="5666456"/>
                  <a:pt x="3494382" y="8367290"/>
                  <a:pt x="2620786" y="7784757"/>
                </a:cubicBezTo>
                <a:cubicBezTo>
                  <a:pt x="1747191" y="7202224"/>
                  <a:pt x="2394856" y="5701762"/>
                  <a:pt x="2394856" y="5701762"/>
                </a:cubicBezTo>
                <a:cubicBezTo>
                  <a:pt x="2394856" y="5701762"/>
                  <a:pt x="2906964" y="4519043"/>
                  <a:pt x="2394856" y="3389282"/>
                </a:cubicBezTo>
                <a:cubicBezTo>
                  <a:pt x="2232940" y="3031819"/>
                  <a:pt x="1935466" y="2811162"/>
                  <a:pt x="1604102" y="2669942"/>
                </a:cubicBezTo>
                <a:cubicBezTo>
                  <a:pt x="640135" y="2272761"/>
                  <a:pt x="0" y="1195958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2267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5534084-5DFA-4EDF-8A5C-94B4F16FDA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5944638"/>
          </a:xfrm>
          <a:custGeom>
            <a:avLst/>
            <a:gdLst>
              <a:gd name="connsiteX0" fmla="*/ 0 w 12193588"/>
              <a:gd name="connsiteY0" fmla="*/ 0 h 11889276"/>
              <a:gd name="connsiteX1" fmla="*/ 2843 w 12193588"/>
              <a:gd name="connsiteY1" fmla="*/ 0 h 11889276"/>
              <a:gd name="connsiteX2" fmla="*/ 9595 w 12193588"/>
              <a:gd name="connsiteY2" fmla="*/ 0 h 11889276"/>
              <a:gd name="connsiteX3" fmla="*/ 22743 w 12193588"/>
              <a:gd name="connsiteY3" fmla="*/ 0 h 11889276"/>
              <a:gd name="connsiteX4" fmla="*/ 44420 w 12193588"/>
              <a:gd name="connsiteY4" fmla="*/ 0 h 11889276"/>
              <a:gd name="connsiteX5" fmla="*/ 76757 w 12193588"/>
              <a:gd name="connsiteY5" fmla="*/ 0 h 11889276"/>
              <a:gd name="connsiteX6" fmla="*/ 121887 w 12193588"/>
              <a:gd name="connsiteY6" fmla="*/ 0 h 11889276"/>
              <a:gd name="connsiteX7" fmla="*/ 181942 w 12193588"/>
              <a:gd name="connsiteY7" fmla="*/ 0 h 11889276"/>
              <a:gd name="connsiteX8" fmla="*/ 259054 w 12193588"/>
              <a:gd name="connsiteY8" fmla="*/ 0 h 11889276"/>
              <a:gd name="connsiteX9" fmla="*/ 355355 w 12193588"/>
              <a:gd name="connsiteY9" fmla="*/ 0 h 11889276"/>
              <a:gd name="connsiteX10" fmla="*/ 472978 w 12193588"/>
              <a:gd name="connsiteY10" fmla="*/ 0 h 11889276"/>
              <a:gd name="connsiteX11" fmla="*/ 614053 w 12193588"/>
              <a:gd name="connsiteY11" fmla="*/ 0 h 11889276"/>
              <a:gd name="connsiteX12" fmla="*/ 780715 w 12193588"/>
              <a:gd name="connsiteY12" fmla="*/ 0 h 11889276"/>
              <a:gd name="connsiteX13" fmla="*/ 975094 w 12193588"/>
              <a:gd name="connsiteY13" fmla="*/ 0 h 11889276"/>
              <a:gd name="connsiteX14" fmla="*/ 1083344 w 12193588"/>
              <a:gd name="connsiteY14" fmla="*/ 0 h 11889276"/>
              <a:gd name="connsiteX15" fmla="*/ 1199323 w 12193588"/>
              <a:gd name="connsiteY15" fmla="*/ 0 h 11889276"/>
              <a:gd name="connsiteX16" fmla="*/ 1323298 w 12193588"/>
              <a:gd name="connsiteY16" fmla="*/ 0 h 11889276"/>
              <a:gd name="connsiteX17" fmla="*/ 1455534 w 12193588"/>
              <a:gd name="connsiteY17" fmla="*/ 0 h 11889276"/>
              <a:gd name="connsiteX18" fmla="*/ 1596299 w 12193588"/>
              <a:gd name="connsiteY18" fmla="*/ 0 h 11889276"/>
              <a:gd name="connsiteX19" fmla="*/ 1745859 w 12193588"/>
              <a:gd name="connsiteY19" fmla="*/ 0 h 11889276"/>
              <a:gd name="connsiteX20" fmla="*/ 1904481 w 12193588"/>
              <a:gd name="connsiteY20" fmla="*/ 0 h 11889276"/>
              <a:gd name="connsiteX21" fmla="*/ 2072430 w 12193588"/>
              <a:gd name="connsiteY21" fmla="*/ 0 h 11889276"/>
              <a:gd name="connsiteX22" fmla="*/ 2249975 w 12193588"/>
              <a:gd name="connsiteY22" fmla="*/ 0 h 11889276"/>
              <a:gd name="connsiteX23" fmla="*/ 2437380 w 12193588"/>
              <a:gd name="connsiteY23" fmla="*/ 0 h 11889276"/>
              <a:gd name="connsiteX24" fmla="*/ 2634913 w 12193588"/>
              <a:gd name="connsiteY24" fmla="*/ 0 h 11889276"/>
              <a:gd name="connsiteX25" fmla="*/ 2842840 w 12193588"/>
              <a:gd name="connsiteY25" fmla="*/ 0 h 11889276"/>
              <a:gd name="connsiteX26" fmla="*/ 3061428 w 12193588"/>
              <a:gd name="connsiteY26" fmla="*/ 0 h 11889276"/>
              <a:gd name="connsiteX27" fmla="*/ 3290943 w 12193588"/>
              <a:gd name="connsiteY27" fmla="*/ 0 h 11889276"/>
              <a:gd name="connsiteX28" fmla="*/ 3531651 w 12193588"/>
              <a:gd name="connsiteY28" fmla="*/ 0 h 11889276"/>
              <a:gd name="connsiteX29" fmla="*/ 3783820 w 12193588"/>
              <a:gd name="connsiteY29" fmla="*/ 0 h 11889276"/>
              <a:gd name="connsiteX30" fmla="*/ 4047715 w 12193588"/>
              <a:gd name="connsiteY30" fmla="*/ 0 h 11889276"/>
              <a:gd name="connsiteX31" fmla="*/ 4323604 w 12193588"/>
              <a:gd name="connsiteY31" fmla="*/ 0 h 11889276"/>
              <a:gd name="connsiteX32" fmla="*/ 4611752 w 12193588"/>
              <a:gd name="connsiteY32" fmla="*/ 0 h 11889276"/>
              <a:gd name="connsiteX33" fmla="*/ 4912428 w 12193588"/>
              <a:gd name="connsiteY33" fmla="*/ 0 h 11889276"/>
              <a:gd name="connsiteX34" fmla="*/ 5225894 w 12193588"/>
              <a:gd name="connsiteY34" fmla="*/ 0 h 11889276"/>
              <a:gd name="connsiteX35" fmla="*/ 5552422 w 12193588"/>
              <a:gd name="connsiteY35" fmla="*/ 0 h 11889276"/>
              <a:gd name="connsiteX36" fmla="*/ 5892274 w 12193588"/>
              <a:gd name="connsiteY36" fmla="*/ 0 h 11889276"/>
              <a:gd name="connsiteX37" fmla="*/ 6245720 w 12193588"/>
              <a:gd name="connsiteY37" fmla="*/ 0 h 11889276"/>
              <a:gd name="connsiteX38" fmla="*/ 6613024 w 12193588"/>
              <a:gd name="connsiteY38" fmla="*/ 0 h 11889276"/>
              <a:gd name="connsiteX39" fmla="*/ 6994452 w 12193588"/>
              <a:gd name="connsiteY39" fmla="*/ 0 h 11889276"/>
              <a:gd name="connsiteX40" fmla="*/ 7390274 w 12193588"/>
              <a:gd name="connsiteY40" fmla="*/ 0 h 11889276"/>
              <a:gd name="connsiteX41" fmla="*/ 7800752 w 12193588"/>
              <a:gd name="connsiteY41" fmla="*/ 0 h 11889276"/>
              <a:gd name="connsiteX42" fmla="*/ 8226156 w 12193588"/>
              <a:gd name="connsiteY42" fmla="*/ 0 h 11889276"/>
              <a:gd name="connsiteX43" fmla="*/ 8666752 w 12193588"/>
              <a:gd name="connsiteY43" fmla="*/ 0 h 11889276"/>
              <a:gd name="connsiteX44" fmla="*/ 9122806 w 12193588"/>
              <a:gd name="connsiteY44" fmla="*/ 0 h 11889276"/>
              <a:gd name="connsiteX45" fmla="*/ 9594584 w 12193588"/>
              <a:gd name="connsiteY45" fmla="*/ 0 h 11889276"/>
              <a:gd name="connsiteX46" fmla="*/ 10082354 w 12193588"/>
              <a:gd name="connsiteY46" fmla="*/ 0 h 11889276"/>
              <a:gd name="connsiteX47" fmla="*/ 10586380 w 12193588"/>
              <a:gd name="connsiteY47" fmla="*/ 0 h 11889276"/>
              <a:gd name="connsiteX48" fmla="*/ 11106930 w 12193588"/>
              <a:gd name="connsiteY48" fmla="*/ 0 h 11889276"/>
              <a:gd name="connsiteX49" fmla="*/ 11644272 w 12193588"/>
              <a:gd name="connsiteY49" fmla="*/ 0 h 11889276"/>
              <a:gd name="connsiteX50" fmla="*/ 12193588 w 12193588"/>
              <a:gd name="connsiteY50" fmla="*/ 0 h 11889276"/>
              <a:gd name="connsiteX51" fmla="*/ 12193588 w 12193588"/>
              <a:gd name="connsiteY51" fmla="*/ 11548995 h 11889276"/>
              <a:gd name="connsiteX52" fmla="*/ 12155496 w 12193588"/>
              <a:gd name="connsiteY52" fmla="*/ 11514125 h 11889276"/>
              <a:gd name="connsiteX53" fmla="*/ 11507360 w 12193588"/>
              <a:gd name="connsiteY53" fmla="*/ 11156386 h 11889276"/>
              <a:gd name="connsiteX54" fmla="*/ 7591244 w 12193588"/>
              <a:gd name="connsiteY54" fmla="*/ 11156386 h 11889276"/>
              <a:gd name="connsiteX55" fmla="*/ 9504116 w 12193588"/>
              <a:gd name="connsiteY55" fmla="*/ 6972742 h 11889276"/>
              <a:gd name="connsiteX56" fmla="*/ 7651492 w 12193588"/>
              <a:gd name="connsiteY56" fmla="*/ 7643537 h 11889276"/>
              <a:gd name="connsiteX57" fmla="*/ 5813928 w 12193588"/>
              <a:gd name="connsiteY57" fmla="*/ 6354905 h 11889276"/>
              <a:gd name="connsiteX58" fmla="*/ 2620786 w 12193588"/>
              <a:gd name="connsiteY58" fmla="*/ 7784757 h 11889276"/>
              <a:gd name="connsiteX59" fmla="*/ 2394856 w 12193588"/>
              <a:gd name="connsiteY59" fmla="*/ 5701762 h 11889276"/>
              <a:gd name="connsiteX60" fmla="*/ 2394856 w 12193588"/>
              <a:gd name="connsiteY60" fmla="*/ 3389282 h 11889276"/>
              <a:gd name="connsiteX61" fmla="*/ 1604102 w 12193588"/>
              <a:gd name="connsiteY61" fmla="*/ 2669942 h 11889276"/>
              <a:gd name="connsiteX62" fmla="*/ 0 w 12193588"/>
              <a:gd name="connsiteY62" fmla="*/ 0 h 11889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193588" h="11889276">
                <a:moveTo>
                  <a:pt x="0" y="0"/>
                </a:moveTo>
                <a:lnTo>
                  <a:pt x="2843" y="0"/>
                </a:lnTo>
                <a:lnTo>
                  <a:pt x="9595" y="0"/>
                </a:lnTo>
                <a:lnTo>
                  <a:pt x="22743" y="0"/>
                </a:lnTo>
                <a:lnTo>
                  <a:pt x="44420" y="0"/>
                </a:lnTo>
                <a:lnTo>
                  <a:pt x="76757" y="0"/>
                </a:lnTo>
                <a:lnTo>
                  <a:pt x="121887" y="0"/>
                </a:lnTo>
                <a:lnTo>
                  <a:pt x="181942" y="0"/>
                </a:lnTo>
                <a:lnTo>
                  <a:pt x="259054" y="0"/>
                </a:lnTo>
                <a:lnTo>
                  <a:pt x="355355" y="0"/>
                </a:lnTo>
                <a:lnTo>
                  <a:pt x="472978" y="0"/>
                </a:lnTo>
                <a:lnTo>
                  <a:pt x="614053" y="0"/>
                </a:lnTo>
                <a:lnTo>
                  <a:pt x="780715" y="0"/>
                </a:lnTo>
                <a:lnTo>
                  <a:pt x="975094" y="0"/>
                </a:lnTo>
                <a:lnTo>
                  <a:pt x="1083344" y="0"/>
                </a:lnTo>
                <a:lnTo>
                  <a:pt x="1199323" y="0"/>
                </a:lnTo>
                <a:lnTo>
                  <a:pt x="1323298" y="0"/>
                </a:lnTo>
                <a:lnTo>
                  <a:pt x="1455534" y="0"/>
                </a:lnTo>
                <a:lnTo>
                  <a:pt x="1596299" y="0"/>
                </a:lnTo>
                <a:lnTo>
                  <a:pt x="1745859" y="0"/>
                </a:lnTo>
                <a:lnTo>
                  <a:pt x="1904481" y="0"/>
                </a:lnTo>
                <a:lnTo>
                  <a:pt x="2072430" y="0"/>
                </a:lnTo>
                <a:lnTo>
                  <a:pt x="2249975" y="0"/>
                </a:lnTo>
                <a:lnTo>
                  <a:pt x="2437380" y="0"/>
                </a:lnTo>
                <a:lnTo>
                  <a:pt x="2634913" y="0"/>
                </a:lnTo>
                <a:lnTo>
                  <a:pt x="2842840" y="0"/>
                </a:lnTo>
                <a:lnTo>
                  <a:pt x="3061428" y="0"/>
                </a:lnTo>
                <a:lnTo>
                  <a:pt x="3290943" y="0"/>
                </a:lnTo>
                <a:lnTo>
                  <a:pt x="3531651" y="0"/>
                </a:lnTo>
                <a:lnTo>
                  <a:pt x="3783820" y="0"/>
                </a:lnTo>
                <a:lnTo>
                  <a:pt x="4047715" y="0"/>
                </a:lnTo>
                <a:lnTo>
                  <a:pt x="4323604" y="0"/>
                </a:lnTo>
                <a:lnTo>
                  <a:pt x="4611752" y="0"/>
                </a:lnTo>
                <a:lnTo>
                  <a:pt x="4912428" y="0"/>
                </a:lnTo>
                <a:lnTo>
                  <a:pt x="5225894" y="0"/>
                </a:lnTo>
                <a:lnTo>
                  <a:pt x="5552422" y="0"/>
                </a:lnTo>
                <a:lnTo>
                  <a:pt x="5892274" y="0"/>
                </a:lnTo>
                <a:lnTo>
                  <a:pt x="6245720" y="0"/>
                </a:lnTo>
                <a:lnTo>
                  <a:pt x="6613024" y="0"/>
                </a:lnTo>
                <a:lnTo>
                  <a:pt x="6994452" y="0"/>
                </a:lnTo>
                <a:lnTo>
                  <a:pt x="7390274" y="0"/>
                </a:lnTo>
                <a:lnTo>
                  <a:pt x="7800752" y="0"/>
                </a:lnTo>
                <a:lnTo>
                  <a:pt x="8226156" y="0"/>
                </a:lnTo>
                <a:lnTo>
                  <a:pt x="8666752" y="0"/>
                </a:lnTo>
                <a:lnTo>
                  <a:pt x="9122806" y="0"/>
                </a:lnTo>
                <a:lnTo>
                  <a:pt x="9594584" y="0"/>
                </a:lnTo>
                <a:lnTo>
                  <a:pt x="10082354" y="0"/>
                </a:lnTo>
                <a:lnTo>
                  <a:pt x="10586380" y="0"/>
                </a:lnTo>
                <a:lnTo>
                  <a:pt x="11106930" y="0"/>
                </a:lnTo>
                <a:lnTo>
                  <a:pt x="11644272" y="0"/>
                </a:lnTo>
                <a:lnTo>
                  <a:pt x="12193588" y="0"/>
                </a:lnTo>
                <a:lnTo>
                  <a:pt x="12193588" y="11548995"/>
                </a:lnTo>
                <a:lnTo>
                  <a:pt x="12155496" y="11514125"/>
                </a:lnTo>
                <a:cubicBezTo>
                  <a:pt x="11984638" y="11373733"/>
                  <a:pt x="11770944" y="11257888"/>
                  <a:pt x="11507360" y="11156386"/>
                </a:cubicBezTo>
                <a:cubicBezTo>
                  <a:pt x="10453020" y="10750378"/>
                  <a:pt x="8630520" y="12992247"/>
                  <a:pt x="7591244" y="11156386"/>
                </a:cubicBezTo>
                <a:cubicBezTo>
                  <a:pt x="6551966" y="9320525"/>
                  <a:pt x="8811264" y="8190765"/>
                  <a:pt x="9504116" y="6972742"/>
                </a:cubicBezTo>
                <a:cubicBezTo>
                  <a:pt x="9790294" y="6372556"/>
                  <a:pt x="8464840" y="7643537"/>
                  <a:pt x="7651492" y="7643537"/>
                </a:cubicBezTo>
                <a:cubicBezTo>
                  <a:pt x="6838144" y="7643537"/>
                  <a:pt x="6747772" y="7043352"/>
                  <a:pt x="5813928" y="6354905"/>
                </a:cubicBezTo>
                <a:cubicBezTo>
                  <a:pt x="4880084" y="5666456"/>
                  <a:pt x="3494382" y="8367290"/>
                  <a:pt x="2620786" y="7784757"/>
                </a:cubicBezTo>
                <a:cubicBezTo>
                  <a:pt x="1747191" y="7202224"/>
                  <a:pt x="2394856" y="5701762"/>
                  <a:pt x="2394856" y="5701762"/>
                </a:cubicBezTo>
                <a:cubicBezTo>
                  <a:pt x="2394856" y="5701762"/>
                  <a:pt x="2906964" y="4519043"/>
                  <a:pt x="2394856" y="3389282"/>
                </a:cubicBezTo>
                <a:cubicBezTo>
                  <a:pt x="2232940" y="3031819"/>
                  <a:pt x="1935466" y="2811162"/>
                  <a:pt x="1604102" y="2669942"/>
                </a:cubicBezTo>
                <a:cubicBezTo>
                  <a:pt x="640135" y="2272761"/>
                  <a:pt x="0" y="1195958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316E347-3E5D-445F-8821-F2C7D826FFC3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E80325F4-06C1-42F0-AE74-27D8F878ED1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3187E331-A73C-4AB4-9805-DBF74C041A1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1A477F-4276-49BA-9101-A74A477B393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C804E5D-3EA1-4A91-8C72-AE717DCD65FF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63C6E85D-22D7-4D0C-9BFC-3A7BF6371D5D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805703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5" grpId="0"/>
    </p:bldLst>
  </p:timing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5534084-5DFA-4EDF-8A5C-94B4F16FDA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 flipV="1">
            <a:off x="0" y="0"/>
            <a:ext cx="6096000" cy="5944638"/>
          </a:xfrm>
          <a:custGeom>
            <a:avLst/>
            <a:gdLst>
              <a:gd name="connsiteX0" fmla="*/ 0 w 12193588"/>
              <a:gd name="connsiteY0" fmla="*/ 0 h 11889276"/>
              <a:gd name="connsiteX1" fmla="*/ 2843 w 12193588"/>
              <a:gd name="connsiteY1" fmla="*/ 0 h 11889276"/>
              <a:gd name="connsiteX2" fmla="*/ 9595 w 12193588"/>
              <a:gd name="connsiteY2" fmla="*/ 0 h 11889276"/>
              <a:gd name="connsiteX3" fmla="*/ 22743 w 12193588"/>
              <a:gd name="connsiteY3" fmla="*/ 0 h 11889276"/>
              <a:gd name="connsiteX4" fmla="*/ 44420 w 12193588"/>
              <a:gd name="connsiteY4" fmla="*/ 0 h 11889276"/>
              <a:gd name="connsiteX5" fmla="*/ 76757 w 12193588"/>
              <a:gd name="connsiteY5" fmla="*/ 0 h 11889276"/>
              <a:gd name="connsiteX6" fmla="*/ 121887 w 12193588"/>
              <a:gd name="connsiteY6" fmla="*/ 0 h 11889276"/>
              <a:gd name="connsiteX7" fmla="*/ 181942 w 12193588"/>
              <a:gd name="connsiteY7" fmla="*/ 0 h 11889276"/>
              <a:gd name="connsiteX8" fmla="*/ 259054 w 12193588"/>
              <a:gd name="connsiteY8" fmla="*/ 0 h 11889276"/>
              <a:gd name="connsiteX9" fmla="*/ 355355 w 12193588"/>
              <a:gd name="connsiteY9" fmla="*/ 0 h 11889276"/>
              <a:gd name="connsiteX10" fmla="*/ 472978 w 12193588"/>
              <a:gd name="connsiteY10" fmla="*/ 0 h 11889276"/>
              <a:gd name="connsiteX11" fmla="*/ 614053 w 12193588"/>
              <a:gd name="connsiteY11" fmla="*/ 0 h 11889276"/>
              <a:gd name="connsiteX12" fmla="*/ 780715 w 12193588"/>
              <a:gd name="connsiteY12" fmla="*/ 0 h 11889276"/>
              <a:gd name="connsiteX13" fmla="*/ 975094 w 12193588"/>
              <a:gd name="connsiteY13" fmla="*/ 0 h 11889276"/>
              <a:gd name="connsiteX14" fmla="*/ 1083344 w 12193588"/>
              <a:gd name="connsiteY14" fmla="*/ 0 h 11889276"/>
              <a:gd name="connsiteX15" fmla="*/ 1199323 w 12193588"/>
              <a:gd name="connsiteY15" fmla="*/ 0 h 11889276"/>
              <a:gd name="connsiteX16" fmla="*/ 1323298 w 12193588"/>
              <a:gd name="connsiteY16" fmla="*/ 0 h 11889276"/>
              <a:gd name="connsiteX17" fmla="*/ 1455534 w 12193588"/>
              <a:gd name="connsiteY17" fmla="*/ 0 h 11889276"/>
              <a:gd name="connsiteX18" fmla="*/ 1596299 w 12193588"/>
              <a:gd name="connsiteY18" fmla="*/ 0 h 11889276"/>
              <a:gd name="connsiteX19" fmla="*/ 1745859 w 12193588"/>
              <a:gd name="connsiteY19" fmla="*/ 0 h 11889276"/>
              <a:gd name="connsiteX20" fmla="*/ 1904481 w 12193588"/>
              <a:gd name="connsiteY20" fmla="*/ 0 h 11889276"/>
              <a:gd name="connsiteX21" fmla="*/ 2072430 w 12193588"/>
              <a:gd name="connsiteY21" fmla="*/ 0 h 11889276"/>
              <a:gd name="connsiteX22" fmla="*/ 2249975 w 12193588"/>
              <a:gd name="connsiteY22" fmla="*/ 0 h 11889276"/>
              <a:gd name="connsiteX23" fmla="*/ 2437380 w 12193588"/>
              <a:gd name="connsiteY23" fmla="*/ 0 h 11889276"/>
              <a:gd name="connsiteX24" fmla="*/ 2634913 w 12193588"/>
              <a:gd name="connsiteY24" fmla="*/ 0 h 11889276"/>
              <a:gd name="connsiteX25" fmla="*/ 2842840 w 12193588"/>
              <a:gd name="connsiteY25" fmla="*/ 0 h 11889276"/>
              <a:gd name="connsiteX26" fmla="*/ 3061428 w 12193588"/>
              <a:gd name="connsiteY26" fmla="*/ 0 h 11889276"/>
              <a:gd name="connsiteX27" fmla="*/ 3290943 w 12193588"/>
              <a:gd name="connsiteY27" fmla="*/ 0 h 11889276"/>
              <a:gd name="connsiteX28" fmla="*/ 3531651 w 12193588"/>
              <a:gd name="connsiteY28" fmla="*/ 0 h 11889276"/>
              <a:gd name="connsiteX29" fmla="*/ 3783820 w 12193588"/>
              <a:gd name="connsiteY29" fmla="*/ 0 h 11889276"/>
              <a:gd name="connsiteX30" fmla="*/ 4047715 w 12193588"/>
              <a:gd name="connsiteY30" fmla="*/ 0 h 11889276"/>
              <a:gd name="connsiteX31" fmla="*/ 4323604 w 12193588"/>
              <a:gd name="connsiteY31" fmla="*/ 0 h 11889276"/>
              <a:gd name="connsiteX32" fmla="*/ 4611752 w 12193588"/>
              <a:gd name="connsiteY32" fmla="*/ 0 h 11889276"/>
              <a:gd name="connsiteX33" fmla="*/ 4912428 w 12193588"/>
              <a:gd name="connsiteY33" fmla="*/ 0 h 11889276"/>
              <a:gd name="connsiteX34" fmla="*/ 5225894 w 12193588"/>
              <a:gd name="connsiteY34" fmla="*/ 0 h 11889276"/>
              <a:gd name="connsiteX35" fmla="*/ 5552422 w 12193588"/>
              <a:gd name="connsiteY35" fmla="*/ 0 h 11889276"/>
              <a:gd name="connsiteX36" fmla="*/ 5892274 w 12193588"/>
              <a:gd name="connsiteY36" fmla="*/ 0 h 11889276"/>
              <a:gd name="connsiteX37" fmla="*/ 6245720 w 12193588"/>
              <a:gd name="connsiteY37" fmla="*/ 0 h 11889276"/>
              <a:gd name="connsiteX38" fmla="*/ 6613024 w 12193588"/>
              <a:gd name="connsiteY38" fmla="*/ 0 h 11889276"/>
              <a:gd name="connsiteX39" fmla="*/ 6994452 w 12193588"/>
              <a:gd name="connsiteY39" fmla="*/ 0 h 11889276"/>
              <a:gd name="connsiteX40" fmla="*/ 7390274 w 12193588"/>
              <a:gd name="connsiteY40" fmla="*/ 0 h 11889276"/>
              <a:gd name="connsiteX41" fmla="*/ 7800752 w 12193588"/>
              <a:gd name="connsiteY41" fmla="*/ 0 h 11889276"/>
              <a:gd name="connsiteX42" fmla="*/ 8226156 w 12193588"/>
              <a:gd name="connsiteY42" fmla="*/ 0 h 11889276"/>
              <a:gd name="connsiteX43" fmla="*/ 8666752 w 12193588"/>
              <a:gd name="connsiteY43" fmla="*/ 0 h 11889276"/>
              <a:gd name="connsiteX44" fmla="*/ 9122806 w 12193588"/>
              <a:gd name="connsiteY44" fmla="*/ 0 h 11889276"/>
              <a:gd name="connsiteX45" fmla="*/ 9594584 w 12193588"/>
              <a:gd name="connsiteY45" fmla="*/ 0 h 11889276"/>
              <a:gd name="connsiteX46" fmla="*/ 10082354 w 12193588"/>
              <a:gd name="connsiteY46" fmla="*/ 0 h 11889276"/>
              <a:gd name="connsiteX47" fmla="*/ 10586380 w 12193588"/>
              <a:gd name="connsiteY47" fmla="*/ 0 h 11889276"/>
              <a:gd name="connsiteX48" fmla="*/ 11106930 w 12193588"/>
              <a:gd name="connsiteY48" fmla="*/ 0 h 11889276"/>
              <a:gd name="connsiteX49" fmla="*/ 11644272 w 12193588"/>
              <a:gd name="connsiteY49" fmla="*/ 0 h 11889276"/>
              <a:gd name="connsiteX50" fmla="*/ 12193588 w 12193588"/>
              <a:gd name="connsiteY50" fmla="*/ 0 h 11889276"/>
              <a:gd name="connsiteX51" fmla="*/ 12193588 w 12193588"/>
              <a:gd name="connsiteY51" fmla="*/ 11548995 h 11889276"/>
              <a:gd name="connsiteX52" fmla="*/ 12155496 w 12193588"/>
              <a:gd name="connsiteY52" fmla="*/ 11514125 h 11889276"/>
              <a:gd name="connsiteX53" fmla="*/ 11507360 w 12193588"/>
              <a:gd name="connsiteY53" fmla="*/ 11156386 h 11889276"/>
              <a:gd name="connsiteX54" fmla="*/ 7591244 w 12193588"/>
              <a:gd name="connsiteY54" fmla="*/ 11156386 h 11889276"/>
              <a:gd name="connsiteX55" fmla="*/ 9504116 w 12193588"/>
              <a:gd name="connsiteY55" fmla="*/ 6972742 h 11889276"/>
              <a:gd name="connsiteX56" fmla="*/ 7651492 w 12193588"/>
              <a:gd name="connsiteY56" fmla="*/ 7643537 h 11889276"/>
              <a:gd name="connsiteX57" fmla="*/ 5813928 w 12193588"/>
              <a:gd name="connsiteY57" fmla="*/ 6354905 h 11889276"/>
              <a:gd name="connsiteX58" fmla="*/ 2620786 w 12193588"/>
              <a:gd name="connsiteY58" fmla="*/ 7784757 h 11889276"/>
              <a:gd name="connsiteX59" fmla="*/ 2394856 w 12193588"/>
              <a:gd name="connsiteY59" fmla="*/ 5701762 h 11889276"/>
              <a:gd name="connsiteX60" fmla="*/ 2394856 w 12193588"/>
              <a:gd name="connsiteY60" fmla="*/ 3389282 h 11889276"/>
              <a:gd name="connsiteX61" fmla="*/ 1604102 w 12193588"/>
              <a:gd name="connsiteY61" fmla="*/ 2669942 h 11889276"/>
              <a:gd name="connsiteX62" fmla="*/ 0 w 12193588"/>
              <a:gd name="connsiteY62" fmla="*/ 0 h 11889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193588" h="11889276">
                <a:moveTo>
                  <a:pt x="0" y="0"/>
                </a:moveTo>
                <a:lnTo>
                  <a:pt x="2843" y="0"/>
                </a:lnTo>
                <a:lnTo>
                  <a:pt x="9595" y="0"/>
                </a:lnTo>
                <a:lnTo>
                  <a:pt x="22743" y="0"/>
                </a:lnTo>
                <a:lnTo>
                  <a:pt x="44420" y="0"/>
                </a:lnTo>
                <a:lnTo>
                  <a:pt x="76757" y="0"/>
                </a:lnTo>
                <a:lnTo>
                  <a:pt x="121887" y="0"/>
                </a:lnTo>
                <a:lnTo>
                  <a:pt x="181942" y="0"/>
                </a:lnTo>
                <a:lnTo>
                  <a:pt x="259054" y="0"/>
                </a:lnTo>
                <a:lnTo>
                  <a:pt x="355355" y="0"/>
                </a:lnTo>
                <a:lnTo>
                  <a:pt x="472978" y="0"/>
                </a:lnTo>
                <a:lnTo>
                  <a:pt x="614053" y="0"/>
                </a:lnTo>
                <a:lnTo>
                  <a:pt x="780715" y="0"/>
                </a:lnTo>
                <a:lnTo>
                  <a:pt x="975094" y="0"/>
                </a:lnTo>
                <a:lnTo>
                  <a:pt x="1083344" y="0"/>
                </a:lnTo>
                <a:lnTo>
                  <a:pt x="1199323" y="0"/>
                </a:lnTo>
                <a:lnTo>
                  <a:pt x="1323298" y="0"/>
                </a:lnTo>
                <a:lnTo>
                  <a:pt x="1455534" y="0"/>
                </a:lnTo>
                <a:lnTo>
                  <a:pt x="1596299" y="0"/>
                </a:lnTo>
                <a:lnTo>
                  <a:pt x="1745859" y="0"/>
                </a:lnTo>
                <a:lnTo>
                  <a:pt x="1904481" y="0"/>
                </a:lnTo>
                <a:lnTo>
                  <a:pt x="2072430" y="0"/>
                </a:lnTo>
                <a:lnTo>
                  <a:pt x="2249975" y="0"/>
                </a:lnTo>
                <a:lnTo>
                  <a:pt x="2437380" y="0"/>
                </a:lnTo>
                <a:lnTo>
                  <a:pt x="2634913" y="0"/>
                </a:lnTo>
                <a:lnTo>
                  <a:pt x="2842840" y="0"/>
                </a:lnTo>
                <a:lnTo>
                  <a:pt x="3061428" y="0"/>
                </a:lnTo>
                <a:lnTo>
                  <a:pt x="3290943" y="0"/>
                </a:lnTo>
                <a:lnTo>
                  <a:pt x="3531651" y="0"/>
                </a:lnTo>
                <a:lnTo>
                  <a:pt x="3783820" y="0"/>
                </a:lnTo>
                <a:lnTo>
                  <a:pt x="4047715" y="0"/>
                </a:lnTo>
                <a:lnTo>
                  <a:pt x="4323604" y="0"/>
                </a:lnTo>
                <a:lnTo>
                  <a:pt x="4611752" y="0"/>
                </a:lnTo>
                <a:lnTo>
                  <a:pt x="4912428" y="0"/>
                </a:lnTo>
                <a:lnTo>
                  <a:pt x="5225894" y="0"/>
                </a:lnTo>
                <a:lnTo>
                  <a:pt x="5552422" y="0"/>
                </a:lnTo>
                <a:lnTo>
                  <a:pt x="5892274" y="0"/>
                </a:lnTo>
                <a:lnTo>
                  <a:pt x="6245720" y="0"/>
                </a:lnTo>
                <a:lnTo>
                  <a:pt x="6613024" y="0"/>
                </a:lnTo>
                <a:lnTo>
                  <a:pt x="6994452" y="0"/>
                </a:lnTo>
                <a:lnTo>
                  <a:pt x="7390274" y="0"/>
                </a:lnTo>
                <a:lnTo>
                  <a:pt x="7800752" y="0"/>
                </a:lnTo>
                <a:lnTo>
                  <a:pt x="8226156" y="0"/>
                </a:lnTo>
                <a:lnTo>
                  <a:pt x="8666752" y="0"/>
                </a:lnTo>
                <a:lnTo>
                  <a:pt x="9122806" y="0"/>
                </a:lnTo>
                <a:lnTo>
                  <a:pt x="9594584" y="0"/>
                </a:lnTo>
                <a:lnTo>
                  <a:pt x="10082354" y="0"/>
                </a:lnTo>
                <a:lnTo>
                  <a:pt x="10586380" y="0"/>
                </a:lnTo>
                <a:lnTo>
                  <a:pt x="11106930" y="0"/>
                </a:lnTo>
                <a:lnTo>
                  <a:pt x="11644272" y="0"/>
                </a:lnTo>
                <a:lnTo>
                  <a:pt x="12193588" y="0"/>
                </a:lnTo>
                <a:lnTo>
                  <a:pt x="12193588" y="11548995"/>
                </a:lnTo>
                <a:lnTo>
                  <a:pt x="12155496" y="11514125"/>
                </a:lnTo>
                <a:cubicBezTo>
                  <a:pt x="11984638" y="11373733"/>
                  <a:pt x="11770944" y="11257888"/>
                  <a:pt x="11507360" y="11156386"/>
                </a:cubicBezTo>
                <a:cubicBezTo>
                  <a:pt x="10453020" y="10750378"/>
                  <a:pt x="8630520" y="12992247"/>
                  <a:pt x="7591244" y="11156386"/>
                </a:cubicBezTo>
                <a:cubicBezTo>
                  <a:pt x="6551966" y="9320525"/>
                  <a:pt x="8811264" y="8190765"/>
                  <a:pt x="9504116" y="6972742"/>
                </a:cubicBezTo>
                <a:cubicBezTo>
                  <a:pt x="9790294" y="6372556"/>
                  <a:pt x="8464840" y="7643537"/>
                  <a:pt x="7651492" y="7643537"/>
                </a:cubicBezTo>
                <a:cubicBezTo>
                  <a:pt x="6838144" y="7643537"/>
                  <a:pt x="6747772" y="7043352"/>
                  <a:pt x="5813928" y="6354905"/>
                </a:cubicBezTo>
                <a:cubicBezTo>
                  <a:pt x="4880084" y="5666456"/>
                  <a:pt x="3494382" y="8367290"/>
                  <a:pt x="2620786" y="7784757"/>
                </a:cubicBezTo>
                <a:cubicBezTo>
                  <a:pt x="1747191" y="7202224"/>
                  <a:pt x="2394856" y="5701762"/>
                  <a:pt x="2394856" y="5701762"/>
                </a:cubicBezTo>
                <a:cubicBezTo>
                  <a:pt x="2394856" y="5701762"/>
                  <a:pt x="2906964" y="4519043"/>
                  <a:pt x="2394856" y="3389282"/>
                </a:cubicBezTo>
                <a:cubicBezTo>
                  <a:pt x="2232940" y="3031819"/>
                  <a:pt x="1935466" y="2811162"/>
                  <a:pt x="1604102" y="2669942"/>
                </a:cubicBezTo>
                <a:cubicBezTo>
                  <a:pt x="640135" y="2272761"/>
                  <a:pt x="0" y="1195958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282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5534084-5DFA-4EDF-8A5C-94B4F16FDA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 flipV="1">
            <a:off x="0" y="0"/>
            <a:ext cx="6096000" cy="5944638"/>
          </a:xfrm>
          <a:custGeom>
            <a:avLst/>
            <a:gdLst>
              <a:gd name="connsiteX0" fmla="*/ 0 w 12193588"/>
              <a:gd name="connsiteY0" fmla="*/ 0 h 11889276"/>
              <a:gd name="connsiteX1" fmla="*/ 2843 w 12193588"/>
              <a:gd name="connsiteY1" fmla="*/ 0 h 11889276"/>
              <a:gd name="connsiteX2" fmla="*/ 9595 w 12193588"/>
              <a:gd name="connsiteY2" fmla="*/ 0 h 11889276"/>
              <a:gd name="connsiteX3" fmla="*/ 22743 w 12193588"/>
              <a:gd name="connsiteY3" fmla="*/ 0 h 11889276"/>
              <a:gd name="connsiteX4" fmla="*/ 44420 w 12193588"/>
              <a:gd name="connsiteY4" fmla="*/ 0 h 11889276"/>
              <a:gd name="connsiteX5" fmla="*/ 76757 w 12193588"/>
              <a:gd name="connsiteY5" fmla="*/ 0 h 11889276"/>
              <a:gd name="connsiteX6" fmla="*/ 121887 w 12193588"/>
              <a:gd name="connsiteY6" fmla="*/ 0 h 11889276"/>
              <a:gd name="connsiteX7" fmla="*/ 181942 w 12193588"/>
              <a:gd name="connsiteY7" fmla="*/ 0 h 11889276"/>
              <a:gd name="connsiteX8" fmla="*/ 259054 w 12193588"/>
              <a:gd name="connsiteY8" fmla="*/ 0 h 11889276"/>
              <a:gd name="connsiteX9" fmla="*/ 355355 w 12193588"/>
              <a:gd name="connsiteY9" fmla="*/ 0 h 11889276"/>
              <a:gd name="connsiteX10" fmla="*/ 472978 w 12193588"/>
              <a:gd name="connsiteY10" fmla="*/ 0 h 11889276"/>
              <a:gd name="connsiteX11" fmla="*/ 614053 w 12193588"/>
              <a:gd name="connsiteY11" fmla="*/ 0 h 11889276"/>
              <a:gd name="connsiteX12" fmla="*/ 780715 w 12193588"/>
              <a:gd name="connsiteY12" fmla="*/ 0 h 11889276"/>
              <a:gd name="connsiteX13" fmla="*/ 975094 w 12193588"/>
              <a:gd name="connsiteY13" fmla="*/ 0 h 11889276"/>
              <a:gd name="connsiteX14" fmla="*/ 1083344 w 12193588"/>
              <a:gd name="connsiteY14" fmla="*/ 0 h 11889276"/>
              <a:gd name="connsiteX15" fmla="*/ 1199323 w 12193588"/>
              <a:gd name="connsiteY15" fmla="*/ 0 h 11889276"/>
              <a:gd name="connsiteX16" fmla="*/ 1323298 w 12193588"/>
              <a:gd name="connsiteY16" fmla="*/ 0 h 11889276"/>
              <a:gd name="connsiteX17" fmla="*/ 1455534 w 12193588"/>
              <a:gd name="connsiteY17" fmla="*/ 0 h 11889276"/>
              <a:gd name="connsiteX18" fmla="*/ 1596299 w 12193588"/>
              <a:gd name="connsiteY18" fmla="*/ 0 h 11889276"/>
              <a:gd name="connsiteX19" fmla="*/ 1745859 w 12193588"/>
              <a:gd name="connsiteY19" fmla="*/ 0 h 11889276"/>
              <a:gd name="connsiteX20" fmla="*/ 1904481 w 12193588"/>
              <a:gd name="connsiteY20" fmla="*/ 0 h 11889276"/>
              <a:gd name="connsiteX21" fmla="*/ 2072430 w 12193588"/>
              <a:gd name="connsiteY21" fmla="*/ 0 h 11889276"/>
              <a:gd name="connsiteX22" fmla="*/ 2249975 w 12193588"/>
              <a:gd name="connsiteY22" fmla="*/ 0 h 11889276"/>
              <a:gd name="connsiteX23" fmla="*/ 2437380 w 12193588"/>
              <a:gd name="connsiteY23" fmla="*/ 0 h 11889276"/>
              <a:gd name="connsiteX24" fmla="*/ 2634913 w 12193588"/>
              <a:gd name="connsiteY24" fmla="*/ 0 h 11889276"/>
              <a:gd name="connsiteX25" fmla="*/ 2842840 w 12193588"/>
              <a:gd name="connsiteY25" fmla="*/ 0 h 11889276"/>
              <a:gd name="connsiteX26" fmla="*/ 3061428 w 12193588"/>
              <a:gd name="connsiteY26" fmla="*/ 0 h 11889276"/>
              <a:gd name="connsiteX27" fmla="*/ 3290943 w 12193588"/>
              <a:gd name="connsiteY27" fmla="*/ 0 h 11889276"/>
              <a:gd name="connsiteX28" fmla="*/ 3531651 w 12193588"/>
              <a:gd name="connsiteY28" fmla="*/ 0 h 11889276"/>
              <a:gd name="connsiteX29" fmla="*/ 3783820 w 12193588"/>
              <a:gd name="connsiteY29" fmla="*/ 0 h 11889276"/>
              <a:gd name="connsiteX30" fmla="*/ 4047715 w 12193588"/>
              <a:gd name="connsiteY30" fmla="*/ 0 h 11889276"/>
              <a:gd name="connsiteX31" fmla="*/ 4323604 w 12193588"/>
              <a:gd name="connsiteY31" fmla="*/ 0 h 11889276"/>
              <a:gd name="connsiteX32" fmla="*/ 4611752 w 12193588"/>
              <a:gd name="connsiteY32" fmla="*/ 0 h 11889276"/>
              <a:gd name="connsiteX33" fmla="*/ 4912428 w 12193588"/>
              <a:gd name="connsiteY33" fmla="*/ 0 h 11889276"/>
              <a:gd name="connsiteX34" fmla="*/ 5225894 w 12193588"/>
              <a:gd name="connsiteY34" fmla="*/ 0 h 11889276"/>
              <a:gd name="connsiteX35" fmla="*/ 5552422 w 12193588"/>
              <a:gd name="connsiteY35" fmla="*/ 0 h 11889276"/>
              <a:gd name="connsiteX36" fmla="*/ 5892274 w 12193588"/>
              <a:gd name="connsiteY36" fmla="*/ 0 h 11889276"/>
              <a:gd name="connsiteX37" fmla="*/ 6245720 w 12193588"/>
              <a:gd name="connsiteY37" fmla="*/ 0 h 11889276"/>
              <a:gd name="connsiteX38" fmla="*/ 6613024 w 12193588"/>
              <a:gd name="connsiteY38" fmla="*/ 0 h 11889276"/>
              <a:gd name="connsiteX39" fmla="*/ 6994452 w 12193588"/>
              <a:gd name="connsiteY39" fmla="*/ 0 h 11889276"/>
              <a:gd name="connsiteX40" fmla="*/ 7390274 w 12193588"/>
              <a:gd name="connsiteY40" fmla="*/ 0 h 11889276"/>
              <a:gd name="connsiteX41" fmla="*/ 7800752 w 12193588"/>
              <a:gd name="connsiteY41" fmla="*/ 0 h 11889276"/>
              <a:gd name="connsiteX42" fmla="*/ 8226156 w 12193588"/>
              <a:gd name="connsiteY42" fmla="*/ 0 h 11889276"/>
              <a:gd name="connsiteX43" fmla="*/ 8666752 w 12193588"/>
              <a:gd name="connsiteY43" fmla="*/ 0 h 11889276"/>
              <a:gd name="connsiteX44" fmla="*/ 9122806 w 12193588"/>
              <a:gd name="connsiteY44" fmla="*/ 0 h 11889276"/>
              <a:gd name="connsiteX45" fmla="*/ 9594584 w 12193588"/>
              <a:gd name="connsiteY45" fmla="*/ 0 h 11889276"/>
              <a:gd name="connsiteX46" fmla="*/ 10082354 w 12193588"/>
              <a:gd name="connsiteY46" fmla="*/ 0 h 11889276"/>
              <a:gd name="connsiteX47" fmla="*/ 10586380 w 12193588"/>
              <a:gd name="connsiteY47" fmla="*/ 0 h 11889276"/>
              <a:gd name="connsiteX48" fmla="*/ 11106930 w 12193588"/>
              <a:gd name="connsiteY48" fmla="*/ 0 h 11889276"/>
              <a:gd name="connsiteX49" fmla="*/ 11644272 w 12193588"/>
              <a:gd name="connsiteY49" fmla="*/ 0 h 11889276"/>
              <a:gd name="connsiteX50" fmla="*/ 12193588 w 12193588"/>
              <a:gd name="connsiteY50" fmla="*/ 0 h 11889276"/>
              <a:gd name="connsiteX51" fmla="*/ 12193588 w 12193588"/>
              <a:gd name="connsiteY51" fmla="*/ 11548995 h 11889276"/>
              <a:gd name="connsiteX52" fmla="*/ 12155496 w 12193588"/>
              <a:gd name="connsiteY52" fmla="*/ 11514125 h 11889276"/>
              <a:gd name="connsiteX53" fmla="*/ 11507360 w 12193588"/>
              <a:gd name="connsiteY53" fmla="*/ 11156386 h 11889276"/>
              <a:gd name="connsiteX54" fmla="*/ 7591244 w 12193588"/>
              <a:gd name="connsiteY54" fmla="*/ 11156386 h 11889276"/>
              <a:gd name="connsiteX55" fmla="*/ 9504116 w 12193588"/>
              <a:gd name="connsiteY55" fmla="*/ 6972742 h 11889276"/>
              <a:gd name="connsiteX56" fmla="*/ 7651492 w 12193588"/>
              <a:gd name="connsiteY56" fmla="*/ 7643537 h 11889276"/>
              <a:gd name="connsiteX57" fmla="*/ 5813928 w 12193588"/>
              <a:gd name="connsiteY57" fmla="*/ 6354905 h 11889276"/>
              <a:gd name="connsiteX58" fmla="*/ 2620786 w 12193588"/>
              <a:gd name="connsiteY58" fmla="*/ 7784757 h 11889276"/>
              <a:gd name="connsiteX59" fmla="*/ 2394856 w 12193588"/>
              <a:gd name="connsiteY59" fmla="*/ 5701762 h 11889276"/>
              <a:gd name="connsiteX60" fmla="*/ 2394856 w 12193588"/>
              <a:gd name="connsiteY60" fmla="*/ 3389282 h 11889276"/>
              <a:gd name="connsiteX61" fmla="*/ 1604102 w 12193588"/>
              <a:gd name="connsiteY61" fmla="*/ 2669942 h 11889276"/>
              <a:gd name="connsiteX62" fmla="*/ 0 w 12193588"/>
              <a:gd name="connsiteY62" fmla="*/ 0 h 11889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193588" h="11889276">
                <a:moveTo>
                  <a:pt x="0" y="0"/>
                </a:moveTo>
                <a:lnTo>
                  <a:pt x="2843" y="0"/>
                </a:lnTo>
                <a:lnTo>
                  <a:pt x="9595" y="0"/>
                </a:lnTo>
                <a:lnTo>
                  <a:pt x="22743" y="0"/>
                </a:lnTo>
                <a:lnTo>
                  <a:pt x="44420" y="0"/>
                </a:lnTo>
                <a:lnTo>
                  <a:pt x="76757" y="0"/>
                </a:lnTo>
                <a:lnTo>
                  <a:pt x="121887" y="0"/>
                </a:lnTo>
                <a:lnTo>
                  <a:pt x="181942" y="0"/>
                </a:lnTo>
                <a:lnTo>
                  <a:pt x="259054" y="0"/>
                </a:lnTo>
                <a:lnTo>
                  <a:pt x="355355" y="0"/>
                </a:lnTo>
                <a:lnTo>
                  <a:pt x="472978" y="0"/>
                </a:lnTo>
                <a:lnTo>
                  <a:pt x="614053" y="0"/>
                </a:lnTo>
                <a:lnTo>
                  <a:pt x="780715" y="0"/>
                </a:lnTo>
                <a:lnTo>
                  <a:pt x="975094" y="0"/>
                </a:lnTo>
                <a:lnTo>
                  <a:pt x="1083344" y="0"/>
                </a:lnTo>
                <a:lnTo>
                  <a:pt x="1199323" y="0"/>
                </a:lnTo>
                <a:lnTo>
                  <a:pt x="1323298" y="0"/>
                </a:lnTo>
                <a:lnTo>
                  <a:pt x="1455534" y="0"/>
                </a:lnTo>
                <a:lnTo>
                  <a:pt x="1596299" y="0"/>
                </a:lnTo>
                <a:lnTo>
                  <a:pt x="1745859" y="0"/>
                </a:lnTo>
                <a:lnTo>
                  <a:pt x="1904481" y="0"/>
                </a:lnTo>
                <a:lnTo>
                  <a:pt x="2072430" y="0"/>
                </a:lnTo>
                <a:lnTo>
                  <a:pt x="2249975" y="0"/>
                </a:lnTo>
                <a:lnTo>
                  <a:pt x="2437380" y="0"/>
                </a:lnTo>
                <a:lnTo>
                  <a:pt x="2634913" y="0"/>
                </a:lnTo>
                <a:lnTo>
                  <a:pt x="2842840" y="0"/>
                </a:lnTo>
                <a:lnTo>
                  <a:pt x="3061428" y="0"/>
                </a:lnTo>
                <a:lnTo>
                  <a:pt x="3290943" y="0"/>
                </a:lnTo>
                <a:lnTo>
                  <a:pt x="3531651" y="0"/>
                </a:lnTo>
                <a:lnTo>
                  <a:pt x="3783820" y="0"/>
                </a:lnTo>
                <a:lnTo>
                  <a:pt x="4047715" y="0"/>
                </a:lnTo>
                <a:lnTo>
                  <a:pt x="4323604" y="0"/>
                </a:lnTo>
                <a:lnTo>
                  <a:pt x="4611752" y="0"/>
                </a:lnTo>
                <a:lnTo>
                  <a:pt x="4912428" y="0"/>
                </a:lnTo>
                <a:lnTo>
                  <a:pt x="5225894" y="0"/>
                </a:lnTo>
                <a:lnTo>
                  <a:pt x="5552422" y="0"/>
                </a:lnTo>
                <a:lnTo>
                  <a:pt x="5892274" y="0"/>
                </a:lnTo>
                <a:lnTo>
                  <a:pt x="6245720" y="0"/>
                </a:lnTo>
                <a:lnTo>
                  <a:pt x="6613024" y="0"/>
                </a:lnTo>
                <a:lnTo>
                  <a:pt x="6994452" y="0"/>
                </a:lnTo>
                <a:lnTo>
                  <a:pt x="7390274" y="0"/>
                </a:lnTo>
                <a:lnTo>
                  <a:pt x="7800752" y="0"/>
                </a:lnTo>
                <a:lnTo>
                  <a:pt x="8226156" y="0"/>
                </a:lnTo>
                <a:lnTo>
                  <a:pt x="8666752" y="0"/>
                </a:lnTo>
                <a:lnTo>
                  <a:pt x="9122806" y="0"/>
                </a:lnTo>
                <a:lnTo>
                  <a:pt x="9594584" y="0"/>
                </a:lnTo>
                <a:lnTo>
                  <a:pt x="10082354" y="0"/>
                </a:lnTo>
                <a:lnTo>
                  <a:pt x="10586380" y="0"/>
                </a:lnTo>
                <a:lnTo>
                  <a:pt x="11106930" y="0"/>
                </a:lnTo>
                <a:lnTo>
                  <a:pt x="11644272" y="0"/>
                </a:lnTo>
                <a:lnTo>
                  <a:pt x="12193588" y="0"/>
                </a:lnTo>
                <a:lnTo>
                  <a:pt x="12193588" y="11548995"/>
                </a:lnTo>
                <a:lnTo>
                  <a:pt x="12155496" y="11514125"/>
                </a:lnTo>
                <a:cubicBezTo>
                  <a:pt x="11984638" y="11373733"/>
                  <a:pt x="11770944" y="11257888"/>
                  <a:pt x="11507360" y="11156386"/>
                </a:cubicBezTo>
                <a:cubicBezTo>
                  <a:pt x="10453020" y="10750378"/>
                  <a:pt x="8630520" y="12992247"/>
                  <a:pt x="7591244" y="11156386"/>
                </a:cubicBezTo>
                <a:cubicBezTo>
                  <a:pt x="6551966" y="9320525"/>
                  <a:pt x="8811264" y="8190765"/>
                  <a:pt x="9504116" y="6972742"/>
                </a:cubicBezTo>
                <a:cubicBezTo>
                  <a:pt x="9790294" y="6372556"/>
                  <a:pt x="8464840" y="7643537"/>
                  <a:pt x="7651492" y="7643537"/>
                </a:cubicBezTo>
                <a:cubicBezTo>
                  <a:pt x="6838144" y="7643537"/>
                  <a:pt x="6747772" y="7043352"/>
                  <a:pt x="5813928" y="6354905"/>
                </a:cubicBezTo>
                <a:cubicBezTo>
                  <a:pt x="4880084" y="5666456"/>
                  <a:pt x="3494382" y="8367290"/>
                  <a:pt x="2620786" y="7784757"/>
                </a:cubicBezTo>
                <a:cubicBezTo>
                  <a:pt x="1747191" y="7202224"/>
                  <a:pt x="2394856" y="5701762"/>
                  <a:pt x="2394856" y="5701762"/>
                </a:cubicBezTo>
                <a:cubicBezTo>
                  <a:pt x="2394856" y="5701762"/>
                  <a:pt x="2906964" y="4519043"/>
                  <a:pt x="2394856" y="3389282"/>
                </a:cubicBezTo>
                <a:cubicBezTo>
                  <a:pt x="2232940" y="3031819"/>
                  <a:pt x="1935466" y="2811162"/>
                  <a:pt x="1604102" y="2669942"/>
                </a:cubicBezTo>
                <a:cubicBezTo>
                  <a:pt x="640135" y="2272761"/>
                  <a:pt x="0" y="1195958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BAD3E067-737D-4A02-BA08-C1FD43A12971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840141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7E42E07-B1E5-49D3-A4AF-1F04E674A9C6}"/>
              </a:ext>
            </a:extLst>
          </p:cNvPr>
          <p:cNvSpPr/>
          <p:nvPr userDrawn="1"/>
        </p:nvSpPr>
        <p:spPr>
          <a:xfrm>
            <a:off x="4015552" y="71823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4135394" y="376752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19037963" y="2491172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-2149100" y="2970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3062531" y="14132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18956014" y="77688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16098263" y="137770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1108270" y="2403835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1982229" y="1597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94CFF8F-79A6-423B-81B1-AB2967DA8790}"/>
              </a:ext>
            </a:extLst>
          </p:cNvPr>
          <p:cNvSpPr/>
          <p:nvPr userDrawn="1"/>
        </p:nvSpPr>
        <p:spPr>
          <a:xfrm>
            <a:off x="5215941" y="303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4DD05E28-DB8F-4C4F-8249-6FF7DF78D078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0 w 24387176"/>
              <a:gd name="connsiteY0" fmla="*/ 0 h 13716000"/>
              <a:gd name="connsiteX1" fmla="*/ 12193588 w 24387176"/>
              <a:gd name="connsiteY1" fmla="*/ 0 h 13716000"/>
              <a:gd name="connsiteX2" fmla="*/ 13797690 w 24387176"/>
              <a:gd name="connsiteY2" fmla="*/ 2669942 h 13716000"/>
              <a:gd name="connsiteX3" fmla="*/ 14588444 w 24387176"/>
              <a:gd name="connsiteY3" fmla="*/ 3389282 h 13716000"/>
              <a:gd name="connsiteX4" fmla="*/ 14588444 w 24387176"/>
              <a:gd name="connsiteY4" fmla="*/ 5701763 h 13716000"/>
              <a:gd name="connsiteX5" fmla="*/ 14814374 w 24387176"/>
              <a:gd name="connsiteY5" fmla="*/ 7784757 h 13716000"/>
              <a:gd name="connsiteX6" fmla="*/ 18007516 w 24387176"/>
              <a:gd name="connsiteY6" fmla="*/ 6354905 h 13716000"/>
              <a:gd name="connsiteX7" fmla="*/ 19845080 w 24387176"/>
              <a:gd name="connsiteY7" fmla="*/ 7643537 h 13716000"/>
              <a:gd name="connsiteX8" fmla="*/ 21697704 w 24387176"/>
              <a:gd name="connsiteY8" fmla="*/ 6972742 h 13716000"/>
              <a:gd name="connsiteX9" fmla="*/ 19784832 w 24387176"/>
              <a:gd name="connsiteY9" fmla="*/ 11156386 h 13716000"/>
              <a:gd name="connsiteX10" fmla="*/ 23700948 w 24387176"/>
              <a:gd name="connsiteY10" fmla="*/ 11156386 h 13716000"/>
              <a:gd name="connsiteX11" fmla="*/ 24349084 w 24387176"/>
              <a:gd name="connsiteY11" fmla="*/ 11514125 h 13716000"/>
              <a:gd name="connsiteX12" fmla="*/ 24387176 w 24387176"/>
              <a:gd name="connsiteY12" fmla="*/ 11548995 h 13716000"/>
              <a:gd name="connsiteX13" fmla="*/ 24387176 w 24387176"/>
              <a:gd name="connsiteY13" fmla="*/ 13716000 h 13716000"/>
              <a:gd name="connsiteX14" fmla="*/ 0 w 24387176"/>
              <a:gd name="connsiteY1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12193588" y="0"/>
                </a:lnTo>
                <a:cubicBezTo>
                  <a:pt x="12193588" y="1195958"/>
                  <a:pt x="12833723" y="2272761"/>
                  <a:pt x="13797690" y="2669942"/>
                </a:cubicBezTo>
                <a:cubicBezTo>
                  <a:pt x="14129054" y="2811162"/>
                  <a:pt x="14426528" y="3031819"/>
                  <a:pt x="14588444" y="3389282"/>
                </a:cubicBezTo>
                <a:cubicBezTo>
                  <a:pt x="15100552" y="4519043"/>
                  <a:pt x="14588444" y="5701763"/>
                  <a:pt x="14588444" y="5701763"/>
                </a:cubicBezTo>
                <a:cubicBezTo>
                  <a:pt x="14588444" y="5701763"/>
                  <a:pt x="13940779" y="7202224"/>
                  <a:pt x="14814374" y="7784757"/>
                </a:cubicBezTo>
                <a:cubicBezTo>
                  <a:pt x="15687970" y="8367290"/>
                  <a:pt x="17073672" y="5666456"/>
                  <a:pt x="18007516" y="6354905"/>
                </a:cubicBezTo>
                <a:cubicBezTo>
                  <a:pt x="18941360" y="7043352"/>
                  <a:pt x="19031732" y="7643537"/>
                  <a:pt x="19845080" y="7643537"/>
                </a:cubicBezTo>
                <a:cubicBezTo>
                  <a:pt x="20658428" y="7643537"/>
                  <a:pt x="21983882" y="6372556"/>
                  <a:pt x="21697704" y="6972742"/>
                </a:cubicBezTo>
                <a:cubicBezTo>
                  <a:pt x="21004852" y="8190765"/>
                  <a:pt x="18745554" y="9320525"/>
                  <a:pt x="19784832" y="11156386"/>
                </a:cubicBezTo>
                <a:cubicBezTo>
                  <a:pt x="20824108" y="12992247"/>
                  <a:pt x="22646608" y="10750378"/>
                  <a:pt x="23700948" y="11156386"/>
                </a:cubicBezTo>
                <a:cubicBezTo>
                  <a:pt x="23964532" y="11257888"/>
                  <a:pt x="24178226" y="11373733"/>
                  <a:pt x="24349084" y="11514125"/>
                </a:cubicBezTo>
                <a:lnTo>
                  <a:pt x="24387176" y="11548995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1036917-AED3-4C02-9BFC-711121A21592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E60429BB-8CB5-4303-A5D2-3F1B4DB0C59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25E10F0F-368F-4903-9D9B-F02B94DC29C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377B411-9B4E-434F-AF40-5C4DAEA0145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12DEE187-E2B6-4D9D-8BEA-17866E13CB60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4" name="Slide Number Placeholder 5">
            <a:extLst>
              <a:ext uri="{FF2B5EF4-FFF2-40B4-BE49-F238E27FC236}">
                <a16:creationId xmlns:a16="http://schemas.microsoft.com/office/drawing/2014/main" id="{A6FCA149-A954-41B0-9001-67087FE49930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274928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1739E-6 3.14815E-6 L -2.00391 3.14815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302E-6 2.59259E-6 L -1.99558 2.59259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7029E-6 -7.40741E-7 L -2.00391 -7.40741E-7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14751E-7 4.44444E-6 L 2.00794 4.44444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4821E-6 -3.88889E-6 L -2.0039 -3.88889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4139E-6 -1.2963E-6 L 2.00795 -1.2963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1679E-6 3.7037E-7 L -2.00391 3.7037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9198E-6 2.03704E-6 L -2.0039 2.03704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9231E-6 2.77778E-6 L -1.99557 2.77778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9" grpId="0" animBg="1"/>
      <p:bldP spid="6" grpId="0" animBg="1"/>
      <p:bldP spid="7" grpId="0" animBg="1"/>
      <p:bldP spid="3" grpId="0" animBg="1"/>
      <p:bldP spid="4" grpId="0" animBg="1"/>
      <p:bldP spid="5" grpId="0" animBg="1"/>
      <p:bldP spid="8" grpId="0" animBg="1"/>
      <p:bldP spid="10" grpId="0" animBg="1"/>
      <p:bldP spid="27" grpId="0" animBg="1"/>
      <p:bldP spid="33" grpId="0"/>
    </p:bldLst>
  </p:timing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7E42E07-B1E5-49D3-A4AF-1F04E674A9C6}"/>
              </a:ext>
            </a:extLst>
          </p:cNvPr>
          <p:cNvSpPr/>
          <p:nvPr userDrawn="1"/>
        </p:nvSpPr>
        <p:spPr>
          <a:xfrm>
            <a:off x="-4238373" y="97223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-4118532" y="402152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27291888" y="2745172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-10403025" y="3224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-5191394" y="39532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27209939" y="103088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7844338" y="163170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-7145656" y="2657834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-6271696" y="1851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DB48E-21F5-4CCF-8FCE-0E8F15FE914D}"/>
              </a:ext>
            </a:extLst>
          </p:cNvPr>
          <p:cNvSpPr txBox="1">
            <a:spLocks/>
          </p:cNvSpPr>
          <p:nvPr userDrawn="1"/>
        </p:nvSpPr>
        <p:spPr>
          <a:xfrm>
            <a:off x="8258122" y="6558468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94CFF8F-79A6-423B-81B1-AB2967DA8790}"/>
              </a:ext>
            </a:extLst>
          </p:cNvPr>
          <p:cNvSpPr/>
          <p:nvPr userDrawn="1"/>
        </p:nvSpPr>
        <p:spPr>
          <a:xfrm>
            <a:off x="-3037984" y="557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B1FFBB8-F404-4EF5-97CD-2CE594170B67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2193588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11548995 h 13716000"/>
              <a:gd name="connsiteX5" fmla="*/ 38092 w 24387176"/>
              <a:gd name="connsiteY5" fmla="*/ 11514125 h 13716000"/>
              <a:gd name="connsiteX6" fmla="*/ 686228 w 24387176"/>
              <a:gd name="connsiteY6" fmla="*/ 11156386 h 13716000"/>
              <a:gd name="connsiteX7" fmla="*/ 4602345 w 24387176"/>
              <a:gd name="connsiteY7" fmla="*/ 11156386 h 13716000"/>
              <a:gd name="connsiteX8" fmla="*/ 2689473 w 24387176"/>
              <a:gd name="connsiteY8" fmla="*/ 6972742 h 13716000"/>
              <a:gd name="connsiteX9" fmla="*/ 4542097 w 24387176"/>
              <a:gd name="connsiteY9" fmla="*/ 7643537 h 13716000"/>
              <a:gd name="connsiteX10" fmla="*/ 6379660 w 24387176"/>
              <a:gd name="connsiteY10" fmla="*/ 6354905 h 13716000"/>
              <a:gd name="connsiteX11" fmla="*/ 9572802 w 24387176"/>
              <a:gd name="connsiteY11" fmla="*/ 7784757 h 13716000"/>
              <a:gd name="connsiteX12" fmla="*/ 9798732 w 24387176"/>
              <a:gd name="connsiteY12" fmla="*/ 5701763 h 13716000"/>
              <a:gd name="connsiteX13" fmla="*/ 9798732 w 24387176"/>
              <a:gd name="connsiteY13" fmla="*/ 3389282 h 13716000"/>
              <a:gd name="connsiteX14" fmla="*/ 10589486 w 24387176"/>
              <a:gd name="connsiteY14" fmla="*/ 2669942 h 13716000"/>
              <a:gd name="connsiteX15" fmla="*/ 12193588 w 24387176"/>
              <a:gd name="connsiteY15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387176" h="13716000">
                <a:moveTo>
                  <a:pt x="12193588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11548995"/>
                </a:lnTo>
                <a:lnTo>
                  <a:pt x="38092" y="11514125"/>
                </a:lnTo>
                <a:cubicBezTo>
                  <a:pt x="208951" y="11373733"/>
                  <a:pt x="422644" y="11257888"/>
                  <a:pt x="686228" y="11156386"/>
                </a:cubicBezTo>
                <a:cubicBezTo>
                  <a:pt x="1740569" y="10750378"/>
                  <a:pt x="3563069" y="12992247"/>
                  <a:pt x="4602345" y="11156386"/>
                </a:cubicBezTo>
                <a:cubicBezTo>
                  <a:pt x="5641622" y="9320525"/>
                  <a:pt x="3382325" y="8190765"/>
                  <a:pt x="2689473" y="6972742"/>
                </a:cubicBezTo>
                <a:cubicBezTo>
                  <a:pt x="2403294" y="6372556"/>
                  <a:pt x="3728748" y="7643537"/>
                  <a:pt x="4542097" y="7643537"/>
                </a:cubicBezTo>
                <a:cubicBezTo>
                  <a:pt x="5355445" y="7643537"/>
                  <a:pt x="5445817" y="7043352"/>
                  <a:pt x="6379660" y="6354905"/>
                </a:cubicBezTo>
                <a:cubicBezTo>
                  <a:pt x="7313505" y="5666456"/>
                  <a:pt x="8699206" y="8367290"/>
                  <a:pt x="9572802" y="7784757"/>
                </a:cubicBezTo>
                <a:cubicBezTo>
                  <a:pt x="10446397" y="7202224"/>
                  <a:pt x="9798732" y="5701763"/>
                  <a:pt x="9798732" y="5701763"/>
                </a:cubicBezTo>
                <a:cubicBezTo>
                  <a:pt x="9798732" y="5701763"/>
                  <a:pt x="9286624" y="4519043"/>
                  <a:pt x="9798732" y="3389282"/>
                </a:cubicBezTo>
                <a:cubicBezTo>
                  <a:pt x="9960648" y="3031819"/>
                  <a:pt x="10258122" y="2811162"/>
                  <a:pt x="10589486" y="2669942"/>
                </a:cubicBezTo>
                <a:cubicBezTo>
                  <a:pt x="11553453" y="2272761"/>
                  <a:pt x="12193588" y="1195958"/>
                  <a:pt x="12193588" y="0"/>
                </a:cubicBez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C76B9DD-A6E5-4FAB-B52E-7DC2640E95A7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2965976A-1D9C-41BA-890F-0561E97D086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306595A8-0CC8-4F07-95C7-370F9D66FDE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2994BBAE-D0E2-4641-9568-E29A13D3F94C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98354E02-9C7B-4E7F-A534-E74938285A4C}"/>
              </a:ext>
            </a:extLst>
          </p:cNvPr>
          <p:cNvSpPr txBox="1"/>
          <p:nvPr userDrawn="1"/>
        </p:nvSpPr>
        <p:spPr>
          <a:xfrm rot="16200000">
            <a:off x="-487301" y="338108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0" name="Slide Number Placeholder 5">
            <a:extLst>
              <a:ext uri="{FF2B5EF4-FFF2-40B4-BE49-F238E27FC236}">
                <a16:creationId xmlns:a16="http://schemas.microsoft.com/office/drawing/2014/main" id="{0DE79CC6-76C2-42B4-A257-F99D7383776D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756017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688E-7 -3.88889E-6 L -2.00391 -3.88889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7407E-6 -4.44444E-6 L -1.99557 -4.44444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1418E-6 2.22222E-6 L -2.0039 2.22222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0233E-6 -2.59259E-6 L 2.00795 -2.59259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3471E-6 -9.25926E-7 L -2.00391 -9.25926E-7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53E-6 1.66667E-6 L 2.00794 1.66667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0029E-6 3.33333E-6 L -2.0039 3.33333E-6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9094E-6 5E-6 L -2.00391 5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2478E-6 -4.25926E-6 L -1.99557 -4.25926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9" grpId="0" animBg="1"/>
      <p:bldP spid="6" grpId="0" animBg="1"/>
      <p:bldP spid="7" grpId="0" animBg="1"/>
      <p:bldP spid="3" grpId="0" animBg="1"/>
      <p:bldP spid="4" grpId="0" animBg="1"/>
      <p:bldP spid="5" grpId="0" animBg="1"/>
      <p:bldP spid="8" grpId="0" animBg="1"/>
      <p:bldP spid="10" grpId="0" animBg="1"/>
      <p:bldP spid="27" grpId="0" animBg="1"/>
      <p:bldP spid="19" grpId="0"/>
    </p:bldLst>
  </p:timing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7E42E07-B1E5-49D3-A4AF-1F04E674A9C6}"/>
              </a:ext>
            </a:extLst>
          </p:cNvPr>
          <p:cNvSpPr/>
          <p:nvPr userDrawn="1"/>
        </p:nvSpPr>
        <p:spPr>
          <a:xfrm>
            <a:off x="4015552" y="71823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4135394" y="376752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19037963" y="2491172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-2149100" y="2970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3062531" y="14132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18956014" y="77688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16098263" y="137770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1108270" y="2403835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1982229" y="1597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94CFF8F-79A6-423B-81B1-AB2967DA8790}"/>
              </a:ext>
            </a:extLst>
          </p:cNvPr>
          <p:cNvSpPr/>
          <p:nvPr userDrawn="1"/>
        </p:nvSpPr>
        <p:spPr>
          <a:xfrm>
            <a:off x="5215941" y="303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DF61E642-B7FD-480F-BCFB-8BED05522FCA}"/>
              </a:ext>
            </a:extLst>
          </p:cNvPr>
          <p:cNvSpPr/>
          <p:nvPr userDrawn="1"/>
        </p:nvSpPr>
        <p:spPr bwMode="auto">
          <a:xfrm>
            <a:off x="-10404" y="0"/>
            <a:ext cx="12192000" cy="6858000"/>
          </a:xfrm>
          <a:custGeom>
            <a:avLst/>
            <a:gdLst>
              <a:gd name="connsiteX0" fmla="*/ 0 w 24387176"/>
              <a:gd name="connsiteY0" fmla="*/ 0 h 13716000"/>
              <a:gd name="connsiteX1" fmla="*/ 12193588 w 24387176"/>
              <a:gd name="connsiteY1" fmla="*/ 0 h 13716000"/>
              <a:gd name="connsiteX2" fmla="*/ 13797690 w 24387176"/>
              <a:gd name="connsiteY2" fmla="*/ 2669942 h 13716000"/>
              <a:gd name="connsiteX3" fmla="*/ 14588444 w 24387176"/>
              <a:gd name="connsiteY3" fmla="*/ 3389282 h 13716000"/>
              <a:gd name="connsiteX4" fmla="*/ 14588444 w 24387176"/>
              <a:gd name="connsiteY4" fmla="*/ 5701763 h 13716000"/>
              <a:gd name="connsiteX5" fmla="*/ 14814374 w 24387176"/>
              <a:gd name="connsiteY5" fmla="*/ 7784757 h 13716000"/>
              <a:gd name="connsiteX6" fmla="*/ 18007516 w 24387176"/>
              <a:gd name="connsiteY6" fmla="*/ 6354905 h 13716000"/>
              <a:gd name="connsiteX7" fmla="*/ 19845080 w 24387176"/>
              <a:gd name="connsiteY7" fmla="*/ 7643537 h 13716000"/>
              <a:gd name="connsiteX8" fmla="*/ 21697704 w 24387176"/>
              <a:gd name="connsiteY8" fmla="*/ 6972742 h 13716000"/>
              <a:gd name="connsiteX9" fmla="*/ 19784832 w 24387176"/>
              <a:gd name="connsiteY9" fmla="*/ 11156386 h 13716000"/>
              <a:gd name="connsiteX10" fmla="*/ 23700948 w 24387176"/>
              <a:gd name="connsiteY10" fmla="*/ 11156386 h 13716000"/>
              <a:gd name="connsiteX11" fmla="*/ 24349084 w 24387176"/>
              <a:gd name="connsiteY11" fmla="*/ 11514125 h 13716000"/>
              <a:gd name="connsiteX12" fmla="*/ 24387176 w 24387176"/>
              <a:gd name="connsiteY12" fmla="*/ 11548995 h 13716000"/>
              <a:gd name="connsiteX13" fmla="*/ 24387176 w 24387176"/>
              <a:gd name="connsiteY13" fmla="*/ 13716000 h 13716000"/>
              <a:gd name="connsiteX14" fmla="*/ 0 w 24387176"/>
              <a:gd name="connsiteY1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12193588" y="0"/>
                </a:lnTo>
                <a:cubicBezTo>
                  <a:pt x="12193588" y="1195958"/>
                  <a:pt x="12833723" y="2272761"/>
                  <a:pt x="13797690" y="2669942"/>
                </a:cubicBezTo>
                <a:cubicBezTo>
                  <a:pt x="14129054" y="2811162"/>
                  <a:pt x="14426528" y="3031819"/>
                  <a:pt x="14588444" y="3389282"/>
                </a:cubicBezTo>
                <a:cubicBezTo>
                  <a:pt x="15100552" y="4519043"/>
                  <a:pt x="14588444" y="5701763"/>
                  <a:pt x="14588444" y="5701763"/>
                </a:cubicBezTo>
                <a:cubicBezTo>
                  <a:pt x="14588444" y="5701763"/>
                  <a:pt x="13940779" y="7202224"/>
                  <a:pt x="14814374" y="7784757"/>
                </a:cubicBezTo>
                <a:cubicBezTo>
                  <a:pt x="15687970" y="8367290"/>
                  <a:pt x="17073672" y="5666456"/>
                  <a:pt x="18007516" y="6354905"/>
                </a:cubicBezTo>
                <a:cubicBezTo>
                  <a:pt x="18941360" y="7043352"/>
                  <a:pt x="19031732" y="7643537"/>
                  <a:pt x="19845080" y="7643537"/>
                </a:cubicBezTo>
                <a:cubicBezTo>
                  <a:pt x="20658428" y="7643537"/>
                  <a:pt x="21983882" y="6372556"/>
                  <a:pt x="21697704" y="6972742"/>
                </a:cubicBezTo>
                <a:cubicBezTo>
                  <a:pt x="21004852" y="8190765"/>
                  <a:pt x="18745554" y="9320525"/>
                  <a:pt x="19784832" y="11156386"/>
                </a:cubicBezTo>
                <a:cubicBezTo>
                  <a:pt x="20824108" y="12992247"/>
                  <a:pt x="22646608" y="10750378"/>
                  <a:pt x="23700948" y="11156386"/>
                </a:cubicBezTo>
                <a:cubicBezTo>
                  <a:pt x="23964532" y="11257888"/>
                  <a:pt x="24178226" y="11373733"/>
                  <a:pt x="24349084" y="11514125"/>
                </a:cubicBezTo>
                <a:lnTo>
                  <a:pt x="24387176" y="11548995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93EF87EA-3792-42A6-8590-4C592AA3EE13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custGeom>
            <a:avLst/>
            <a:gdLst>
              <a:gd name="connsiteX0" fmla="*/ 0 w 21259800"/>
              <a:gd name="connsiteY0" fmla="*/ 0 h 11010900"/>
              <a:gd name="connsiteX1" fmla="*/ 10914823 w 21259800"/>
              <a:gd name="connsiteY1" fmla="*/ 0 h 11010900"/>
              <a:gd name="connsiteX2" fmla="*/ 10970990 w 21259800"/>
              <a:gd name="connsiteY2" fmla="*/ 120840 h 11010900"/>
              <a:gd name="connsiteX3" fmla="*/ 12234001 w 21259800"/>
              <a:gd name="connsiteY3" fmla="*/ 1336442 h 11010900"/>
              <a:gd name="connsiteX4" fmla="*/ 13024755 w 21259800"/>
              <a:gd name="connsiteY4" fmla="*/ 2055782 h 11010900"/>
              <a:gd name="connsiteX5" fmla="*/ 13024755 w 21259800"/>
              <a:gd name="connsiteY5" fmla="*/ 4368263 h 11010900"/>
              <a:gd name="connsiteX6" fmla="*/ 13250685 w 21259800"/>
              <a:gd name="connsiteY6" fmla="*/ 6451257 h 11010900"/>
              <a:gd name="connsiteX7" fmla="*/ 16443828 w 21259800"/>
              <a:gd name="connsiteY7" fmla="*/ 5021405 h 11010900"/>
              <a:gd name="connsiteX8" fmla="*/ 18281392 w 21259800"/>
              <a:gd name="connsiteY8" fmla="*/ 6310037 h 11010900"/>
              <a:gd name="connsiteX9" fmla="*/ 20134016 w 21259800"/>
              <a:gd name="connsiteY9" fmla="*/ 5639242 h 11010900"/>
              <a:gd name="connsiteX10" fmla="*/ 18221144 w 21259800"/>
              <a:gd name="connsiteY10" fmla="*/ 9822886 h 11010900"/>
              <a:gd name="connsiteX11" fmla="*/ 21226716 w 21259800"/>
              <a:gd name="connsiteY11" fmla="*/ 9909769 h 11010900"/>
              <a:gd name="connsiteX12" fmla="*/ 21259800 w 21259800"/>
              <a:gd name="connsiteY12" fmla="*/ 9898189 h 11010900"/>
              <a:gd name="connsiteX13" fmla="*/ 21259800 w 21259800"/>
              <a:gd name="connsiteY13" fmla="*/ 11010900 h 11010900"/>
              <a:gd name="connsiteX14" fmla="*/ 0 w 21259800"/>
              <a:gd name="connsiteY14" fmla="*/ 1101090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259800" h="11010900">
                <a:moveTo>
                  <a:pt x="0" y="0"/>
                </a:moveTo>
                <a:lnTo>
                  <a:pt x="10914823" y="0"/>
                </a:lnTo>
                <a:lnTo>
                  <a:pt x="10970990" y="120840"/>
                </a:lnTo>
                <a:cubicBezTo>
                  <a:pt x="11252001" y="674577"/>
                  <a:pt x="11691769" y="1113028"/>
                  <a:pt x="12234001" y="1336442"/>
                </a:cubicBezTo>
                <a:cubicBezTo>
                  <a:pt x="12565365" y="1477662"/>
                  <a:pt x="12862839" y="1698319"/>
                  <a:pt x="13024755" y="2055782"/>
                </a:cubicBezTo>
                <a:cubicBezTo>
                  <a:pt x="13536863" y="3185543"/>
                  <a:pt x="13024755" y="4368263"/>
                  <a:pt x="13024755" y="4368263"/>
                </a:cubicBezTo>
                <a:cubicBezTo>
                  <a:pt x="13024755" y="4368263"/>
                  <a:pt x="12377090" y="5868724"/>
                  <a:pt x="13250685" y="6451257"/>
                </a:cubicBezTo>
                <a:cubicBezTo>
                  <a:pt x="14124281" y="7033790"/>
                  <a:pt x="15509984" y="4332956"/>
                  <a:pt x="16443828" y="5021405"/>
                </a:cubicBezTo>
                <a:cubicBezTo>
                  <a:pt x="17377672" y="5709852"/>
                  <a:pt x="17468044" y="6310037"/>
                  <a:pt x="18281392" y="6310037"/>
                </a:cubicBezTo>
                <a:cubicBezTo>
                  <a:pt x="19094740" y="6310037"/>
                  <a:pt x="20420192" y="5039056"/>
                  <a:pt x="20134016" y="5639242"/>
                </a:cubicBezTo>
                <a:cubicBezTo>
                  <a:pt x="19441164" y="6857265"/>
                  <a:pt x="17181864" y="7987025"/>
                  <a:pt x="18221144" y="9822886"/>
                </a:cubicBezTo>
                <a:cubicBezTo>
                  <a:pt x="19000602" y="11199782"/>
                  <a:pt x="20220622" y="10282954"/>
                  <a:pt x="21226716" y="9909769"/>
                </a:cubicBezTo>
                <a:lnTo>
                  <a:pt x="21259800" y="9898189"/>
                </a:lnTo>
                <a:lnTo>
                  <a:pt x="21259800" y="11010900"/>
                </a:lnTo>
                <a:lnTo>
                  <a:pt x="0" y="1101090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CE2A4F3-D760-4088-A972-B870BB1BDF43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75AC3AAB-9DFC-4C5D-B1AE-3EEF82A4F90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A08F54D1-EBB6-44A4-835F-03775C121EF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C552AD30-881A-45DA-BDDA-D346D0B9F7E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347104E3-89A6-4BD3-8A6B-F914806C84A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82DBF8BA-2935-4EBC-AEDB-86A8E2AB32F7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69772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1739E-6 3.14815E-6 L -2.00391 3.14815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302E-6 2.59259E-6 L -1.99558 2.59259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7029E-6 -7.40741E-7 L -2.00391 -7.40741E-7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14751E-7 4.44444E-6 L 2.00794 4.44444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4821E-6 -3.88889E-6 L -2.0039 -3.88889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4139E-6 -1.2963E-6 L 2.00795 -1.2963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1679E-6 3.7037E-7 L -2.00391 3.7037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9198E-6 2.03704E-6 L -2.0039 2.03704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9231E-6 2.77778E-6 L -1.99557 2.77778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9" grpId="0" animBg="1"/>
      <p:bldP spid="6" grpId="0" animBg="1"/>
      <p:bldP spid="7" grpId="0" animBg="1"/>
      <p:bldP spid="3" grpId="0" animBg="1"/>
      <p:bldP spid="4" grpId="0" animBg="1"/>
      <p:bldP spid="5" grpId="0" animBg="1"/>
      <p:bldP spid="8" grpId="0" animBg="1"/>
      <p:bldP spid="10" grpId="0" animBg="1"/>
      <p:bldP spid="27" grpId="0" animBg="1"/>
      <p:bldP spid="21" grpId="0"/>
    </p:bldLst>
  </p:timing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7E42E07-B1E5-49D3-A4AF-1F04E674A9C6}"/>
              </a:ext>
            </a:extLst>
          </p:cNvPr>
          <p:cNvSpPr/>
          <p:nvPr userDrawn="1"/>
        </p:nvSpPr>
        <p:spPr>
          <a:xfrm>
            <a:off x="-4238373" y="97223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-4118532" y="402152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27291888" y="2745172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-10403025" y="3224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-5191394" y="39532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27209939" y="103088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7844338" y="163170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-7145656" y="2657834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-6271696" y="1851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DB48E-21F5-4CCF-8FCE-0E8F15FE914D}"/>
              </a:ext>
            </a:extLst>
          </p:cNvPr>
          <p:cNvSpPr txBox="1">
            <a:spLocks/>
          </p:cNvSpPr>
          <p:nvPr userDrawn="1"/>
        </p:nvSpPr>
        <p:spPr>
          <a:xfrm>
            <a:off x="8258122" y="6558468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94CFF8F-79A6-423B-81B1-AB2967DA8790}"/>
              </a:ext>
            </a:extLst>
          </p:cNvPr>
          <p:cNvSpPr/>
          <p:nvPr userDrawn="1"/>
        </p:nvSpPr>
        <p:spPr>
          <a:xfrm>
            <a:off x="-3037984" y="55771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A432CD8-0F60-46ED-B7D8-F232B5D76D27}"/>
              </a:ext>
            </a:extLst>
          </p:cNvPr>
          <p:cNvSpPr/>
          <p:nvPr userDrawn="1"/>
        </p:nvSpPr>
        <p:spPr bwMode="auto">
          <a:xfrm>
            <a:off x="-1092058" y="8102600"/>
            <a:ext cx="22857" cy="22860"/>
          </a:xfrm>
          <a:prstGeom prst="rect">
            <a:avLst/>
          </a:prstGeom>
          <a:gradFill flip="none" rotWithShape="1">
            <a:gsLst>
              <a:gs pos="0">
                <a:srgbClr val="DF73B9"/>
              </a:gs>
              <a:gs pos="100000">
                <a:srgbClr val="B562D5"/>
              </a:gs>
            </a:gsLst>
            <a:lin ang="2700000" scaled="1"/>
            <a:tileRect/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24AA38A6-AC43-4D8D-BA95-C23129A8CEF8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2193588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11548995 h 13716000"/>
              <a:gd name="connsiteX5" fmla="*/ 38092 w 24387176"/>
              <a:gd name="connsiteY5" fmla="*/ 11514125 h 13716000"/>
              <a:gd name="connsiteX6" fmla="*/ 686228 w 24387176"/>
              <a:gd name="connsiteY6" fmla="*/ 11156386 h 13716000"/>
              <a:gd name="connsiteX7" fmla="*/ 4602345 w 24387176"/>
              <a:gd name="connsiteY7" fmla="*/ 11156386 h 13716000"/>
              <a:gd name="connsiteX8" fmla="*/ 2689473 w 24387176"/>
              <a:gd name="connsiteY8" fmla="*/ 6972742 h 13716000"/>
              <a:gd name="connsiteX9" fmla="*/ 4542097 w 24387176"/>
              <a:gd name="connsiteY9" fmla="*/ 7643537 h 13716000"/>
              <a:gd name="connsiteX10" fmla="*/ 6379660 w 24387176"/>
              <a:gd name="connsiteY10" fmla="*/ 6354905 h 13716000"/>
              <a:gd name="connsiteX11" fmla="*/ 9572802 w 24387176"/>
              <a:gd name="connsiteY11" fmla="*/ 7784757 h 13716000"/>
              <a:gd name="connsiteX12" fmla="*/ 9798732 w 24387176"/>
              <a:gd name="connsiteY12" fmla="*/ 5701763 h 13716000"/>
              <a:gd name="connsiteX13" fmla="*/ 9798732 w 24387176"/>
              <a:gd name="connsiteY13" fmla="*/ 3389282 h 13716000"/>
              <a:gd name="connsiteX14" fmla="*/ 10589486 w 24387176"/>
              <a:gd name="connsiteY14" fmla="*/ 2669942 h 13716000"/>
              <a:gd name="connsiteX15" fmla="*/ 12193588 w 24387176"/>
              <a:gd name="connsiteY15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387176" h="13716000">
                <a:moveTo>
                  <a:pt x="12193588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11548995"/>
                </a:lnTo>
                <a:lnTo>
                  <a:pt x="38092" y="11514125"/>
                </a:lnTo>
                <a:cubicBezTo>
                  <a:pt x="208951" y="11373733"/>
                  <a:pt x="422644" y="11257888"/>
                  <a:pt x="686228" y="11156386"/>
                </a:cubicBezTo>
                <a:cubicBezTo>
                  <a:pt x="1740569" y="10750378"/>
                  <a:pt x="3563069" y="12992247"/>
                  <a:pt x="4602345" y="11156386"/>
                </a:cubicBezTo>
                <a:cubicBezTo>
                  <a:pt x="5641622" y="9320525"/>
                  <a:pt x="3382325" y="8190765"/>
                  <a:pt x="2689473" y="6972742"/>
                </a:cubicBezTo>
                <a:cubicBezTo>
                  <a:pt x="2403294" y="6372556"/>
                  <a:pt x="3728748" y="7643537"/>
                  <a:pt x="4542097" y="7643537"/>
                </a:cubicBezTo>
                <a:cubicBezTo>
                  <a:pt x="5355445" y="7643537"/>
                  <a:pt x="5445817" y="7043352"/>
                  <a:pt x="6379660" y="6354905"/>
                </a:cubicBezTo>
                <a:cubicBezTo>
                  <a:pt x="7313505" y="5666456"/>
                  <a:pt x="8699206" y="8367290"/>
                  <a:pt x="9572802" y="7784757"/>
                </a:cubicBezTo>
                <a:cubicBezTo>
                  <a:pt x="10446397" y="7202224"/>
                  <a:pt x="9798732" y="5701763"/>
                  <a:pt x="9798732" y="5701763"/>
                </a:cubicBezTo>
                <a:cubicBezTo>
                  <a:pt x="9798732" y="5701763"/>
                  <a:pt x="9286624" y="4519043"/>
                  <a:pt x="9798732" y="3389282"/>
                </a:cubicBezTo>
                <a:cubicBezTo>
                  <a:pt x="9960648" y="3031819"/>
                  <a:pt x="10258122" y="2811162"/>
                  <a:pt x="10589486" y="2669942"/>
                </a:cubicBezTo>
                <a:cubicBezTo>
                  <a:pt x="11553453" y="2272761"/>
                  <a:pt x="12193588" y="1195958"/>
                  <a:pt x="1219358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E1EB1834-E1D9-4A04-BF12-8DB3AAF8D04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custGeom>
            <a:avLst/>
            <a:gdLst>
              <a:gd name="connsiteX0" fmla="*/ 10344976 w 21259800"/>
              <a:gd name="connsiteY0" fmla="*/ 0 h 11010900"/>
              <a:gd name="connsiteX1" fmla="*/ 21259800 w 21259800"/>
              <a:gd name="connsiteY1" fmla="*/ 0 h 11010900"/>
              <a:gd name="connsiteX2" fmla="*/ 21259800 w 21259800"/>
              <a:gd name="connsiteY2" fmla="*/ 11010900 h 11010900"/>
              <a:gd name="connsiteX3" fmla="*/ 0 w 21259800"/>
              <a:gd name="connsiteY3" fmla="*/ 11010900 h 11010900"/>
              <a:gd name="connsiteX4" fmla="*/ 0 w 21259800"/>
              <a:gd name="connsiteY4" fmla="*/ 9898189 h 11010900"/>
              <a:gd name="connsiteX5" fmla="*/ 33085 w 21259800"/>
              <a:gd name="connsiteY5" fmla="*/ 9909769 h 11010900"/>
              <a:gd name="connsiteX6" fmla="*/ 3038657 w 21259800"/>
              <a:gd name="connsiteY6" fmla="*/ 9822886 h 11010900"/>
              <a:gd name="connsiteX7" fmla="*/ 1125784 w 21259800"/>
              <a:gd name="connsiteY7" fmla="*/ 5639242 h 11010900"/>
              <a:gd name="connsiteX8" fmla="*/ 2978409 w 21259800"/>
              <a:gd name="connsiteY8" fmla="*/ 6310037 h 11010900"/>
              <a:gd name="connsiteX9" fmla="*/ 4815972 w 21259800"/>
              <a:gd name="connsiteY9" fmla="*/ 5021405 h 11010900"/>
              <a:gd name="connsiteX10" fmla="*/ 8009113 w 21259800"/>
              <a:gd name="connsiteY10" fmla="*/ 6451257 h 11010900"/>
              <a:gd name="connsiteX11" fmla="*/ 8235044 w 21259800"/>
              <a:gd name="connsiteY11" fmla="*/ 4368263 h 11010900"/>
              <a:gd name="connsiteX12" fmla="*/ 8235044 w 21259800"/>
              <a:gd name="connsiteY12" fmla="*/ 2055782 h 11010900"/>
              <a:gd name="connsiteX13" fmla="*/ 9025797 w 21259800"/>
              <a:gd name="connsiteY13" fmla="*/ 1336442 h 11010900"/>
              <a:gd name="connsiteX14" fmla="*/ 10288809 w 21259800"/>
              <a:gd name="connsiteY14" fmla="*/ 12084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259800" h="11010900">
                <a:moveTo>
                  <a:pt x="10344976" y="0"/>
                </a:moveTo>
                <a:lnTo>
                  <a:pt x="21259800" y="0"/>
                </a:lnTo>
                <a:lnTo>
                  <a:pt x="21259800" y="11010900"/>
                </a:lnTo>
                <a:lnTo>
                  <a:pt x="0" y="11010900"/>
                </a:lnTo>
                <a:lnTo>
                  <a:pt x="0" y="9898189"/>
                </a:lnTo>
                <a:lnTo>
                  <a:pt x="33085" y="9909769"/>
                </a:lnTo>
                <a:cubicBezTo>
                  <a:pt x="1039179" y="10282954"/>
                  <a:pt x="2259199" y="11199782"/>
                  <a:pt x="3038657" y="9822886"/>
                </a:cubicBezTo>
                <a:cubicBezTo>
                  <a:pt x="4077934" y="7987025"/>
                  <a:pt x="1818636" y="6857265"/>
                  <a:pt x="1125784" y="5639242"/>
                </a:cubicBezTo>
                <a:cubicBezTo>
                  <a:pt x="839605" y="5039056"/>
                  <a:pt x="2165059" y="6310037"/>
                  <a:pt x="2978409" y="6310037"/>
                </a:cubicBezTo>
                <a:cubicBezTo>
                  <a:pt x="3791756" y="6310037"/>
                  <a:pt x="3882129" y="5709852"/>
                  <a:pt x="4815972" y="5021405"/>
                </a:cubicBezTo>
                <a:cubicBezTo>
                  <a:pt x="5749816" y="4332956"/>
                  <a:pt x="7135517" y="7033790"/>
                  <a:pt x="8009113" y="6451257"/>
                </a:cubicBezTo>
                <a:cubicBezTo>
                  <a:pt x="8882708" y="5868724"/>
                  <a:pt x="8235044" y="4368263"/>
                  <a:pt x="8235044" y="4368263"/>
                </a:cubicBezTo>
                <a:cubicBezTo>
                  <a:pt x="8235044" y="4368263"/>
                  <a:pt x="7722935" y="3185543"/>
                  <a:pt x="8235044" y="2055782"/>
                </a:cubicBezTo>
                <a:cubicBezTo>
                  <a:pt x="8396959" y="1698319"/>
                  <a:pt x="8694433" y="1477662"/>
                  <a:pt x="9025797" y="1336442"/>
                </a:cubicBezTo>
                <a:cubicBezTo>
                  <a:pt x="9568029" y="1113028"/>
                  <a:pt x="10007798" y="674577"/>
                  <a:pt x="10288809" y="12084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323201-ED68-4B20-BFC7-1B90180AD4EA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C1BD347-294F-47BA-B782-8B92BD4EE92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C51C6A8-11F5-4342-9A9F-7C01D031785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52B8EF21-AB50-4C8C-8A31-E582E5B53AF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6F308EFE-BABD-4F8A-A967-C3A918B607D6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EADE0487-C93F-4D49-A5CF-25F176F189F5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9462129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688E-7 -3.88889E-6 L -2.00391 -3.88889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7407E-6 -4.44444E-6 L -1.99557 -4.44444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1418E-6 2.22222E-6 L -2.0039 2.22222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0233E-6 -2.59259E-6 L 2.00795 -2.59259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3471E-6 -9.25926E-7 L -2.00391 -9.25926E-7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53E-6 1.66667E-6 L 2.00794 1.66667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0029E-6 3.33333E-6 L -2.0039 3.33333E-6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9094E-6 5E-6 L -2.00391 5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2478E-6 -4.25926E-6 L -1.99557 -4.25926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9" grpId="0" animBg="1"/>
      <p:bldP spid="6" grpId="0" animBg="1"/>
      <p:bldP spid="7" grpId="0" animBg="1"/>
      <p:bldP spid="3" grpId="0" animBg="1"/>
      <p:bldP spid="4" grpId="0" animBg="1"/>
      <p:bldP spid="5" grpId="0" animBg="1"/>
      <p:bldP spid="8" grpId="0" animBg="1"/>
      <p:bldP spid="10" grpId="0" animBg="1"/>
      <p:bldP spid="27" grpId="0" animBg="1"/>
      <p:bldP spid="22" grpId="0"/>
    </p:bldLst>
  </p:timing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CFFE267-B016-47B2-B5A3-225C1F017D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188836" y="929149"/>
            <a:ext cx="2499526" cy="4999703"/>
          </a:xfrm>
          <a:custGeom>
            <a:avLst/>
            <a:gdLst>
              <a:gd name="connsiteX0" fmla="*/ 4999702 w 4999702"/>
              <a:gd name="connsiteY0" fmla="*/ 0 h 9999406"/>
              <a:gd name="connsiteX1" fmla="*/ 4999702 w 4999702"/>
              <a:gd name="connsiteY1" fmla="*/ 2499851 h 9999406"/>
              <a:gd name="connsiteX2" fmla="*/ 2499850 w 4999702"/>
              <a:gd name="connsiteY2" fmla="*/ 4999703 h 9999406"/>
              <a:gd name="connsiteX3" fmla="*/ 4999702 w 4999702"/>
              <a:gd name="connsiteY3" fmla="*/ 7499555 h 9999406"/>
              <a:gd name="connsiteX4" fmla="*/ 4999702 w 4999702"/>
              <a:gd name="connsiteY4" fmla="*/ 9999406 h 9999406"/>
              <a:gd name="connsiteX5" fmla="*/ 0 w 4999702"/>
              <a:gd name="connsiteY5" fmla="*/ 4999703 h 9999406"/>
              <a:gd name="connsiteX6" fmla="*/ 4999702 w 4999702"/>
              <a:gd name="connsiteY6" fmla="*/ 0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99702" h="9999406">
                <a:moveTo>
                  <a:pt x="4999702" y="0"/>
                </a:moveTo>
                <a:lnTo>
                  <a:pt x="4999702" y="2499851"/>
                </a:lnTo>
                <a:cubicBezTo>
                  <a:pt x="3619072" y="2499851"/>
                  <a:pt x="2499850" y="3619073"/>
                  <a:pt x="2499850" y="4999703"/>
                </a:cubicBezTo>
                <a:cubicBezTo>
                  <a:pt x="2499850" y="6380333"/>
                  <a:pt x="3619072" y="7499555"/>
                  <a:pt x="4999702" y="7499555"/>
                </a:cubicBezTo>
                <a:lnTo>
                  <a:pt x="4999702" y="9999406"/>
                </a:lnTo>
                <a:cubicBezTo>
                  <a:pt x="2238442" y="9999406"/>
                  <a:pt x="0" y="7760963"/>
                  <a:pt x="0" y="4999703"/>
                </a:cubicBezTo>
                <a:cubicBezTo>
                  <a:pt x="0" y="2238443"/>
                  <a:pt x="2238442" y="0"/>
                  <a:pt x="49997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0062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CFFE267-B016-47B2-B5A3-225C1F017D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188836" y="929149"/>
            <a:ext cx="2499526" cy="4999703"/>
          </a:xfrm>
          <a:custGeom>
            <a:avLst/>
            <a:gdLst>
              <a:gd name="connsiteX0" fmla="*/ 4999702 w 4999702"/>
              <a:gd name="connsiteY0" fmla="*/ 0 h 9999406"/>
              <a:gd name="connsiteX1" fmla="*/ 4999702 w 4999702"/>
              <a:gd name="connsiteY1" fmla="*/ 2499851 h 9999406"/>
              <a:gd name="connsiteX2" fmla="*/ 2499850 w 4999702"/>
              <a:gd name="connsiteY2" fmla="*/ 4999703 h 9999406"/>
              <a:gd name="connsiteX3" fmla="*/ 4999702 w 4999702"/>
              <a:gd name="connsiteY3" fmla="*/ 7499555 h 9999406"/>
              <a:gd name="connsiteX4" fmla="*/ 4999702 w 4999702"/>
              <a:gd name="connsiteY4" fmla="*/ 9999406 h 9999406"/>
              <a:gd name="connsiteX5" fmla="*/ 0 w 4999702"/>
              <a:gd name="connsiteY5" fmla="*/ 4999703 h 9999406"/>
              <a:gd name="connsiteX6" fmla="*/ 4999702 w 4999702"/>
              <a:gd name="connsiteY6" fmla="*/ 0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99702" h="9999406">
                <a:moveTo>
                  <a:pt x="4999702" y="0"/>
                </a:moveTo>
                <a:lnTo>
                  <a:pt x="4999702" y="2499851"/>
                </a:lnTo>
                <a:cubicBezTo>
                  <a:pt x="3619072" y="2499851"/>
                  <a:pt x="2499850" y="3619073"/>
                  <a:pt x="2499850" y="4999703"/>
                </a:cubicBezTo>
                <a:cubicBezTo>
                  <a:pt x="2499850" y="6380333"/>
                  <a:pt x="3619072" y="7499555"/>
                  <a:pt x="4999702" y="7499555"/>
                </a:cubicBezTo>
                <a:lnTo>
                  <a:pt x="4999702" y="9999406"/>
                </a:lnTo>
                <a:cubicBezTo>
                  <a:pt x="2238442" y="9999406"/>
                  <a:pt x="0" y="7760963"/>
                  <a:pt x="0" y="4999703"/>
                </a:cubicBezTo>
                <a:cubicBezTo>
                  <a:pt x="0" y="2238443"/>
                  <a:pt x="2238442" y="0"/>
                  <a:pt x="49997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3298B6C-1F8D-46DA-81AD-8022DFB2BA3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823D0B8-9C07-417F-B5B8-DB14FB5B167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FC73F107-1CE3-46E1-8654-AC1950CD093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6524DC7-3C12-4276-9557-7387B32E7DB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F1F60247-F67E-4079-8D94-42B66E751C8A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411368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F8962CE-63BA-41CF-877B-5D633CAB0E4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118744" y="-226573"/>
            <a:ext cx="3492556" cy="4999703"/>
          </a:xfrm>
          <a:custGeom>
            <a:avLst/>
            <a:gdLst>
              <a:gd name="connsiteX0" fmla="*/ 2036619 w 6986021"/>
              <a:gd name="connsiteY0" fmla="*/ 2864524 h 9999406"/>
              <a:gd name="connsiteX1" fmla="*/ 4073235 w 6986021"/>
              <a:gd name="connsiteY1" fmla="*/ 4901142 h 9999406"/>
              <a:gd name="connsiteX2" fmla="*/ 2036619 w 6986021"/>
              <a:gd name="connsiteY2" fmla="*/ 6937760 h 9999406"/>
              <a:gd name="connsiteX3" fmla="*/ 0 w 6986021"/>
              <a:gd name="connsiteY3" fmla="*/ 4901142 h 9999406"/>
              <a:gd name="connsiteX4" fmla="*/ 2036619 w 6986021"/>
              <a:gd name="connsiteY4" fmla="*/ 2864524 h 9999406"/>
              <a:gd name="connsiteX5" fmla="*/ 1986319 w 6986021"/>
              <a:gd name="connsiteY5" fmla="*/ 0 h 9999406"/>
              <a:gd name="connsiteX6" fmla="*/ 6986021 w 6986021"/>
              <a:gd name="connsiteY6" fmla="*/ 4999703 h 9999406"/>
              <a:gd name="connsiteX7" fmla="*/ 1986319 w 6986021"/>
              <a:gd name="connsiteY7" fmla="*/ 9999406 h 9999406"/>
              <a:gd name="connsiteX8" fmla="*/ 1986319 w 6986021"/>
              <a:gd name="connsiteY8" fmla="*/ 7499555 h 9999406"/>
              <a:gd name="connsiteX9" fmla="*/ 4486171 w 6986021"/>
              <a:gd name="connsiteY9" fmla="*/ 4999703 h 9999406"/>
              <a:gd name="connsiteX10" fmla="*/ 1986319 w 6986021"/>
              <a:gd name="connsiteY10" fmla="*/ 2499851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86021" h="9999406">
                <a:moveTo>
                  <a:pt x="2036619" y="2864524"/>
                </a:moveTo>
                <a:cubicBezTo>
                  <a:pt x="3161411" y="2864524"/>
                  <a:pt x="4073235" y="3776349"/>
                  <a:pt x="4073235" y="4901142"/>
                </a:cubicBezTo>
                <a:cubicBezTo>
                  <a:pt x="4073235" y="6025935"/>
                  <a:pt x="3161411" y="6937760"/>
                  <a:pt x="2036619" y="6937760"/>
                </a:cubicBezTo>
                <a:cubicBezTo>
                  <a:pt x="911825" y="6937760"/>
                  <a:pt x="0" y="6025935"/>
                  <a:pt x="0" y="4901142"/>
                </a:cubicBezTo>
                <a:cubicBezTo>
                  <a:pt x="0" y="3776349"/>
                  <a:pt x="911825" y="2864524"/>
                  <a:pt x="2036619" y="2864524"/>
                </a:cubicBezTo>
                <a:close/>
                <a:moveTo>
                  <a:pt x="1986319" y="0"/>
                </a:moveTo>
                <a:cubicBezTo>
                  <a:pt x="4747579" y="0"/>
                  <a:pt x="6986021" y="2238443"/>
                  <a:pt x="6986021" y="4999703"/>
                </a:cubicBezTo>
                <a:cubicBezTo>
                  <a:pt x="6986021" y="7760963"/>
                  <a:pt x="4747579" y="9999406"/>
                  <a:pt x="1986319" y="9999406"/>
                </a:cubicBezTo>
                <a:lnTo>
                  <a:pt x="1986319" y="7499555"/>
                </a:lnTo>
                <a:cubicBezTo>
                  <a:pt x="3366947" y="7499555"/>
                  <a:pt x="4486171" y="6380333"/>
                  <a:pt x="4486171" y="4999703"/>
                </a:cubicBezTo>
                <a:cubicBezTo>
                  <a:pt x="4486171" y="3619073"/>
                  <a:pt x="3366947" y="2499851"/>
                  <a:pt x="1986319" y="2499851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E9488CD-DB9F-4C9B-B059-865337F1294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453455" y="3429000"/>
            <a:ext cx="2499526" cy="4999703"/>
          </a:xfrm>
          <a:custGeom>
            <a:avLst/>
            <a:gdLst>
              <a:gd name="connsiteX0" fmla="*/ 4999703 w 4999703"/>
              <a:gd name="connsiteY0" fmla="*/ 0 h 9999406"/>
              <a:gd name="connsiteX1" fmla="*/ 4999703 w 4999703"/>
              <a:gd name="connsiteY1" fmla="*/ 2499851 h 9999406"/>
              <a:gd name="connsiteX2" fmla="*/ 2499852 w 4999703"/>
              <a:gd name="connsiteY2" fmla="*/ 4999703 h 9999406"/>
              <a:gd name="connsiteX3" fmla="*/ 4999703 w 4999703"/>
              <a:gd name="connsiteY3" fmla="*/ 7499555 h 9999406"/>
              <a:gd name="connsiteX4" fmla="*/ 4999703 w 4999703"/>
              <a:gd name="connsiteY4" fmla="*/ 9999406 h 9999406"/>
              <a:gd name="connsiteX5" fmla="*/ 0 w 4999703"/>
              <a:gd name="connsiteY5" fmla="*/ 4999703 h 9999406"/>
              <a:gd name="connsiteX6" fmla="*/ 4999703 w 4999703"/>
              <a:gd name="connsiteY6" fmla="*/ 0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99703" h="9999406">
                <a:moveTo>
                  <a:pt x="4999703" y="0"/>
                </a:moveTo>
                <a:lnTo>
                  <a:pt x="4999703" y="2499851"/>
                </a:lnTo>
                <a:cubicBezTo>
                  <a:pt x="3619073" y="2499851"/>
                  <a:pt x="2499852" y="3619073"/>
                  <a:pt x="2499852" y="4999703"/>
                </a:cubicBezTo>
                <a:cubicBezTo>
                  <a:pt x="2499852" y="6380333"/>
                  <a:pt x="3619073" y="7499555"/>
                  <a:pt x="4999703" y="7499555"/>
                </a:cubicBezTo>
                <a:lnTo>
                  <a:pt x="4999703" y="9999406"/>
                </a:lnTo>
                <a:cubicBezTo>
                  <a:pt x="2238444" y="9999406"/>
                  <a:pt x="0" y="7760963"/>
                  <a:pt x="0" y="4999703"/>
                </a:cubicBezTo>
                <a:cubicBezTo>
                  <a:pt x="0" y="2238443"/>
                  <a:pt x="2238444" y="0"/>
                  <a:pt x="499970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2565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5" grpId="0" animBg="1"/>
    </p:bldLst>
  </p:timing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F8962CE-63BA-41CF-877B-5D633CAB0E4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118744" y="-226573"/>
            <a:ext cx="3492556" cy="4999703"/>
          </a:xfrm>
          <a:custGeom>
            <a:avLst/>
            <a:gdLst>
              <a:gd name="connsiteX0" fmla="*/ 2036619 w 6986021"/>
              <a:gd name="connsiteY0" fmla="*/ 2864524 h 9999406"/>
              <a:gd name="connsiteX1" fmla="*/ 4073235 w 6986021"/>
              <a:gd name="connsiteY1" fmla="*/ 4901142 h 9999406"/>
              <a:gd name="connsiteX2" fmla="*/ 2036619 w 6986021"/>
              <a:gd name="connsiteY2" fmla="*/ 6937760 h 9999406"/>
              <a:gd name="connsiteX3" fmla="*/ 0 w 6986021"/>
              <a:gd name="connsiteY3" fmla="*/ 4901142 h 9999406"/>
              <a:gd name="connsiteX4" fmla="*/ 2036619 w 6986021"/>
              <a:gd name="connsiteY4" fmla="*/ 2864524 h 9999406"/>
              <a:gd name="connsiteX5" fmla="*/ 1986319 w 6986021"/>
              <a:gd name="connsiteY5" fmla="*/ 0 h 9999406"/>
              <a:gd name="connsiteX6" fmla="*/ 6986021 w 6986021"/>
              <a:gd name="connsiteY6" fmla="*/ 4999703 h 9999406"/>
              <a:gd name="connsiteX7" fmla="*/ 1986319 w 6986021"/>
              <a:gd name="connsiteY7" fmla="*/ 9999406 h 9999406"/>
              <a:gd name="connsiteX8" fmla="*/ 1986319 w 6986021"/>
              <a:gd name="connsiteY8" fmla="*/ 7499555 h 9999406"/>
              <a:gd name="connsiteX9" fmla="*/ 4486171 w 6986021"/>
              <a:gd name="connsiteY9" fmla="*/ 4999703 h 9999406"/>
              <a:gd name="connsiteX10" fmla="*/ 1986319 w 6986021"/>
              <a:gd name="connsiteY10" fmla="*/ 2499851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86021" h="9999406">
                <a:moveTo>
                  <a:pt x="2036619" y="2864524"/>
                </a:moveTo>
                <a:cubicBezTo>
                  <a:pt x="3161411" y="2864524"/>
                  <a:pt x="4073235" y="3776349"/>
                  <a:pt x="4073235" y="4901142"/>
                </a:cubicBezTo>
                <a:cubicBezTo>
                  <a:pt x="4073235" y="6025935"/>
                  <a:pt x="3161411" y="6937760"/>
                  <a:pt x="2036619" y="6937760"/>
                </a:cubicBezTo>
                <a:cubicBezTo>
                  <a:pt x="911825" y="6937760"/>
                  <a:pt x="0" y="6025935"/>
                  <a:pt x="0" y="4901142"/>
                </a:cubicBezTo>
                <a:cubicBezTo>
                  <a:pt x="0" y="3776349"/>
                  <a:pt x="911825" y="2864524"/>
                  <a:pt x="2036619" y="2864524"/>
                </a:cubicBezTo>
                <a:close/>
                <a:moveTo>
                  <a:pt x="1986319" y="0"/>
                </a:moveTo>
                <a:cubicBezTo>
                  <a:pt x="4747579" y="0"/>
                  <a:pt x="6986021" y="2238443"/>
                  <a:pt x="6986021" y="4999703"/>
                </a:cubicBezTo>
                <a:cubicBezTo>
                  <a:pt x="6986021" y="7760963"/>
                  <a:pt x="4747579" y="9999406"/>
                  <a:pt x="1986319" y="9999406"/>
                </a:cubicBezTo>
                <a:lnTo>
                  <a:pt x="1986319" y="7499555"/>
                </a:lnTo>
                <a:cubicBezTo>
                  <a:pt x="3366947" y="7499555"/>
                  <a:pt x="4486171" y="6380333"/>
                  <a:pt x="4486171" y="4999703"/>
                </a:cubicBezTo>
                <a:cubicBezTo>
                  <a:pt x="4486171" y="3619073"/>
                  <a:pt x="3366947" y="2499851"/>
                  <a:pt x="1986319" y="2499851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E9488CD-DB9F-4C9B-B059-865337F1294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453455" y="3429000"/>
            <a:ext cx="2499526" cy="4999703"/>
          </a:xfrm>
          <a:custGeom>
            <a:avLst/>
            <a:gdLst>
              <a:gd name="connsiteX0" fmla="*/ 4999703 w 4999703"/>
              <a:gd name="connsiteY0" fmla="*/ 0 h 9999406"/>
              <a:gd name="connsiteX1" fmla="*/ 4999703 w 4999703"/>
              <a:gd name="connsiteY1" fmla="*/ 2499851 h 9999406"/>
              <a:gd name="connsiteX2" fmla="*/ 2499852 w 4999703"/>
              <a:gd name="connsiteY2" fmla="*/ 4999703 h 9999406"/>
              <a:gd name="connsiteX3" fmla="*/ 4999703 w 4999703"/>
              <a:gd name="connsiteY3" fmla="*/ 7499555 h 9999406"/>
              <a:gd name="connsiteX4" fmla="*/ 4999703 w 4999703"/>
              <a:gd name="connsiteY4" fmla="*/ 9999406 h 9999406"/>
              <a:gd name="connsiteX5" fmla="*/ 0 w 4999703"/>
              <a:gd name="connsiteY5" fmla="*/ 4999703 h 9999406"/>
              <a:gd name="connsiteX6" fmla="*/ 4999703 w 4999703"/>
              <a:gd name="connsiteY6" fmla="*/ 0 h 999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99703" h="9999406">
                <a:moveTo>
                  <a:pt x="4999703" y="0"/>
                </a:moveTo>
                <a:lnTo>
                  <a:pt x="4999703" y="2499851"/>
                </a:lnTo>
                <a:cubicBezTo>
                  <a:pt x="3619073" y="2499851"/>
                  <a:pt x="2499852" y="3619073"/>
                  <a:pt x="2499852" y="4999703"/>
                </a:cubicBezTo>
                <a:cubicBezTo>
                  <a:pt x="2499852" y="6380333"/>
                  <a:pt x="3619073" y="7499555"/>
                  <a:pt x="4999703" y="7499555"/>
                </a:cubicBezTo>
                <a:lnTo>
                  <a:pt x="4999703" y="9999406"/>
                </a:lnTo>
                <a:cubicBezTo>
                  <a:pt x="2238444" y="9999406"/>
                  <a:pt x="0" y="7760963"/>
                  <a:pt x="0" y="4999703"/>
                </a:cubicBezTo>
                <a:cubicBezTo>
                  <a:pt x="0" y="2238443"/>
                  <a:pt x="2238444" y="0"/>
                  <a:pt x="499970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4B60EEB-CC19-499F-B683-68647C4C5D7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4E3DE52-68F5-4101-8F24-7585C8D6FA0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F6D392F-49C0-4AB3-943F-51E35C8456EC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A23A0C4-35D1-4E75-A2E0-18394A623CC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677F9FF7-9E02-46D6-B010-A15EB0E291D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46972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5" grpId="0" animBg="1"/>
      <p:bldP spid="9" grpId="0"/>
    </p:bldLst>
  </p:timing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559C918-00D5-4170-8D7D-0F6EA40EA29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033254" y="1079341"/>
            <a:ext cx="1974017" cy="1974273"/>
          </a:xfrm>
          <a:prstGeom prst="roundRect">
            <a:avLst>
              <a:gd name="adj" fmla="val 15509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5707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559C918-00D5-4170-8D7D-0F6EA40EA29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033254" y="1079341"/>
            <a:ext cx="1974017" cy="1974273"/>
          </a:xfrm>
          <a:prstGeom prst="roundRect">
            <a:avLst>
              <a:gd name="adj" fmla="val 15509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20ABF97-8C5E-45F6-BE72-EE57F37E093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757E3E02-1B60-4111-9D03-3088AB04D1B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B14778A-1BBA-4149-9641-F282F811068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97F4C1B-C804-457C-A04F-63CB552B816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33AED60E-2DA4-4C6A-B21E-CB0C365B48C8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7429887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5ACF834C-ABC7-463A-BEFF-BEDC058D265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43436" y="0"/>
            <a:ext cx="5648564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27652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5ACF834C-ABC7-463A-BEFF-BEDC058D265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43436" y="0"/>
            <a:ext cx="5648564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7C5062-02F6-4A15-8921-52A45C0FBDA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9627D8D5-867D-4F73-9A73-CACE646B77B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9DEA276-A54C-4190-94DD-0CF866E3D9A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F3CB9CD-7E3D-4DEC-ABD3-4C37C9C2505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8BA5B6CC-685E-43A3-B5DB-CE35E2939A8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937341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</p:bldLst>
  </p:timing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B8D978C-ECB5-446A-B25B-34B386FB521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7382165" cy="6340414"/>
          </a:xfrm>
          <a:custGeom>
            <a:avLst/>
            <a:gdLst>
              <a:gd name="connsiteX0" fmla="*/ 5095902 w 14766253"/>
              <a:gd name="connsiteY0" fmla="*/ 8371305 h 12680828"/>
              <a:gd name="connsiteX1" fmla="*/ 5095902 w 14766253"/>
              <a:gd name="connsiteY1" fmla="*/ 8371305 h 12680828"/>
              <a:gd name="connsiteX2" fmla="*/ 5095902 w 14766253"/>
              <a:gd name="connsiteY2" fmla="*/ 8371305 h 12680828"/>
              <a:gd name="connsiteX3" fmla="*/ 1104138 w 14766253"/>
              <a:gd name="connsiteY3" fmla="*/ 8052756 h 12680828"/>
              <a:gd name="connsiteX4" fmla="*/ 1479205 w 14766253"/>
              <a:gd name="connsiteY4" fmla="*/ 8158824 h 12680828"/>
              <a:gd name="connsiteX5" fmla="*/ 6749256 w 14766253"/>
              <a:gd name="connsiteY5" fmla="*/ 11201489 h 12680828"/>
              <a:gd name="connsiteX6" fmla="*/ 7039405 w 14766253"/>
              <a:gd name="connsiteY6" fmla="*/ 12284343 h 12680828"/>
              <a:gd name="connsiteX7" fmla="*/ 5956549 w 14766253"/>
              <a:gd name="connsiteY7" fmla="*/ 12574494 h 12680828"/>
              <a:gd name="connsiteX8" fmla="*/ 686500 w 14766253"/>
              <a:gd name="connsiteY8" fmla="*/ 9531828 h 12680828"/>
              <a:gd name="connsiteX9" fmla="*/ 330419 w 14766253"/>
              <a:gd name="connsiteY9" fmla="*/ 8595380 h 12680828"/>
              <a:gd name="connsiteX10" fmla="*/ 396350 w 14766253"/>
              <a:gd name="connsiteY10" fmla="*/ 8448974 h 12680828"/>
              <a:gd name="connsiteX11" fmla="*/ 458440 w 14766253"/>
              <a:gd name="connsiteY11" fmla="*/ 8356811 h 12680828"/>
              <a:gd name="connsiteX12" fmla="*/ 1104138 w 14766253"/>
              <a:gd name="connsiteY12" fmla="*/ 8052756 h 12680828"/>
              <a:gd name="connsiteX13" fmla="*/ 5952328 w 14766253"/>
              <a:gd name="connsiteY13" fmla="*/ 7891881 h 12680828"/>
              <a:gd name="connsiteX14" fmla="*/ 6406157 w 14766253"/>
              <a:gd name="connsiteY14" fmla="*/ 8020223 h 12680828"/>
              <a:gd name="connsiteX15" fmla="*/ 10243643 w 14766253"/>
              <a:gd name="connsiteY15" fmla="*/ 10235796 h 12680828"/>
              <a:gd name="connsiteX16" fmla="*/ 10594725 w 14766253"/>
              <a:gd name="connsiteY16" fmla="*/ 11546052 h 12680828"/>
              <a:gd name="connsiteX17" fmla="*/ 10594723 w 14766253"/>
              <a:gd name="connsiteY17" fmla="*/ 11546050 h 12680828"/>
              <a:gd name="connsiteX18" fmla="*/ 9284470 w 14766253"/>
              <a:gd name="connsiteY18" fmla="*/ 11897133 h 12680828"/>
              <a:gd name="connsiteX19" fmla="*/ 5446984 w 14766253"/>
              <a:gd name="connsiteY19" fmla="*/ 9681558 h 12680828"/>
              <a:gd name="connsiteX20" fmla="*/ 5016125 w 14766253"/>
              <a:gd name="connsiteY20" fmla="*/ 8548456 h 12680828"/>
              <a:gd name="connsiteX21" fmla="*/ 5095902 w 14766253"/>
              <a:gd name="connsiteY21" fmla="*/ 8371305 h 12680828"/>
              <a:gd name="connsiteX22" fmla="*/ 5171032 w 14766253"/>
              <a:gd name="connsiteY22" fmla="*/ 8259788 h 12680828"/>
              <a:gd name="connsiteX23" fmla="*/ 5952328 w 14766253"/>
              <a:gd name="connsiteY23" fmla="*/ 7891881 h 12680828"/>
              <a:gd name="connsiteX24" fmla="*/ 0 w 14766253"/>
              <a:gd name="connsiteY24" fmla="*/ 4443098 h 12680828"/>
              <a:gd name="connsiteX25" fmla="*/ 3725876 w 14766253"/>
              <a:gd name="connsiteY25" fmla="*/ 6594233 h 12680828"/>
              <a:gd name="connsiteX26" fmla="*/ 4112067 w 14766253"/>
              <a:gd name="connsiteY26" fmla="*/ 8035511 h 12680828"/>
              <a:gd name="connsiteX27" fmla="*/ 2670788 w 14766253"/>
              <a:gd name="connsiteY27" fmla="*/ 8421700 h 12680828"/>
              <a:gd name="connsiteX28" fmla="*/ 1 w 14766253"/>
              <a:gd name="connsiteY28" fmla="*/ 6879721 h 12680828"/>
              <a:gd name="connsiteX29" fmla="*/ 3880792 w 14766253"/>
              <a:gd name="connsiteY29" fmla="*/ 1 h 12680828"/>
              <a:gd name="connsiteX30" fmla="*/ 8101148 w 14766253"/>
              <a:gd name="connsiteY30" fmla="*/ 1 h 12680828"/>
              <a:gd name="connsiteX31" fmla="*/ 10887761 w 14766253"/>
              <a:gd name="connsiteY31" fmla="*/ 1608854 h 12680828"/>
              <a:gd name="connsiteX32" fmla="*/ 11273951 w 14766253"/>
              <a:gd name="connsiteY32" fmla="*/ 3050132 h 12680828"/>
              <a:gd name="connsiteX33" fmla="*/ 9832672 w 14766253"/>
              <a:gd name="connsiteY33" fmla="*/ 3436322 h 12680828"/>
              <a:gd name="connsiteX34" fmla="*/ 0 w 14766253"/>
              <a:gd name="connsiteY34" fmla="*/ 0 h 12680828"/>
              <a:gd name="connsiteX35" fmla="*/ 2657241 w 14766253"/>
              <a:gd name="connsiteY35" fmla="*/ 1 h 12680828"/>
              <a:gd name="connsiteX36" fmla="*/ 13635037 w 14766253"/>
              <a:gd name="connsiteY36" fmla="*/ 6338036 h 12680828"/>
              <a:gd name="connsiteX37" fmla="*/ 14462869 w 14766253"/>
              <a:gd name="connsiteY37" fmla="*/ 9427544 h 12680828"/>
              <a:gd name="connsiteX38" fmla="*/ 11373359 w 14766253"/>
              <a:gd name="connsiteY38" fmla="*/ 10255376 h 12680828"/>
              <a:gd name="connsiteX39" fmla="*/ 0 w 14766253"/>
              <a:gd name="connsiteY39" fmla="*/ 3688964 h 1268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4766253" h="12680828">
                <a:moveTo>
                  <a:pt x="5095902" y="8371305"/>
                </a:moveTo>
                <a:lnTo>
                  <a:pt x="5095902" y="8371305"/>
                </a:lnTo>
                <a:lnTo>
                  <a:pt x="5095902" y="8371305"/>
                </a:lnTo>
                <a:close/>
                <a:moveTo>
                  <a:pt x="1104138" y="8052756"/>
                </a:moveTo>
                <a:cubicBezTo>
                  <a:pt x="1231920" y="8056075"/>
                  <a:pt x="1360722" y="8090418"/>
                  <a:pt x="1479205" y="8158824"/>
                </a:cubicBezTo>
                <a:lnTo>
                  <a:pt x="6749256" y="11201489"/>
                </a:lnTo>
                <a:cubicBezTo>
                  <a:pt x="7128400" y="11420388"/>
                  <a:pt x="7258306" y="11905199"/>
                  <a:pt x="7039405" y="12284343"/>
                </a:cubicBezTo>
                <a:cubicBezTo>
                  <a:pt x="6820505" y="12663488"/>
                  <a:pt x="6335695" y="12793393"/>
                  <a:pt x="5956549" y="12574494"/>
                </a:cubicBezTo>
                <a:lnTo>
                  <a:pt x="686500" y="9531828"/>
                </a:lnTo>
                <a:cubicBezTo>
                  <a:pt x="354748" y="9340291"/>
                  <a:pt x="213821" y="8945166"/>
                  <a:pt x="330419" y="8595380"/>
                </a:cubicBezTo>
                <a:lnTo>
                  <a:pt x="396350" y="8448974"/>
                </a:lnTo>
                <a:lnTo>
                  <a:pt x="458440" y="8356811"/>
                </a:lnTo>
                <a:cubicBezTo>
                  <a:pt x="615965" y="8154944"/>
                  <a:pt x="858161" y="8046368"/>
                  <a:pt x="1104138" y="8052756"/>
                </a:cubicBezTo>
                <a:close/>
                <a:moveTo>
                  <a:pt x="5952328" y="7891881"/>
                </a:moveTo>
                <a:cubicBezTo>
                  <a:pt x="6106942" y="7895896"/>
                  <a:pt x="6262792" y="7937452"/>
                  <a:pt x="6406157" y="8020223"/>
                </a:cubicBezTo>
                <a:lnTo>
                  <a:pt x="10243643" y="10235796"/>
                </a:lnTo>
                <a:cubicBezTo>
                  <a:pt x="10702409" y="10500666"/>
                  <a:pt x="10859594" y="11087286"/>
                  <a:pt x="10594725" y="11546052"/>
                </a:cubicBezTo>
                <a:lnTo>
                  <a:pt x="10594723" y="11546050"/>
                </a:lnTo>
                <a:cubicBezTo>
                  <a:pt x="10329856" y="12004817"/>
                  <a:pt x="9743235" y="12162002"/>
                  <a:pt x="9284470" y="11897133"/>
                </a:cubicBezTo>
                <a:lnTo>
                  <a:pt x="5446984" y="9681558"/>
                </a:lnTo>
                <a:cubicBezTo>
                  <a:pt x="5045565" y="9449798"/>
                  <a:pt x="4875042" y="8971697"/>
                  <a:pt x="5016125" y="8548456"/>
                </a:cubicBezTo>
                <a:lnTo>
                  <a:pt x="5095902" y="8371305"/>
                </a:lnTo>
                <a:lnTo>
                  <a:pt x="5171032" y="8259788"/>
                </a:lnTo>
                <a:cubicBezTo>
                  <a:pt x="5361636" y="8015528"/>
                  <a:pt x="5654693" y="7884151"/>
                  <a:pt x="5952328" y="7891881"/>
                </a:cubicBezTo>
                <a:close/>
                <a:moveTo>
                  <a:pt x="0" y="4443098"/>
                </a:moveTo>
                <a:lnTo>
                  <a:pt x="3725876" y="6594233"/>
                </a:lnTo>
                <a:cubicBezTo>
                  <a:pt x="4230519" y="6885589"/>
                  <a:pt x="4403422" y="7530870"/>
                  <a:pt x="4112067" y="8035511"/>
                </a:cubicBezTo>
                <a:cubicBezTo>
                  <a:pt x="3820712" y="8540153"/>
                  <a:pt x="3175430" y="8713055"/>
                  <a:pt x="2670788" y="8421700"/>
                </a:cubicBezTo>
                <a:lnTo>
                  <a:pt x="1" y="6879721"/>
                </a:lnTo>
                <a:close/>
                <a:moveTo>
                  <a:pt x="3880792" y="1"/>
                </a:moveTo>
                <a:lnTo>
                  <a:pt x="8101148" y="1"/>
                </a:lnTo>
                <a:lnTo>
                  <a:pt x="10887761" y="1608854"/>
                </a:lnTo>
                <a:cubicBezTo>
                  <a:pt x="11392403" y="1900209"/>
                  <a:pt x="11565306" y="2545489"/>
                  <a:pt x="11273951" y="3050132"/>
                </a:cubicBezTo>
                <a:cubicBezTo>
                  <a:pt x="10982597" y="3554774"/>
                  <a:pt x="10337314" y="3727676"/>
                  <a:pt x="9832672" y="3436322"/>
                </a:cubicBezTo>
                <a:close/>
                <a:moveTo>
                  <a:pt x="0" y="0"/>
                </a:moveTo>
                <a:lnTo>
                  <a:pt x="2657241" y="1"/>
                </a:lnTo>
                <a:lnTo>
                  <a:pt x="13635037" y="6338036"/>
                </a:lnTo>
                <a:cubicBezTo>
                  <a:pt x="14716779" y="6962580"/>
                  <a:pt x="15087413" y="8345801"/>
                  <a:pt x="14462869" y="9427544"/>
                </a:cubicBezTo>
                <a:cubicBezTo>
                  <a:pt x="13838323" y="10509289"/>
                  <a:pt x="12455102" y="10879920"/>
                  <a:pt x="11373359" y="10255376"/>
                </a:cubicBezTo>
                <a:lnTo>
                  <a:pt x="0" y="3688964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2258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B8D978C-ECB5-446A-B25B-34B386FB521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7382165" cy="6340414"/>
          </a:xfrm>
          <a:custGeom>
            <a:avLst/>
            <a:gdLst>
              <a:gd name="connsiteX0" fmla="*/ 5095902 w 14766253"/>
              <a:gd name="connsiteY0" fmla="*/ 8371305 h 12680828"/>
              <a:gd name="connsiteX1" fmla="*/ 5095902 w 14766253"/>
              <a:gd name="connsiteY1" fmla="*/ 8371305 h 12680828"/>
              <a:gd name="connsiteX2" fmla="*/ 5095902 w 14766253"/>
              <a:gd name="connsiteY2" fmla="*/ 8371305 h 12680828"/>
              <a:gd name="connsiteX3" fmla="*/ 1104138 w 14766253"/>
              <a:gd name="connsiteY3" fmla="*/ 8052756 h 12680828"/>
              <a:gd name="connsiteX4" fmla="*/ 1479205 w 14766253"/>
              <a:gd name="connsiteY4" fmla="*/ 8158824 h 12680828"/>
              <a:gd name="connsiteX5" fmla="*/ 6749256 w 14766253"/>
              <a:gd name="connsiteY5" fmla="*/ 11201489 h 12680828"/>
              <a:gd name="connsiteX6" fmla="*/ 7039405 w 14766253"/>
              <a:gd name="connsiteY6" fmla="*/ 12284343 h 12680828"/>
              <a:gd name="connsiteX7" fmla="*/ 5956549 w 14766253"/>
              <a:gd name="connsiteY7" fmla="*/ 12574494 h 12680828"/>
              <a:gd name="connsiteX8" fmla="*/ 686500 w 14766253"/>
              <a:gd name="connsiteY8" fmla="*/ 9531828 h 12680828"/>
              <a:gd name="connsiteX9" fmla="*/ 330419 w 14766253"/>
              <a:gd name="connsiteY9" fmla="*/ 8595380 h 12680828"/>
              <a:gd name="connsiteX10" fmla="*/ 396350 w 14766253"/>
              <a:gd name="connsiteY10" fmla="*/ 8448974 h 12680828"/>
              <a:gd name="connsiteX11" fmla="*/ 458440 w 14766253"/>
              <a:gd name="connsiteY11" fmla="*/ 8356811 h 12680828"/>
              <a:gd name="connsiteX12" fmla="*/ 1104138 w 14766253"/>
              <a:gd name="connsiteY12" fmla="*/ 8052756 h 12680828"/>
              <a:gd name="connsiteX13" fmla="*/ 5952328 w 14766253"/>
              <a:gd name="connsiteY13" fmla="*/ 7891881 h 12680828"/>
              <a:gd name="connsiteX14" fmla="*/ 6406157 w 14766253"/>
              <a:gd name="connsiteY14" fmla="*/ 8020223 h 12680828"/>
              <a:gd name="connsiteX15" fmla="*/ 10243643 w 14766253"/>
              <a:gd name="connsiteY15" fmla="*/ 10235796 h 12680828"/>
              <a:gd name="connsiteX16" fmla="*/ 10594725 w 14766253"/>
              <a:gd name="connsiteY16" fmla="*/ 11546052 h 12680828"/>
              <a:gd name="connsiteX17" fmla="*/ 10594723 w 14766253"/>
              <a:gd name="connsiteY17" fmla="*/ 11546050 h 12680828"/>
              <a:gd name="connsiteX18" fmla="*/ 9284470 w 14766253"/>
              <a:gd name="connsiteY18" fmla="*/ 11897133 h 12680828"/>
              <a:gd name="connsiteX19" fmla="*/ 5446984 w 14766253"/>
              <a:gd name="connsiteY19" fmla="*/ 9681558 h 12680828"/>
              <a:gd name="connsiteX20" fmla="*/ 5016125 w 14766253"/>
              <a:gd name="connsiteY20" fmla="*/ 8548456 h 12680828"/>
              <a:gd name="connsiteX21" fmla="*/ 5095902 w 14766253"/>
              <a:gd name="connsiteY21" fmla="*/ 8371305 h 12680828"/>
              <a:gd name="connsiteX22" fmla="*/ 5171032 w 14766253"/>
              <a:gd name="connsiteY22" fmla="*/ 8259788 h 12680828"/>
              <a:gd name="connsiteX23" fmla="*/ 5952328 w 14766253"/>
              <a:gd name="connsiteY23" fmla="*/ 7891881 h 12680828"/>
              <a:gd name="connsiteX24" fmla="*/ 0 w 14766253"/>
              <a:gd name="connsiteY24" fmla="*/ 4443098 h 12680828"/>
              <a:gd name="connsiteX25" fmla="*/ 3725876 w 14766253"/>
              <a:gd name="connsiteY25" fmla="*/ 6594233 h 12680828"/>
              <a:gd name="connsiteX26" fmla="*/ 4112067 w 14766253"/>
              <a:gd name="connsiteY26" fmla="*/ 8035511 h 12680828"/>
              <a:gd name="connsiteX27" fmla="*/ 2670788 w 14766253"/>
              <a:gd name="connsiteY27" fmla="*/ 8421700 h 12680828"/>
              <a:gd name="connsiteX28" fmla="*/ 1 w 14766253"/>
              <a:gd name="connsiteY28" fmla="*/ 6879721 h 12680828"/>
              <a:gd name="connsiteX29" fmla="*/ 3880792 w 14766253"/>
              <a:gd name="connsiteY29" fmla="*/ 1 h 12680828"/>
              <a:gd name="connsiteX30" fmla="*/ 8101148 w 14766253"/>
              <a:gd name="connsiteY30" fmla="*/ 1 h 12680828"/>
              <a:gd name="connsiteX31" fmla="*/ 10887761 w 14766253"/>
              <a:gd name="connsiteY31" fmla="*/ 1608854 h 12680828"/>
              <a:gd name="connsiteX32" fmla="*/ 11273951 w 14766253"/>
              <a:gd name="connsiteY32" fmla="*/ 3050132 h 12680828"/>
              <a:gd name="connsiteX33" fmla="*/ 9832672 w 14766253"/>
              <a:gd name="connsiteY33" fmla="*/ 3436322 h 12680828"/>
              <a:gd name="connsiteX34" fmla="*/ 0 w 14766253"/>
              <a:gd name="connsiteY34" fmla="*/ 0 h 12680828"/>
              <a:gd name="connsiteX35" fmla="*/ 2657241 w 14766253"/>
              <a:gd name="connsiteY35" fmla="*/ 1 h 12680828"/>
              <a:gd name="connsiteX36" fmla="*/ 13635037 w 14766253"/>
              <a:gd name="connsiteY36" fmla="*/ 6338036 h 12680828"/>
              <a:gd name="connsiteX37" fmla="*/ 14462869 w 14766253"/>
              <a:gd name="connsiteY37" fmla="*/ 9427544 h 12680828"/>
              <a:gd name="connsiteX38" fmla="*/ 11373359 w 14766253"/>
              <a:gd name="connsiteY38" fmla="*/ 10255376 h 12680828"/>
              <a:gd name="connsiteX39" fmla="*/ 0 w 14766253"/>
              <a:gd name="connsiteY39" fmla="*/ 3688964 h 1268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4766253" h="12680828">
                <a:moveTo>
                  <a:pt x="5095902" y="8371305"/>
                </a:moveTo>
                <a:lnTo>
                  <a:pt x="5095902" y="8371305"/>
                </a:lnTo>
                <a:lnTo>
                  <a:pt x="5095902" y="8371305"/>
                </a:lnTo>
                <a:close/>
                <a:moveTo>
                  <a:pt x="1104138" y="8052756"/>
                </a:moveTo>
                <a:cubicBezTo>
                  <a:pt x="1231920" y="8056075"/>
                  <a:pt x="1360722" y="8090418"/>
                  <a:pt x="1479205" y="8158824"/>
                </a:cubicBezTo>
                <a:lnTo>
                  <a:pt x="6749256" y="11201489"/>
                </a:lnTo>
                <a:cubicBezTo>
                  <a:pt x="7128400" y="11420388"/>
                  <a:pt x="7258306" y="11905199"/>
                  <a:pt x="7039405" y="12284343"/>
                </a:cubicBezTo>
                <a:cubicBezTo>
                  <a:pt x="6820505" y="12663488"/>
                  <a:pt x="6335695" y="12793393"/>
                  <a:pt x="5956549" y="12574494"/>
                </a:cubicBezTo>
                <a:lnTo>
                  <a:pt x="686500" y="9531828"/>
                </a:lnTo>
                <a:cubicBezTo>
                  <a:pt x="354748" y="9340291"/>
                  <a:pt x="213821" y="8945166"/>
                  <a:pt x="330419" y="8595380"/>
                </a:cubicBezTo>
                <a:lnTo>
                  <a:pt x="396350" y="8448974"/>
                </a:lnTo>
                <a:lnTo>
                  <a:pt x="458440" y="8356811"/>
                </a:lnTo>
                <a:cubicBezTo>
                  <a:pt x="615965" y="8154944"/>
                  <a:pt x="858161" y="8046368"/>
                  <a:pt x="1104138" y="8052756"/>
                </a:cubicBezTo>
                <a:close/>
                <a:moveTo>
                  <a:pt x="5952328" y="7891881"/>
                </a:moveTo>
                <a:cubicBezTo>
                  <a:pt x="6106942" y="7895896"/>
                  <a:pt x="6262792" y="7937452"/>
                  <a:pt x="6406157" y="8020223"/>
                </a:cubicBezTo>
                <a:lnTo>
                  <a:pt x="10243643" y="10235796"/>
                </a:lnTo>
                <a:cubicBezTo>
                  <a:pt x="10702409" y="10500666"/>
                  <a:pt x="10859594" y="11087286"/>
                  <a:pt x="10594725" y="11546052"/>
                </a:cubicBezTo>
                <a:lnTo>
                  <a:pt x="10594723" y="11546050"/>
                </a:lnTo>
                <a:cubicBezTo>
                  <a:pt x="10329856" y="12004817"/>
                  <a:pt x="9743235" y="12162002"/>
                  <a:pt x="9284470" y="11897133"/>
                </a:cubicBezTo>
                <a:lnTo>
                  <a:pt x="5446984" y="9681558"/>
                </a:lnTo>
                <a:cubicBezTo>
                  <a:pt x="5045565" y="9449798"/>
                  <a:pt x="4875042" y="8971697"/>
                  <a:pt x="5016125" y="8548456"/>
                </a:cubicBezTo>
                <a:lnTo>
                  <a:pt x="5095902" y="8371305"/>
                </a:lnTo>
                <a:lnTo>
                  <a:pt x="5171032" y="8259788"/>
                </a:lnTo>
                <a:cubicBezTo>
                  <a:pt x="5361636" y="8015528"/>
                  <a:pt x="5654693" y="7884151"/>
                  <a:pt x="5952328" y="7891881"/>
                </a:cubicBezTo>
                <a:close/>
                <a:moveTo>
                  <a:pt x="0" y="4443098"/>
                </a:moveTo>
                <a:lnTo>
                  <a:pt x="3725876" y="6594233"/>
                </a:lnTo>
                <a:cubicBezTo>
                  <a:pt x="4230519" y="6885589"/>
                  <a:pt x="4403422" y="7530870"/>
                  <a:pt x="4112067" y="8035511"/>
                </a:cubicBezTo>
                <a:cubicBezTo>
                  <a:pt x="3820712" y="8540153"/>
                  <a:pt x="3175430" y="8713055"/>
                  <a:pt x="2670788" y="8421700"/>
                </a:cubicBezTo>
                <a:lnTo>
                  <a:pt x="1" y="6879721"/>
                </a:lnTo>
                <a:close/>
                <a:moveTo>
                  <a:pt x="3880792" y="1"/>
                </a:moveTo>
                <a:lnTo>
                  <a:pt x="8101148" y="1"/>
                </a:lnTo>
                <a:lnTo>
                  <a:pt x="10887761" y="1608854"/>
                </a:lnTo>
                <a:cubicBezTo>
                  <a:pt x="11392403" y="1900209"/>
                  <a:pt x="11565306" y="2545489"/>
                  <a:pt x="11273951" y="3050132"/>
                </a:cubicBezTo>
                <a:cubicBezTo>
                  <a:pt x="10982597" y="3554774"/>
                  <a:pt x="10337314" y="3727676"/>
                  <a:pt x="9832672" y="3436322"/>
                </a:cubicBezTo>
                <a:close/>
                <a:moveTo>
                  <a:pt x="0" y="0"/>
                </a:moveTo>
                <a:lnTo>
                  <a:pt x="2657241" y="1"/>
                </a:lnTo>
                <a:lnTo>
                  <a:pt x="13635037" y="6338036"/>
                </a:lnTo>
                <a:cubicBezTo>
                  <a:pt x="14716779" y="6962580"/>
                  <a:pt x="15087413" y="8345801"/>
                  <a:pt x="14462869" y="9427544"/>
                </a:cubicBezTo>
                <a:cubicBezTo>
                  <a:pt x="13838323" y="10509289"/>
                  <a:pt x="12455102" y="10879920"/>
                  <a:pt x="11373359" y="10255376"/>
                </a:cubicBezTo>
                <a:lnTo>
                  <a:pt x="0" y="3688964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DEC99D87-A4FF-4893-9FCB-473705760DB3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712572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A2819BFF-6E13-4AD3-BD77-718A194B44A4}"/>
              </a:ext>
            </a:extLst>
          </p:cNvPr>
          <p:cNvSpPr/>
          <p:nvPr userDrawn="1"/>
        </p:nvSpPr>
        <p:spPr>
          <a:xfrm>
            <a:off x="-2328088" y="61764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7D464EA-22A2-46E5-9DE1-44020F92E442}"/>
              </a:ext>
            </a:extLst>
          </p:cNvPr>
          <p:cNvSpPr/>
          <p:nvPr userDrawn="1"/>
        </p:nvSpPr>
        <p:spPr>
          <a:xfrm>
            <a:off x="-2208247" y="366693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682F7F3-A6A6-45BD-B3DF-A5AFC0CE8EAF}"/>
              </a:ext>
            </a:extLst>
          </p:cNvPr>
          <p:cNvSpPr/>
          <p:nvPr userDrawn="1"/>
        </p:nvSpPr>
        <p:spPr>
          <a:xfrm>
            <a:off x="-25381603" y="2390581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9C2433CA-509C-453C-9AA4-1A2478FD88DE}"/>
              </a:ext>
            </a:extLst>
          </p:cNvPr>
          <p:cNvSpPr/>
          <p:nvPr userDrawn="1"/>
        </p:nvSpPr>
        <p:spPr>
          <a:xfrm>
            <a:off x="-8492740" y="287012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B224EA8E-45E3-4C8E-8C8A-1ABE882434EF}"/>
              </a:ext>
            </a:extLst>
          </p:cNvPr>
          <p:cNvSpPr/>
          <p:nvPr userDrawn="1"/>
        </p:nvSpPr>
        <p:spPr>
          <a:xfrm>
            <a:off x="-3281110" y="407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197A211-688F-4563-9157-89BF96BEC4D5}"/>
              </a:ext>
            </a:extLst>
          </p:cNvPr>
          <p:cNvSpPr/>
          <p:nvPr userDrawn="1"/>
        </p:nvSpPr>
        <p:spPr>
          <a:xfrm>
            <a:off x="-25299655" y="67629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6685C4C-703B-436D-A74C-26112B4A971C}"/>
              </a:ext>
            </a:extLst>
          </p:cNvPr>
          <p:cNvSpPr/>
          <p:nvPr userDrawn="1"/>
        </p:nvSpPr>
        <p:spPr>
          <a:xfrm>
            <a:off x="9754623" y="127711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35432A3-6023-4C1D-986E-82CFD2079935}"/>
              </a:ext>
            </a:extLst>
          </p:cNvPr>
          <p:cNvSpPr/>
          <p:nvPr userDrawn="1"/>
        </p:nvSpPr>
        <p:spPr>
          <a:xfrm>
            <a:off x="-5235371" y="2303245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68E389E-70AE-41A5-9E39-385D8E6627B1}"/>
              </a:ext>
            </a:extLst>
          </p:cNvPr>
          <p:cNvSpPr/>
          <p:nvPr userDrawn="1"/>
        </p:nvSpPr>
        <p:spPr>
          <a:xfrm>
            <a:off x="-4361412" y="14972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1BB30A84-FB21-4CEA-982A-042A79B463DD}"/>
              </a:ext>
            </a:extLst>
          </p:cNvPr>
          <p:cNvSpPr txBox="1">
            <a:spLocks/>
          </p:cNvSpPr>
          <p:nvPr userDrawn="1"/>
        </p:nvSpPr>
        <p:spPr>
          <a:xfrm>
            <a:off x="10168406" y="6203878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391EA0E-39BD-417C-9733-207AAE5AC1DC}"/>
              </a:ext>
            </a:extLst>
          </p:cNvPr>
          <p:cNvSpPr/>
          <p:nvPr userDrawn="1"/>
        </p:nvSpPr>
        <p:spPr>
          <a:xfrm>
            <a:off x="-1127699" y="20312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D610B5C0-CF15-45C0-9420-BD333A6404EA}"/>
              </a:ext>
            </a:extLst>
          </p:cNvPr>
          <p:cNvSpPr/>
          <p:nvPr userDrawn="1"/>
        </p:nvSpPr>
        <p:spPr>
          <a:xfrm>
            <a:off x="-4310317" y="3481693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E846E377-A369-42B4-BC47-3705FE4B3E59}"/>
              </a:ext>
            </a:extLst>
          </p:cNvPr>
          <p:cNvSpPr/>
          <p:nvPr userDrawn="1"/>
        </p:nvSpPr>
        <p:spPr>
          <a:xfrm>
            <a:off x="-5263339" y="290478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3CB5A80-A917-4173-A4D2-7DEFC80C710F}"/>
              </a:ext>
            </a:extLst>
          </p:cNvPr>
          <p:cNvSpPr/>
          <p:nvPr userDrawn="1"/>
        </p:nvSpPr>
        <p:spPr>
          <a:xfrm>
            <a:off x="-27281884" y="3540337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535CCE5-F474-46DC-87A9-FCCA533AA5BB}"/>
              </a:ext>
            </a:extLst>
          </p:cNvPr>
          <p:cNvSpPr/>
          <p:nvPr userDrawn="1"/>
        </p:nvSpPr>
        <p:spPr>
          <a:xfrm>
            <a:off x="7772394" y="4141155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3703A438-3AA7-4DFC-9310-5643CF8699BD}"/>
              </a:ext>
            </a:extLst>
          </p:cNvPr>
          <p:cNvSpPr/>
          <p:nvPr userDrawn="1"/>
        </p:nvSpPr>
        <p:spPr>
          <a:xfrm>
            <a:off x="-7217600" y="5167289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CEB6B97-1D95-4938-AB04-823ABD7F0B15}"/>
              </a:ext>
            </a:extLst>
          </p:cNvPr>
          <p:cNvSpPr/>
          <p:nvPr userDrawn="1"/>
        </p:nvSpPr>
        <p:spPr>
          <a:xfrm>
            <a:off x="-6343640" y="4361290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BCDBE21-9913-49AA-A2A7-A04BA2DF946F}"/>
              </a:ext>
            </a:extLst>
          </p:cNvPr>
          <p:cNvSpPr/>
          <p:nvPr userDrawn="1"/>
        </p:nvSpPr>
        <p:spPr>
          <a:xfrm>
            <a:off x="-3109928" y="3067172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E21819ED-4165-4566-B7F1-40116435F723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104139 w 24387176"/>
              <a:gd name="connsiteY0" fmla="*/ 8052756 h 13716000"/>
              <a:gd name="connsiteX1" fmla="*/ 458441 w 24387176"/>
              <a:gd name="connsiteY1" fmla="*/ 8356811 h 13716000"/>
              <a:gd name="connsiteX2" fmla="*/ 396350 w 24387176"/>
              <a:gd name="connsiteY2" fmla="*/ 8448974 h 13716000"/>
              <a:gd name="connsiteX3" fmla="*/ 330419 w 24387176"/>
              <a:gd name="connsiteY3" fmla="*/ 8595380 h 13716000"/>
              <a:gd name="connsiteX4" fmla="*/ 686500 w 24387176"/>
              <a:gd name="connsiteY4" fmla="*/ 9531828 h 13716000"/>
              <a:gd name="connsiteX5" fmla="*/ 5956549 w 24387176"/>
              <a:gd name="connsiteY5" fmla="*/ 12574494 h 13716000"/>
              <a:gd name="connsiteX6" fmla="*/ 7039406 w 24387176"/>
              <a:gd name="connsiteY6" fmla="*/ 12284343 h 13716000"/>
              <a:gd name="connsiteX7" fmla="*/ 6749257 w 24387176"/>
              <a:gd name="connsiteY7" fmla="*/ 11201489 h 13716000"/>
              <a:gd name="connsiteX8" fmla="*/ 1479205 w 24387176"/>
              <a:gd name="connsiteY8" fmla="*/ 8158824 h 13716000"/>
              <a:gd name="connsiteX9" fmla="*/ 1104139 w 24387176"/>
              <a:gd name="connsiteY9" fmla="*/ 8052756 h 13716000"/>
              <a:gd name="connsiteX10" fmla="*/ 5952329 w 24387176"/>
              <a:gd name="connsiteY10" fmla="*/ 7891881 h 13716000"/>
              <a:gd name="connsiteX11" fmla="*/ 5171033 w 24387176"/>
              <a:gd name="connsiteY11" fmla="*/ 8259788 h 13716000"/>
              <a:gd name="connsiteX12" fmla="*/ 5095903 w 24387176"/>
              <a:gd name="connsiteY12" fmla="*/ 8371305 h 13716000"/>
              <a:gd name="connsiteX13" fmla="*/ 5016126 w 24387176"/>
              <a:gd name="connsiteY13" fmla="*/ 8548456 h 13716000"/>
              <a:gd name="connsiteX14" fmla="*/ 5446985 w 24387176"/>
              <a:gd name="connsiteY14" fmla="*/ 9681558 h 13716000"/>
              <a:gd name="connsiteX15" fmla="*/ 9284470 w 24387176"/>
              <a:gd name="connsiteY15" fmla="*/ 11897133 h 13716000"/>
              <a:gd name="connsiteX16" fmla="*/ 10594723 w 24387176"/>
              <a:gd name="connsiteY16" fmla="*/ 11546050 h 13716000"/>
              <a:gd name="connsiteX17" fmla="*/ 10594726 w 24387176"/>
              <a:gd name="connsiteY17" fmla="*/ 11546052 h 13716000"/>
              <a:gd name="connsiteX18" fmla="*/ 10243643 w 24387176"/>
              <a:gd name="connsiteY18" fmla="*/ 10235796 h 13716000"/>
              <a:gd name="connsiteX19" fmla="*/ 6406158 w 24387176"/>
              <a:gd name="connsiteY19" fmla="*/ 8020223 h 13716000"/>
              <a:gd name="connsiteX20" fmla="*/ 5952329 w 24387176"/>
              <a:gd name="connsiteY20" fmla="*/ 7891881 h 13716000"/>
              <a:gd name="connsiteX21" fmla="*/ 3880793 w 24387176"/>
              <a:gd name="connsiteY21" fmla="*/ 1 h 13716000"/>
              <a:gd name="connsiteX22" fmla="*/ 9832672 w 24387176"/>
              <a:gd name="connsiteY22" fmla="*/ 3436322 h 13716000"/>
              <a:gd name="connsiteX23" fmla="*/ 11273951 w 24387176"/>
              <a:gd name="connsiteY23" fmla="*/ 3050132 h 13716000"/>
              <a:gd name="connsiteX24" fmla="*/ 10887761 w 24387176"/>
              <a:gd name="connsiteY24" fmla="*/ 1608854 h 13716000"/>
              <a:gd name="connsiteX25" fmla="*/ 8101148 w 24387176"/>
              <a:gd name="connsiteY25" fmla="*/ 1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  <a:gd name="connsiteX30" fmla="*/ 0 w 24387176"/>
              <a:gd name="connsiteY30" fmla="*/ 4443098 h 13716000"/>
              <a:gd name="connsiteX31" fmla="*/ 1 w 24387176"/>
              <a:gd name="connsiteY31" fmla="*/ 6879721 h 13716000"/>
              <a:gd name="connsiteX32" fmla="*/ 2670789 w 24387176"/>
              <a:gd name="connsiteY32" fmla="*/ 8421700 h 13716000"/>
              <a:gd name="connsiteX33" fmla="*/ 4112067 w 24387176"/>
              <a:gd name="connsiteY33" fmla="*/ 8035511 h 13716000"/>
              <a:gd name="connsiteX34" fmla="*/ 3725876 w 24387176"/>
              <a:gd name="connsiteY34" fmla="*/ 6594233 h 13716000"/>
              <a:gd name="connsiteX35" fmla="*/ 0 w 24387176"/>
              <a:gd name="connsiteY35" fmla="*/ 4443098 h 13716000"/>
              <a:gd name="connsiteX36" fmla="*/ 0 w 24387176"/>
              <a:gd name="connsiteY36" fmla="*/ 3688964 h 13716000"/>
              <a:gd name="connsiteX37" fmla="*/ 11373359 w 24387176"/>
              <a:gd name="connsiteY37" fmla="*/ 10255376 h 13716000"/>
              <a:gd name="connsiteX38" fmla="*/ 14462869 w 24387176"/>
              <a:gd name="connsiteY38" fmla="*/ 9427544 h 13716000"/>
              <a:gd name="connsiteX39" fmla="*/ 13635037 w 24387176"/>
              <a:gd name="connsiteY39" fmla="*/ 6338037 h 13716000"/>
              <a:gd name="connsiteX40" fmla="*/ 2657241 w 24387176"/>
              <a:gd name="connsiteY40" fmla="*/ 1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4387176" h="13716000">
                <a:moveTo>
                  <a:pt x="1104139" y="8052756"/>
                </a:moveTo>
                <a:cubicBezTo>
                  <a:pt x="858162" y="8046368"/>
                  <a:pt x="615965" y="8154944"/>
                  <a:pt x="458441" y="8356811"/>
                </a:cubicBezTo>
                <a:lnTo>
                  <a:pt x="396350" y="8448974"/>
                </a:lnTo>
                <a:lnTo>
                  <a:pt x="330419" y="8595380"/>
                </a:lnTo>
                <a:cubicBezTo>
                  <a:pt x="213821" y="8945166"/>
                  <a:pt x="354748" y="9340291"/>
                  <a:pt x="686500" y="9531828"/>
                </a:cubicBezTo>
                <a:lnTo>
                  <a:pt x="5956549" y="12574494"/>
                </a:lnTo>
                <a:cubicBezTo>
                  <a:pt x="6335696" y="12793393"/>
                  <a:pt x="6820506" y="12663488"/>
                  <a:pt x="7039406" y="12284343"/>
                </a:cubicBezTo>
                <a:cubicBezTo>
                  <a:pt x="7258307" y="11905199"/>
                  <a:pt x="7128401" y="11420388"/>
                  <a:pt x="6749257" y="11201489"/>
                </a:cubicBezTo>
                <a:lnTo>
                  <a:pt x="1479205" y="8158824"/>
                </a:lnTo>
                <a:cubicBezTo>
                  <a:pt x="1360722" y="8090418"/>
                  <a:pt x="1231920" y="8056075"/>
                  <a:pt x="1104139" y="8052756"/>
                </a:cubicBezTo>
                <a:close/>
                <a:moveTo>
                  <a:pt x="5952329" y="7891881"/>
                </a:moveTo>
                <a:cubicBezTo>
                  <a:pt x="5654694" y="7884151"/>
                  <a:pt x="5361637" y="8015528"/>
                  <a:pt x="5171033" y="8259788"/>
                </a:cubicBezTo>
                <a:lnTo>
                  <a:pt x="5095903" y="8371305"/>
                </a:lnTo>
                <a:lnTo>
                  <a:pt x="5016126" y="8548456"/>
                </a:lnTo>
                <a:cubicBezTo>
                  <a:pt x="4875043" y="8971697"/>
                  <a:pt x="5045566" y="9449798"/>
                  <a:pt x="5446985" y="9681558"/>
                </a:cubicBezTo>
                <a:lnTo>
                  <a:pt x="9284470" y="11897133"/>
                </a:lnTo>
                <a:cubicBezTo>
                  <a:pt x="9743235" y="12162002"/>
                  <a:pt x="10329856" y="12004817"/>
                  <a:pt x="10594723" y="11546050"/>
                </a:cubicBezTo>
                <a:lnTo>
                  <a:pt x="10594726" y="11546052"/>
                </a:lnTo>
                <a:cubicBezTo>
                  <a:pt x="10859595" y="11087286"/>
                  <a:pt x="10702409" y="10500666"/>
                  <a:pt x="10243643" y="10235796"/>
                </a:cubicBezTo>
                <a:lnTo>
                  <a:pt x="6406158" y="8020223"/>
                </a:lnTo>
                <a:cubicBezTo>
                  <a:pt x="6262793" y="7937452"/>
                  <a:pt x="6106942" y="7895896"/>
                  <a:pt x="5952329" y="7891881"/>
                </a:cubicBezTo>
                <a:close/>
                <a:moveTo>
                  <a:pt x="3880793" y="1"/>
                </a:moveTo>
                <a:lnTo>
                  <a:pt x="9832672" y="3436322"/>
                </a:lnTo>
                <a:cubicBezTo>
                  <a:pt x="10337314" y="3727676"/>
                  <a:pt x="10982597" y="3554774"/>
                  <a:pt x="11273951" y="3050132"/>
                </a:cubicBezTo>
                <a:cubicBezTo>
                  <a:pt x="11565307" y="2545489"/>
                  <a:pt x="11392403" y="1900209"/>
                  <a:pt x="10887761" y="1608854"/>
                </a:cubicBezTo>
                <a:lnTo>
                  <a:pt x="8101148" y="1"/>
                </a:ln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4443098"/>
                </a:lnTo>
                <a:lnTo>
                  <a:pt x="1" y="6879721"/>
                </a:lnTo>
                <a:lnTo>
                  <a:pt x="2670789" y="8421700"/>
                </a:lnTo>
                <a:cubicBezTo>
                  <a:pt x="3175431" y="8713055"/>
                  <a:pt x="3820713" y="8540153"/>
                  <a:pt x="4112067" y="8035511"/>
                </a:cubicBezTo>
                <a:cubicBezTo>
                  <a:pt x="4403423" y="7530870"/>
                  <a:pt x="4230520" y="6885589"/>
                  <a:pt x="3725876" y="6594233"/>
                </a:cubicBezTo>
                <a:lnTo>
                  <a:pt x="0" y="4443098"/>
                </a:lnTo>
                <a:lnTo>
                  <a:pt x="0" y="3688964"/>
                </a:lnTo>
                <a:lnTo>
                  <a:pt x="11373359" y="10255376"/>
                </a:lnTo>
                <a:cubicBezTo>
                  <a:pt x="12455102" y="10879920"/>
                  <a:pt x="13838323" y="10509289"/>
                  <a:pt x="14462869" y="9427544"/>
                </a:cubicBezTo>
                <a:cubicBezTo>
                  <a:pt x="15087413" y="8345801"/>
                  <a:pt x="14716779" y="6962580"/>
                  <a:pt x="13635037" y="6338037"/>
                </a:cubicBezTo>
                <a:lnTo>
                  <a:pt x="2657241" y="1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0EC1653-E0CC-4927-9CC3-48976B7B7E8F}"/>
              </a:ext>
            </a:extLst>
          </p:cNvPr>
          <p:cNvSpPr txBox="1"/>
          <p:nvPr userDrawn="1"/>
        </p:nvSpPr>
        <p:spPr>
          <a:xfrm rot="16200000">
            <a:off x="10982430" y="345575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8" name="Slide Number Placeholder 5">
            <a:extLst>
              <a:ext uri="{FF2B5EF4-FFF2-40B4-BE49-F238E27FC236}">
                <a16:creationId xmlns:a16="http://schemas.microsoft.com/office/drawing/2014/main" id="{831E6773-31A3-4B6B-952E-6545276349B8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373991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7288E-6 2.22222E-6 L -2.00391 2.22222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985E-6 -4.07407E-6 L -1.99557 -4.07407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5839E-6 2.59259E-6 L -2.00391 2.59259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70238E-7 -2.22222E-6 L 2.00794 -2.22222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9272E-6 -4.81481E-6 L -2.0039 -4.81481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859E-6 -2.22222E-6 L 2.00795 -2.22222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72282E-7 -5.55556E-7 L -2.00391 -5.55556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3649E-6 1.11111E-6 L -2.0039 1.11111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47793E-7 1.85185E-6 L -1.99557 1.85185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0202E-6 1.11022E-16 L -2.0039 1.11022E-1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85744E-6 -3.14815E-6 L -2.0039 -3.14815E-6 " pathEditMode="relative" rAng="0" ptsTypes="AA">
                                      <p:cBhvr>
                                        <p:cTn id="32" dur="3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6309E-7 -4.81481E-6 L 2.00794 -4.81481E-6 " pathEditMode="relative" rAng="0" ptsTypes="AA">
                                      <p:cBhvr>
                                        <p:cTn id="34" dur="211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9.24359E-8 1.11111E-6 L -2.00391 1.11111E-6 " pathEditMode="relative" rAng="0" ptsTypes="AA">
                                      <p:cBhvr>
                                        <p:cTn id="36" dur="3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0121E-6 -1.48148E-6 L -2.0039 -1.48148E-6 " pathEditMode="relative" rAng="0" ptsTypes="AA">
                                      <p:cBhvr>
                                        <p:cTn id="38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9249E-8 -7.40741E-7 L -1.99557 -7.40741E-7 " pathEditMode="relative" rAng="0" ptsTypes="AA">
                                      <p:cBhvr>
                                        <p:cTn id="40" dur="167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7" grpId="0" animBg="1"/>
      <p:bldP spid="18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37" grpId="0"/>
    </p:bldLst>
  </p:timing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A2819BFF-6E13-4AD3-BD77-718A194B44A4}"/>
              </a:ext>
            </a:extLst>
          </p:cNvPr>
          <p:cNvSpPr/>
          <p:nvPr userDrawn="1"/>
        </p:nvSpPr>
        <p:spPr>
          <a:xfrm>
            <a:off x="-2328088" y="61764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7D464EA-22A2-46E5-9DE1-44020F92E442}"/>
              </a:ext>
            </a:extLst>
          </p:cNvPr>
          <p:cNvSpPr/>
          <p:nvPr userDrawn="1"/>
        </p:nvSpPr>
        <p:spPr>
          <a:xfrm>
            <a:off x="-2208247" y="3666931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682F7F3-A6A6-45BD-B3DF-A5AFC0CE8EAF}"/>
              </a:ext>
            </a:extLst>
          </p:cNvPr>
          <p:cNvSpPr/>
          <p:nvPr userDrawn="1"/>
        </p:nvSpPr>
        <p:spPr>
          <a:xfrm>
            <a:off x="-25381603" y="2390581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9C2433CA-509C-453C-9AA4-1A2478FD88DE}"/>
              </a:ext>
            </a:extLst>
          </p:cNvPr>
          <p:cNvSpPr/>
          <p:nvPr userDrawn="1"/>
        </p:nvSpPr>
        <p:spPr>
          <a:xfrm>
            <a:off x="-8492740" y="287012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B224EA8E-45E3-4C8E-8C8A-1ABE882434EF}"/>
              </a:ext>
            </a:extLst>
          </p:cNvPr>
          <p:cNvSpPr/>
          <p:nvPr userDrawn="1"/>
        </p:nvSpPr>
        <p:spPr>
          <a:xfrm>
            <a:off x="-3281110" y="407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197A211-688F-4563-9157-89BF96BEC4D5}"/>
              </a:ext>
            </a:extLst>
          </p:cNvPr>
          <p:cNvSpPr/>
          <p:nvPr userDrawn="1"/>
        </p:nvSpPr>
        <p:spPr>
          <a:xfrm>
            <a:off x="-25299655" y="676293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6685C4C-703B-436D-A74C-26112B4A971C}"/>
              </a:ext>
            </a:extLst>
          </p:cNvPr>
          <p:cNvSpPr/>
          <p:nvPr userDrawn="1"/>
        </p:nvSpPr>
        <p:spPr>
          <a:xfrm>
            <a:off x="9754623" y="1277111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35432A3-6023-4C1D-986E-82CFD2079935}"/>
              </a:ext>
            </a:extLst>
          </p:cNvPr>
          <p:cNvSpPr/>
          <p:nvPr userDrawn="1"/>
        </p:nvSpPr>
        <p:spPr>
          <a:xfrm>
            <a:off x="-5235371" y="2303245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68E389E-70AE-41A5-9E39-385D8E6627B1}"/>
              </a:ext>
            </a:extLst>
          </p:cNvPr>
          <p:cNvSpPr/>
          <p:nvPr userDrawn="1"/>
        </p:nvSpPr>
        <p:spPr>
          <a:xfrm>
            <a:off x="-4361412" y="14972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1BB30A84-FB21-4CEA-982A-042A79B463DD}"/>
              </a:ext>
            </a:extLst>
          </p:cNvPr>
          <p:cNvSpPr txBox="1">
            <a:spLocks/>
          </p:cNvSpPr>
          <p:nvPr userDrawn="1"/>
        </p:nvSpPr>
        <p:spPr>
          <a:xfrm>
            <a:off x="10168406" y="6203878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391EA0E-39BD-417C-9733-207AAE5AC1DC}"/>
              </a:ext>
            </a:extLst>
          </p:cNvPr>
          <p:cNvSpPr/>
          <p:nvPr userDrawn="1"/>
        </p:nvSpPr>
        <p:spPr>
          <a:xfrm>
            <a:off x="-1127699" y="203128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D610B5C0-CF15-45C0-9420-BD333A6404EA}"/>
              </a:ext>
            </a:extLst>
          </p:cNvPr>
          <p:cNvSpPr/>
          <p:nvPr userDrawn="1"/>
        </p:nvSpPr>
        <p:spPr>
          <a:xfrm>
            <a:off x="-4310317" y="3481693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E846E377-A369-42B4-BC47-3705FE4B3E59}"/>
              </a:ext>
            </a:extLst>
          </p:cNvPr>
          <p:cNvSpPr/>
          <p:nvPr userDrawn="1"/>
        </p:nvSpPr>
        <p:spPr>
          <a:xfrm>
            <a:off x="-5263339" y="290478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3CB5A80-A917-4173-A4D2-7DEFC80C710F}"/>
              </a:ext>
            </a:extLst>
          </p:cNvPr>
          <p:cNvSpPr/>
          <p:nvPr userDrawn="1"/>
        </p:nvSpPr>
        <p:spPr>
          <a:xfrm>
            <a:off x="-27281884" y="3540337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535CCE5-F474-46DC-87A9-FCCA533AA5BB}"/>
              </a:ext>
            </a:extLst>
          </p:cNvPr>
          <p:cNvSpPr/>
          <p:nvPr userDrawn="1"/>
        </p:nvSpPr>
        <p:spPr>
          <a:xfrm>
            <a:off x="7772394" y="4141155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3703A438-3AA7-4DFC-9310-5643CF8699BD}"/>
              </a:ext>
            </a:extLst>
          </p:cNvPr>
          <p:cNvSpPr/>
          <p:nvPr userDrawn="1"/>
        </p:nvSpPr>
        <p:spPr>
          <a:xfrm>
            <a:off x="-7217600" y="5167289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CEB6B97-1D95-4938-AB04-823ABD7F0B15}"/>
              </a:ext>
            </a:extLst>
          </p:cNvPr>
          <p:cNvSpPr/>
          <p:nvPr userDrawn="1"/>
        </p:nvSpPr>
        <p:spPr>
          <a:xfrm>
            <a:off x="-6343640" y="4361290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BCDBE21-9913-49AA-A2A7-A04BA2DF946F}"/>
              </a:ext>
            </a:extLst>
          </p:cNvPr>
          <p:cNvSpPr/>
          <p:nvPr userDrawn="1"/>
        </p:nvSpPr>
        <p:spPr>
          <a:xfrm>
            <a:off x="-3109928" y="3067172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A49DA331-A5A0-4C00-9D3E-D9224E2728FA}"/>
              </a:ext>
            </a:extLst>
          </p:cNvPr>
          <p:cNvSpPr/>
          <p:nvPr userDrawn="1"/>
        </p:nvSpPr>
        <p:spPr bwMode="auto">
          <a:xfrm>
            <a:off x="0" y="-1468"/>
            <a:ext cx="12192000" cy="6858000"/>
          </a:xfrm>
          <a:custGeom>
            <a:avLst/>
            <a:gdLst>
              <a:gd name="connsiteX0" fmla="*/ 1104139 w 24387176"/>
              <a:gd name="connsiteY0" fmla="*/ 8052756 h 13716000"/>
              <a:gd name="connsiteX1" fmla="*/ 458441 w 24387176"/>
              <a:gd name="connsiteY1" fmla="*/ 8356811 h 13716000"/>
              <a:gd name="connsiteX2" fmla="*/ 396350 w 24387176"/>
              <a:gd name="connsiteY2" fmla="*/ 8448974 h 13716000"/>
              <a:gd name="connsiteX3" fmla="*/ 330419 w 24387176"/>
              <a:gd name="connsiteY3" fmla="*/ 8595380 h 13716000"/>
              <a:gd name="connsiteX4" fmla="*/ 686500 w 24387176"/>
              <a:gd name="connsiteY4" fmla="*/ 9531828 h 13716000"/>
              <a:gd name="connsiteX5" fmla="*/ 5956549 w 24387176"/>
              <a:gd name="connsiteY5" fmla="*/ 12574494 h 13716000"/>
              <a:gd name="connsiteX6" fmla="*/ 7039406 w 24387176"/>
              <a:gd name="connsiteY6" fmla="*/ 12284343 h 13716000"/>
              <a:gd name="connsiteX7" fmla="*/ 6749257 w 24387176"/>
              <a:gd name="connsiteY7" fmla="*/ 11201489 h 13716000"/>
              <a:gd name="connsiteX8" fmla="*/ 1479205 w 24387176"/>
              <a:gd name="connsiteY8" fmla="*/ 8158824 h 13716000"/>
              <a:gd name="connsiteX9" fmla="*/ 1104139 w 24387176"/>
              <a:gd name="connsiteY9" fmla="*/ 8052756 h 13716000"/>
              <a:gd name="connsiteX10" fmla="*/ 5952329 w 24387176"/>
              <a:gd name="connsiteY10" fmla="*/ 7891881 h 13716000"/>
              <a:gd name="connsiteX11" fmla="*/ 5171033 w 24387176"/>
              <a:gd name="connsiteY11" fmla="*/ 8259788 h 13716000"/>
              <a:gd name="connsiteX12" fmla="*/ 5095903 w 24387176"/>
              <a:gd name="connsiteY12" fmla="*/ 8371305 h 13716000"/>
              <a:gd name="connsiteX13" fmla="*/ 5016126 w 24387176"/>
              <a:gd name="connsiteY13" fmla="*/ 8548456 h 13716000"/>
              <a:gd name="connsiteX14" fmla="*/ 5446985 w 24387176"/>
              <a:gd name="connsiteY14" fmla="*/ 9681558 h 13716000"/>
              <a:gd name="connsiteX15" fmla="*/ 9284470 w 24387176"/>
              <a:gd name="connsiteY15" fmla="*/ 11897133 h 13716000"/>
              <a:gd name="connsiteX16" fmla="*/ 10594723 w 24387176"/>
              <a:gd name="connsiteY16" fmla="*/ 11546050 h 13716000"/>
              <a:gd name="connsiteX17" fmla="*/ 10594726 w 24387176"/>
              <a:gd name="connsiteY17" fmla="*/ 11546052 h 13716000"/>
              <a:gd name="connsiteX18" fmla="*/ 10243643 w 24387176"/>
              <a:gd name="connsiteY18" fmla="*/ 10235796 h 13716000"/>
              <a:gd name="connsiteX19" fmla="*/ 6406158 w 24387176"/>
              <a:gd name="connsiteY19" fmla="*/ 8020223 h 13716000"/>
              <a:gd name="connsiteX20" fmla="*/ 5952329 w 24387176"/>
              <a:gd name="connsiteY20" fmla="*/ 7891881 h 13716000"/>
              <a:gd name="connsiteX21" fmla="*/ 3880793 w 24387176"/>
              <a:gd name="connsiteY21" fmla="*/ 1 h 13716000"/>
              <a:gd name="connsiteX22" fmla="*/ 9832672 w 24387176"/>
              <a:gd name="connsiteY22" fmla="*/ 3436322 h 13716000"/>
              <a:gd name="connsiteX23" fmla="*/ 11273951 w 24387176"/>
              <a:gd name="connsiteY23" fmla="*/ 3050132 h 13716000"/>
              <a:gd name="connsiteX24" fmla="*/ 10887761 w 24387176"/>
              <a:gd name="connsiteY24" fmla="*/ 1608854 h 13716000"/>
              <a:gd name="connsiteX25" fmla="*/ 8101148 w 24387176"/>
              <a:gd name="connsiteY25" fmla="*/ 1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  <a:gd name="connsiteX30" fmla="*/ 0 w 24387176"/>
              <a:gd name="connsiteY30" fmla="*/ 4443098 h 13716000"/>
              <a:gd name="connsiteX31" fmla="*/ 1 w 24387176"/>
              <a:gd name="connsiteY31" fmla="*/ 6879721 h 13716000"/>
              <a:gd name="connsiteX32" fmla="*/ 2670789 w 24387176"/>
              <a:gd name="connsiteY32" fmla="*/ 8421700 h 13716000"/>
              <a:gd name="connsiteX33" fmla="*/ 4112067 w 24387176"/>
              <a:gd name="connsiteY33" fmla="*/ 8035511 h 13716000"/>
              <a:gd name="connsiteX34" fmla="*/ 3725876 w 24387176"/>
              <a:gd name="connsiteY34" fmla="*/ 6594233 h 13716000"/>
              <a:gd name="connsiteX35" fmla="*/ 0 w 24387176"/>
              <a:gd name="connsiteY35" fmla="*/ 4443098 h 13716000"/>
              <a:gd name="connsiteX36" fmla="*/ 0 w 24387176"/>
              <a:gd name="connsiteY36" fmla="*/ 3688964 h 13716000"/>
              <a:gd name="connsiteX37" fmla="*/ 11373359 w 24387176"/>
              <a:gd name="connsiteY37" fmla="*/ 10255376 h 13716000"/>
              <a:gd name="connsiteX38" fmla="*/ 14462869 w 24387176"/>
              <a:gd name="connsiteY38" fmla="*/ 9427544 h 13716000"/>
              <a:gd name="connsiteX39" fmla="*/ 13635037 w 24387176"/>
              <a:gd name="connsiteY39" fmla="*/ 6338037 h 13716000"/>
              <a:gd name="connsiteX40" fmla="*/ 2657241 w 24387176"/>
              <a:gd name="connsiteY40" fmla="*/ 1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4387176" h="13716000">
                <a:moveTo>
                  <a:pt x="1104139" y="8052756"/>
                </a:moveTo>
                <a:cubicBezTo>
                  <a:pt x="858162" y="8046368"/>
                  <a:pt x="615965" y="8154944"/>
                  <a:pt x="458441" y="8356811"/>
                </a:cubicBezTo>
                <a:lnTo>
                  <a:pt x="396350" y="8448974"/>
                </a:lnTo>
                <a:lnTo>
                  <a:pt x="330419" y="8595380"/>
                </a:lnTo>
                <a:cubicBezTo>
                  <a:pt x="213821" y="8945166"/>
                  <a:pt x="354748" y="9340291"/>
                  <a:pt x="686500" y="9531828"/>
                </a:cubicBezTo>
                <a:lnTo>
                  <a:pt x="5956549" y="12574494"/>
                </a:lnTo>
                <a:cubicBezTo>
                  <a:pt x="6335696" y="12793393"/>
                  <a:pt x="6820506" y="12663488"/>
                  <a:pt x="7039406" y="12284343"/>
                </a:cubicBezTo>
                <a:cubicBezTo>
                  <a:pt x="7258307" y="11905199"/>
                  <a:pt x="7128401" y="11420388"/>
                  <a:pt x="6749257" y="11201489"/>
                </a:cubicBezTo>
                <a:lnTo>
                  <a:pt x="1479205" y="8158824"/>
                </a:lnTo>
                <a:cubicBezTo>
                  <a:pt x="1360722" y="8090418"/>
                  <a:pt x="1231920" y="8056075"/>
                  <a:pt x="1104139" y="8052756"/>
                </a:cubicBezTo>
                <a:close/>
                <a:moveTo>
                  <a:pt x="5952329" y="7891881"/>
                </a:moveTo>
                <a:cubicBezTo>
                  <a:pt x="5654694" y="7884151"/>
                  <a:pt x="5361637" y="8015528"/>
                  <a:pt x="5171033" y="8259788"/>
                </a:cubicBezTo>
                <a:lnTo>
                  <a:pt x="5095903" y="8371305"/>
                </a:lnTo>
                <a:lnTo>
                  <a:pt x="5016126" y="8548456"/>
                </a:lnTo>
                <a:cubicBezTo>
                  <a:pt x="4875043" y="8971697"/>
                  <a:pt x="5045566" y="9449798"/>
                  <a:pt x="5446985" y="9681558"/>
                </a:cubicBezTo>
                <a:lnTo>
                  <a:pt x="9284470" y="11897133"/>
                </a:lnTo>
                <a:cubicBezTo>
                  <a:pt x="9743235" y="12162002"/>
                  <a:pt x="10329856" y="12004817"/>
                  <a:pt x="10594723" y="11546050"/>
                </a:cubicBezTo>
                <a:lnTo>
                  <a:pt x="10594726" y="11546052"/>
                </a:lnTo>
                <a:cubicBezTo>
                  <a:pt x="10859595" y="11087286"/>
                  <a:pt x="10702409" y="10500666"/>
                  <a:pt x="10243643" y="10235796"/>
                </a:cubicBezTo>
                <a:lnTo>
                  <a:pt x="6406158" y="8020223"/>
                </a:lnTo>
                <a:cubicBezTo>
                  <a:pt x="6262793" y="7937452"/>
                  <a:pt x="6106942" y="7895896"/>
                  <a:pt x="5952329" y="7891881"/>
                </a:cubicBezTo>
                <a:close/>
                <a:moveTo>
                  <a:pt x="3880793" y="1"/>
                </a:moveTo>
                <a:lnTo>
                  <a:pt x="9832672" y="3436322"/>
                </a:lnTo>
                <a:cubicBezTo>
                  <a:pt x="10337314" y="3727676"/>
                  <a:pt x="10982597" y="3554774"/>
                  <a:pt x="11273951" y="3050132"/>
                </a:cubicBezTo>
                <a:cubicBezTo>
                  <a:pt x="11565307" y="2545489"/>
                  <a:pt x="11392403" y="1900209"/>
                  <a:pt x="10887761" y="1608854"/>
                </a:cubicBezTo>
                <a:lnTo>
                  <a:pt x="8101148" y="1"/>
                </a:ln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4443098"/>
                </a:lnTo>
                <a:lnTo>
                  <a:pt x="1" y="6879721"/>
                </a:lnTo>
                <a:lnTo>
                  <a:pt x="2670789" y="8421700"/>
                </a:lnTo>
                <a:cubicBezTo>
                  <a:pt x="3175431" y="8713055"/>
                  <a:pt x="3820713" y="8540153"/>
                  <a:pt x="4112067" y="8035511"/>
                </a:cubicBezTo>
                <a:cubicBezTo>
                  <a:pt x="4403423" y="7530870"/>
                  <a:pt x="4230520" y="6885589"/>
                  <a:pt x="3725876" y="6594233"/>
                </a:cubicBezTo>
                <a:lnTo>
                  <a:pt x="0" y="4443098"/>
                </a:lnTo>
                <a:lnTo>
                  <a:pt x="0" y="3688964"/>
                </a:lnTo>
                <a:lnTo>
                  <a:pt x="11373359" y="10255376"/>
                </a:lnTo>
                <a:cubicBezTo>
                  <a:pt x="12455102" y="10879920"/>
                  <a:pt x="13838323" y="10509289"/>
                  <a:pt x="14462869" y="9427544"/>
                </a:cubicBezTo>
                <a:cubicBezTo>
                  <a:pt x="15087413" y="8345801"/>
                  <a:pt x="14716779" y="6962580"/>
                  <a:pt x="13635037" y="6338037"/>
                </a:cubicBezTo>
                <a:lnTo>
                  <a:pt x="265724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82CB1195-F539-4EDA-8A92-3A85FFD6F131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custGeom>
            <a:avLst/>
            <a:gdLst>
              <a:gd name="connsiteX0" fmla="*/ 0 w 21259800"/>
              <a:gd name="connsiteY0" fmla="*/ 8704774 h 11010900"/>
              <a:gd name="connsiteX1" fmla="*/ 3994327 w 21259800"/>
              <a:gd name="connsiteY1" fmla="*/ 11010900 h 11010900"/>
              <a:gd name="connsiteX2" fmla="*/ 0 w 21259800"/>
              <a:gd name="connsiteY2" fmla="*/ 11010900 h 11010900"/>
              <a:gd name="connsiteX3" fmla="*/ 4388640 w 21259800"/>
              <a:gd name="connsiteY3" fmla="*/ 6558381 h 11010900"/>
              <a:gd name="connsiteX4" fmla="*/ 3607345 w 21259800"/>
              <a:gd name="connsiteY4" fmla="*/ 6926288 h 11010900"/>
              <a:gd name="connsiteX5" fmla="*/ 3532215 w 21259800"/>
              <a:gd name="connsiteY5" fmla="*/ 7037805 h 11010900"/>
              <a:gd name="connsiteX6" fmla="*/ 3452438 w 21259800"/>
              <a:gd name="connsiteY6" fmla="*/ 7214956 h 11010900"/>
              <a:gd name="connsiteX7" fmla="*/ 3883297 w 21259800"/>
              <a:gd name="connsiteY7" fmla="*/ 8348058 h 11010900"/>
              <a:gd name="connsiteX8" fmla="*/ 7720781 w 21259800"/>
              <a:gd name="connsiteY8" fmla="*/ 10563633 h 11010900"/>
              <a:gd name="connsiteX9" fmla="*/ 9031034 w 21259800"/>
              <a:gd name="connsiteY9" fmla="*/ 10212550 h 11010900"/>
              <a:gd name="connsiteX10" fmla="*/ 9031037 w 21259800"/>
              <a:gd name="connsiteY10" fmla="*/ 10212552 h 11010900"/>
              <a:gd name="connsiteX11" fmla="*/ 8679954 w 21259800"/>
              <a:gd name="connsiteY11" fmla="*/ 8902296 h 11010900"/>
              <a:gd name="connsiteX12" fmla="*/ 4842469 w 21259800"/>
              <a:gd name="connsiteY12" fmla="*/ 6686723 h 11010900"/>
              <a:gd name="connsiteX13" fmla="*/ 4388640 w 21259800"/>
              <a:gd name="connsiteY13" fmla="*/ 6558381 h 11010900"/>
              <a:gd name="connsiteX14" fmla="*/ 3403240 w 21259800"/>
              <a:gd name="connsiteY14" fmla="*/ 0 h 11010900"/>
              <a:gd name="connsiteX15" fmla="*/ 4626791 w 21259800"/>
              <a:gd name="connsiteY15" fmla="*/ 0 h 11010900"/>
              <a:gd name="connsiteX16" fmla="*/ 8268983 w 21259800"/>
              <a:gd name="connsiteY16" fmla="*/ 2102822 h 11010900"/>
              <a:gd name="connsiteX17" fmla="*/ 9710262 w 21259800"/>
              <a:gd name="connsiteY17" fmla="*/ 1716632 h 11010900"/>
              <a:gd name="connsiteX18" fmla="*/ 9324072 w 21259800"/>
              <a:gd name="connsiteY18" fmla="*/ 275354 h 11010900"/>
              <a:gd name="connsiteX19" fmla="*/ 8847146 w 21259800"/>
              <a:gd name="connsiteY19" fmla="*/ 0 h 11010900"/>
              <a:gd name="connsiteX20" fmla="*/ 21259800 w 21259800"/>
              <a:gd name="connsiteY20" fmla="*/ 0 h 11010900"/>
              <a:gd name="connsiteX21" fmla="*/ 21259800 w 21259800"/>
              <a:gd name="connsiteY21" fmla="*/ 11010900 h 11010900"/>
              <a:gd name="connsiteX22" fmla="*/ 5432472 w 21259800"/>
              <a:gd name="connsiteY22" fmla="*/ 11010900 h 11010900"/>
              <a:gd name="connsiteX23" fmla="*/ 5475718 w 21259800"/>
              <a:gd name="connsiteY23" fmla="*/ 10950843 h 11010900"/>
              <a:gd name="connsiteX24" fmla="*/ 5185568 w 21259800"/>
              <a:gd name="connsiteY24" fmla="*/ 9867989 h 11010900"/>
              <a:gd name="connsiteX25" fmla="*/ 0 w 21259800"/>
              <a:gd name="connsiteY25" fmla="*/ 6874101 h 11010900"/>
              <a:gd name="connsiteX26" fmla="*/ 0 w 21259800"/>
              <a:gd name="connsiteY26" fmla="*/ 6449016 h 11010900"/>
              <a:gd name="connsiteX27" fmla="*/ 1107101 w 21259800"/>
              <a:gd name="connsiteY27" fmla="*/ 7088200 h 11010900"/>
              <a:gd name="connsiteX28" fmla="*/ 2548378 w 21259800"/>
              <a:gd name="connsiteY28" fmla="*/ 6702011 h 11010900"/>
              <a:gd name="connsiteX29" fmla="*/ 2162187 w 21259800"/>
              <a:gd name="connsiteY29" fmla="*/ 5260733 h 11010900"/>
              <a:gd name="connsiteX30" fmla="*/ 0 w 21259800"/>
              <a:gd name="connsiteY30" fmla="*/ 4012394 h 11010900"/>
              <a:gd name="connsiteX31" fmla="*/ 0 w 21259800"/>
              <a:gd name="connsiteY31" fmla="*/ 3258261 h 11010900"/>
              <a:gd name="connsiteX32" fmla="*/ 9809670 w 21259800"/>
              <a:gd name="connsiteY32" fmla="*/ 8921876 h 11010900"/>
              <a:gd name="connsiteX33" fmla="*/ 12899180 w 21259800"/>
              <a:gd name="connsiteY33" fmla="*/ 8094044 h 11010900"/>
              <a:gd name="connsiteX34" fmla="*/ 12071348 w 21259800"/>
              <a:gd name="connsiteY34" fmla="*/ 5004538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1259800" h="11010900">
                <a:moveTo>
                  <a:pt x="0" y="8704774"/>
                </a:moveTo>
                <a:lnTo>
                  <a:pt x="3994327" y="11010900"/>
                </a:lnTo>
                <a:lnTo>
                  <a:pt x="0" y="11010900"/>
                </a:lnTo>
                <a:close/>
                <a:moveTo>
                  <a:pt x="4388640" y="6558381"/>
                </a:moveTo>
                <a:cubicBezTo>
                  <a:pt x="4091006" y="6550651"/>
                  <a:pt x="3797949" y="6682028"/>
                  <a:pt x="3607345" y="6926288"/>
                </a:cubicBezTo>
                <a:lnTo>
                  <a:pt x="3532215" y="7037805"/>
                </a:lnTo>
                <a:lnTo>
                  <a:pt x="3452438" y="7214956"/>
                </a:lnTo>
                <a:cubicBezTo>
                  <a:pt x="3311355" y="7638197"/>
                  <a:pt x="3481877" y="8116298"/>
                  <a:pt x="3883297" y="8348058"/>
                </a:cubicBezTo>
                <a:lnTo>
                  <a:pt x="7720781" y="10563633"/>
                </a:lnTo>
                <a:cubicBezTo>
                  <a:pt x="8179546" y="10828502"/>
                  <a:pt x="8766168" y="10671317"/>
                  <a:pt x="9031034" y="10212550"/>
                </a:cubicBezTo>
                <a:lnTo>
                  <a:pt x="9031037" y="10212552"/>
                </a:lnTo>
                <a:cubicBezTo>
                  <a:pt x="9295906" y="9753786"/>
                  <a:pt x="9138720" y="9167166"/>
                  <a:pt x="8679954" y="8902296"/>
                </a:cubicBezTo>
                <a:lnTo>
                  <a:pt x="4842469" y="6686723"/>
                </a:lnTo>
                <a:cubicBezTo>
                  <a:pt x="4699105" y="6603952"/>
                  <a:pt x="4543254" y="6562396"/>
                  <a:pt x="4388640" y="6558381"/>
                </a:cubicBezTo>
                <a:close/>
                <a:moveTo>
                  <a:pt x="3403240" y="0"/>
                </a:moveTo>
                <a:lnTo>
                  <a:pt x="4626791" y="0"/>
                </a:lnTo>
                <a:lnTo>
                  <a:pt x="8268983" y="2102822"/>
                </a:lnTo>
                <a:cubicBezTo>
                  <a:pt x="8773626" y="2394176"/>
                  <a:pt x="9418908" y="2221274"/>
                  <a:pt x="9710262" y="1716632"/>
                </a:cubicBezTo>
                <a:cubicBezTo>
                  <a:pt x="10001618" y="1211989"/>
                  <a:pt x="9828714" y="566709"/>
                  <a:pt x="9324072" y="275354"/>
                </a:cubicBezTo>
                <a:lnTo>
                  <a:pt x="8847146" y="0"/>
                </a:lnTo>
                <a:lnTo>
                  <a:pt x="21259800" y="0"/>
                </a:lnTo>
                <a:lnTo>
                  <a:pt x="21259800" y="11010900"/>
                </a:lnTo>
                <a:lnTo>
                  <a:pt x="5432472" y="11010900"/>
                </a:lnTo>
                <a:lnTo>
                  <a:pt x="5475718" y="10950843"/>
                </a:lnTo>
                <a:cubicBezTo>
                  <a:pt x="5694619" y="10571699"/>
                  <a:pt x="5564712" y="10086888"/>
                  <a:pt x="5185568" y="9867989"/>
                </a:cubicBezTo>
                <a:lnTo>
                  <a:pt x="0" y="6874101"/>
                </a:lnTo>
                <a:lnTo>
                  <a:pt x="0" y="6449016"/>
                </a:lnTo>
                <a:lnTo>
                  <a:pt x="1107101" y="7088200"/>
                </a:lnTo>
                <a:cubicBezTo>
                  <a:pt x="1611742" y="7379555"/>
                  <a:pt x="2257024" y="7206653"/>
                  <a:pt x="2548378" y="6702011"/>
                </a:cubicBezTo>
                <a:cubicBezTo>
                  <a:pt x="2839735" y="6197370"/>
                  <a:pt x="2666832" y="5552089"/>
                  <a:pt x="2162187" y="5260733"/>
                </a:cubicBezTo>
                <a:lnTo>
                  <a:pt x="0" y="4012394"/>
                </a:lnTo>
                <a:lnTo>
                  <a:pt x="0" y="3258261"/>
                </a:lnTo>
                <a:lnTo>
                  <a:pt x="9809670" y="8921876"/>
                </a:lnTo>
                <a:cubicBezTo>
                  <a:pt x="10891413" y="9546420"/>
                  <a:pt x="12274634" y="9175789"/>
                  <a:pt x="12899180" y="8094044"/>
                </a:cubicBezTo>
                <a:cubicBezTo>
                  <a:pt x="13523724" y="7012301"/>
                  <a:pt x="13153090" y="5629080"/>
                  <a:pt x="12071348" y="5004538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7C53A222-ABDD-4516-94C4-720E4F766E5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1CC2C2E5-1FB2-45FA-A606-56D267069F3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2B09D369-4D8A-474A-9DCB-DB609C5900E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BD3D3FB5-EA86-4058-B272-20255365228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63A15D49-1B89-41A0-B782-01F20835E776}"/>
              </a:ext>
            </a:extLst>
          </p:cNvPr>
          <p:cNvSpPr txBox="1"/>
          <p:nvPr userDrawn="1"/>
        </p:nvSpPr>
        <p:spPr>
          <a:xfrm rot="16200000">
            <a:off x="10982430" y="345575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43" name="Slide Number Placeholder 5">
            <a:extLst>
              <a:ext uri="{FF2B5EF4-FFF2-40B4-BE49-F238E27FC236}">
                <a16:creationId xmlns:a16="http://schemas.microsoft.com/office/drawing/2014/main" id="{D45D34E8-ECE1-4800-8A27-1F147C9CF145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167474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7288E-6 2.22222E-6 L -2.00391 2.22222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985E-6 -4.07407E-6 L -1.99557 -4.07407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5839E-6 2.59259E-6 L -2.00391 2.59259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70238E-7 -2.22222E-6 L 2.00794 -2.22222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9272E-6 -4.81481E-6 L -2.0039 -4.81481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859E-6 -2.22222E-6 L 2.00795 -2.22222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72282E-7 -5.55556E-7 L -2.00391 -5.55556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3649E-6 1.11111E-6 L -2.0039 1.11111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47793E-7 1.85185E-6 L -1.99557 1.85185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0202E-6 1.11022E-16 L -2.0039 1.11022E-1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85744E-6 -3.14815E-6 L -2.0039 -3.14815E-6 " pathEditMode="relative" rAng="0" ptsTypes="AA">
                                      <p:cBhvr>
                                        <p:cTn id="32" dur="3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6309E-7 -4.81481E-6 L 2.00794 -4.81481E-6 " pathEditMode="relative" rAng="0" ptsTypes="AA">
                                      <p:cBhvr>
                                        <p:cTn id="34" dur="211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9.24359E-8 1.11111E-6 L -2.00391 1.11111E-6 " pathEditMode="relative" rAng="0" ptsTypes="AA">
                                      <p:cBhvr>
                                        <p:cTn id="36" dur="3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0121E-6 -1.48148E-6 L -2.0039 -1.48148E-6 " pathEditMode="relative" rAng="0" ptsTypes="AA">
                                      <p:cBhvr>
                                        <p:cTn id="38" dur="15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9249E-8 -7.40741E-7 L -1.99557 -7.40741E-7 " pathEditMode="relative" rAng="0" ptsTypes="AA">
                                      <p:cBhvr>
                                        <p:cTn id="40" dur="167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7" grpId="0" animBg="1"/>
      <p:bldP spid="18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42" grpId="0"/>
    </p:bldLst>
  </p:timing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8AD0354-2B6E-4195-BDEA-4FFB73D8FFE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581707" y="0"/>
            <a:ext cx="3106414" cy="4244826"/>
          </a:xfrm>
          <a:custGeom>
            <a:avLst/>
            <a:gdLst>
              <a:gd name="connsiteX0" fmla="*/ 5191648 w 6213636"/>
              <a:gd name="connsiteY0" fmla="*/ 2 h 8489652"/>
              <a:gd name="connsiteX1" fmla="*/ 6213636 w 6213636"/>
              <a:gd name="connsiteY1" fmla="*/ 2 h 8489652"/>
              <a:gd name="connsiteX2" fmla="*/ 6213636 w 6213636"/>
              <a:gd name="connsiteY2" fmla="*/ 3202663 h 8489652"/>
              <a:gd name="connsiteX3" fmla="*/ 5702640 w 6213636"/>
              <a:gd name="connsiteY3" fmla="*/ 3713657 h 8489652"/>
              <a:gd name="connsiteX4" fmla="*/ 5702640 w 6213636"/>
              <a:gd name="connsiteY4" fmla="*/ 3713656 h 8489652"/>
              <a:gd name="connsiteX5" fmla="*/ 5191648 w 6213636"/>
              <a:gd name="connsiteY5" fmla="*/ 3202662 h 8489652"/>
              <a:gd name="connsiteX6" fmla="*/ 0 w 6213636"/>
              <a:gd name="connsiteY6" fmla="*/ 2 h 8489652"/>
              <a:gd name="connsiteX7" fmla="*/ 1021988 w 6213636"/>
              <a:gd name="connsiteY7" fmla="*/ 2 h 8489652"/>
              <a:gd name="connsiteX8" fmla="*/ 1021987 w 6213636"/>
              <a:gd name="connsiteY8" fmla="*/ 7978658 h 8489652"/>
              <a:gd name="connsiteX9" fmla="*/ 510993 w 6213636"/>
              <a:gd name="connsiteY9" fmla="*/ 8489652 h 8489652"/>
              <a:gd name="connsiteX10" fmla="*/ 510994 w 6213636"/>
              <a:gd name="connsiteY10" fmla="*/ 8489650 h 8489652"/>
              <a:gd name="connsiteX11" fmla="*/ 0 w 6213636"/>
              <a:gd name="connsiteY11" fmla="*/ 7978658 h 8489652"/>
              <a:gd name="connsiteX12" fmla="*/ 2493448 w 6213636"/>
              <a:gd name="connsiteY12" fmla="*/ 1 h 8489652"/>
              <a:gd name="connsiteX13" fmla="*/ 3515436 w 6213636"/>
              <a:gd name="connsiteY13" fmla="*/ 1 h 8489652"/>
              <a:gd name="connsiteX14" fmla="*/ 3515435 w 6213636"/>
              <a:gd name="connsiteY14" fmla="*/ 6318466 h 8489652"/>
              <a:gd name="connsiteX15" fmla="*/ 3107424 w 6213636"/>
              <a:gd name="connsiteY15" fmla="*/ 6819078 h 8489652"/>
              <a:gd name="connsiteX16" fmla="*/ 3004442 w 6213636"/>
              <a:gd name="connsiteY16" fmla="*/ 6829458 h 8489652"/>
              <a:gd name="connsiteX17" fmla="*/ 2901459 w 6213636"/>
              <a:gd name="connsiteY17" fmla="*/ 6819078 h 8489652"/>
              <a:gd name="connsiteX18" fmla="*/ 2493448 w 6213636"/>
              <a:gd name="connsiteY18" fmla="*/ 6318464 h 8489652"/>
              <a:gd name="connsiteX19" fmla="*/ 3804474 w 6213636"/>
              <a:gd name="connsiteY19" fmla="*/ 0 h 8489652"/>
              <a:gd name="connsiteX20" fmla="*/ 4826460 w 6213636"/>
              <a:gd name="connsiteY20" fmla="*/ 0 h 8489652"/>
              <a:gd name="connsiteX21" fmla="*/ 4826460 w 6213636"/>
              <a:gd name="connsiteY21" fmla="*/ 1054892 h 8489652"/>
              <a:gd name="connsiteX22" fmla="*/ 4315467 w 6213636"/>
              <a:gd name="connsiteY22" fmla="*/ 1565886 h 8489652"/>
              <a:gd name="connsiteX23" fmla="*/ 4315468 w 6213636"/>
              <a:gd name="connsiteY23" fmla="*/ 1565885 h 8489652"/>
              <a:gd name="connsiteX24" fmla="*/ 3804474 w 6213636"/>
              <a:gd name="connsiteY24" fmla="*/ 1054891 h 8489652"/>
              <a:gd name="connsiteX25" fmla="*/ 1262432 w 6213636"/>
              <a:gd name="connsiteY25" fmla="*/ 0 h 8489652"/>
              <a:gd name="connsiteX26" fmla="*/ 2284419 w 6213636"/>
              <a:gd name="connsiteY26" fmla="*/ 0 h 8489652"/>
              <a:gd name="connsiteX27" fmla="*/ 2284419 w 6213636"/>
              <a:gd name="connsiteY27" fmla="*/ 4056866 h 8489652"/>
              <a:gd name="connsiteX28" fmla="*/ 1773425 w 6213636"/>
              <a:gd name="connsiteY28" fmla="*/ 4567860 h 8489652"/>
              <a:gd name="connsiteX29" fmla="*/ 1773426 w 6213636"/>
              <a:gd name="connsiteY29" fmla="*/ 4567859 h 8489652"/>
              <a:gd name="connsiteX30" fmla="*/ 1262432 w 6213636"/>
              <a:gd name="connsiteY30" fmla="*/ 4056865 h 8489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213636" h="8489652">
                <a:moveTo>
                  <a:pt x="5191648" y="2"/>
                </a:moveTo>
                <a:lnTo>
                  <a:pt x="6213636" y="2"/>
                </a:lnTo>
                <a:lnTo>
                  <a:pt x="6213636" y="3202663"/>
                </a:lnTo>
                <a:cubicBezTo>
                  <a:pt x="6213636" y="3484877"/>
                  <a:pt x="5984856" y="3713657"/>
                  <a:pt x="5702640" y="3713657"/>
                </a:cubicBezTo>
                <a:lnTo>
                  <a:pt x="5702640" y="3713656"/>
                </a:lnTo>
                <a:cubicBezTo>
                  <a:pt x="5420428" y="3713656"/>
                  <a:pt x="5191648" y="3484875"/>
                  <a:pt x="5191648" y="3202662"/>
                </a:cubicBezTo>
                <a:close/>
                <a:moveTo>
                  <a:pt x="0" y="2"/>
                </a:moveTo>
                <a:lnTo>
                  <a:pt x="1021988" y="2"/>
                </a:lnTo>
                <a:lnTo>
                  <a:pt x="1021987" y="7978658"/>
                </a:lnTo>
                <a:cubicBezTo>
                  <a:pt x="1021987" y="8260872"/>
                  <a:pt x="793207" y="8489652"/>
                  <a:pt x="510993" y="8489652"/>
                </a:cubicBezTo>
                <a:lnTo>
                  <a:pt x="510994" y="8489650"/>
                </a:lnTo>
                <a:cubicBezTo>
                  <a:pt x="228780" y="8489650"/>
                  <a:pt x="0" y="8260870"/>
                  <a:pt x="0" y="7978658"/>
                </a:cubicBezTo>
                <a:close/>
                <a:moveTo>
                  <a:pt x="2493448" y="1"/>
                </a:moveTo>
                <a:lnTo>
                  <a:pt x="3515436" y="1"/>
                </a:lnTo>
                <a:lnTo>
                  <a:pt x="3515435" y="6318466"/>
                </a:lnTo>
                <a:cubicBezTo>
                  <a:pt x="3515435" y="6565402"/>
                  <a:pt x="3340275" y="6771428"/>
                  <a:pt x="3107424" y="6819078"/>
                </a:cubicBezTo>
                <a:lnTo>
                  <a:pt x="3004442" y="6829458"/>
                </a:lnTo>
                <a:lnTo>
                  <a:pt x="2901459" y="6819078"/>
                </a:lnTo>
                <a:cubicBezTo>
                  <a:pt x="2668608" y="6771428"/>
                  <a:pt x="2493448" y="6565402"/>
                  <a:pt x="2493448" y="6318464"/>
                </a:cubicBezTo>
                <a:close/>
                <a:moveTo>
                  <a:pt x="3804474" y="0"/>
                </a:moveTo>
                <a:lnTo>
                  <a:pt x="4826460" y="0"/>
                </a:lnTo>
                <a:lnTo>
                  <a:pt x="4826460" y="1054892"/>
                </a:lnTo>
                <a:cubicBezTo>
                  <a:pt x="4826460" y="1337106"/>
                  <a:pt x="4597680" y="1565886"/>
                  <a:pt x="4315467" y="1565886"/>
                </a:cubicBezTo>
                <a:lnTo>
                  <a:pt x="4315468" y="1565885"/>
                </a:lnTo>
                <a:cubicBezTo>
                  <a:pt x="4033254" y="1565885"/>
                  <a:pt x="3804474" y="1337105"/>
                  <a:pt x="3804474" y="1054891"/>
                </a:cubicBezTo>
                <a:close/>
                <a:moveTo>
                  <a:pt x="1262432" y="0"/>
                </a:moveTo>
                <a:lnTo>
                  <a:pt x="2284419" y="0"/>
                </a:lnTo>
                <a:lnTo>
                  <a:pt x="2284419" y="4056866"/>
                </a:lnTo>
                <a:cubicBezTo>
                  <a:pt x="2284419" y="4339081"/>
                  <a:pt x="2055639" y="4567860"/>
                  <a:pt x="1773425" y="4567860"/>
                </a:cubicBezTo>
                <a:lnTo>
                  <a:pt x="1773426" y="4567859"/>
                </a:lnTo>
                <a:cubicBezTo>
                  <a:pt x="1491212" y="4567859"/>
                  <a:pt x="1262432" y="4339080"/>
                  <a:pt x="1262432" y="4056865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4E8E66FF-9F77-468E-97E2-1AF4CA5ACED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581706" y="1063856"/>
            <a:ext cx="3040233" cy="5794144"/>
          </a:xfrm>
          <a:custGeom>
            <a:avLst/>
            <a:gdLst>
              <a:gd name="connsiteX0" fmla="*/ 510994 w 6081257"/>
              <a:gd name="connsiteY0" fmla="*/ 6905883 h 11588288"/>
              <a:gd name="connsiteX1" fmla="*/ 1021988 w 6081257"/>
              <a:gd name="connsiteY1" fmla="*/ 7416877 h 11588288"/>
              <a:gd name="connsiteX2" fmla="*/ 1021988 w 6081257"/>
              <a:gd name="connsiteY2" fmla="*/ 11588288 h 11588288"/>
              <a:gd name="connsiteX3" fmla="*/ 0 w 6081257"/>
              <a:gd name="connsiteY3" fmla="*/ 11588288 h 11588288"/>
              <a:gd name="connsiteX4" fmla="*/ 0 w 6081257"/>
              <a:gd name="connsiteY4" fmla="*/ 7416877 h 11588288"/>
              <a:gd name="connsiteX5" fmla="*/ 510994 w 6081257"/>
              <a:gd name="connsiteY5" fmla="*/ 6905883 h 11588288"/>
              <a:gd name="connsiteX6" fmla="*/ 2971179 w 6081257"/>
              <a:gd name="connsiteY6" fmla="*/ 5300629 h 11588288"/>
              <a:gd name="connsiteX7" fmla="*/ 3482173 w 6081257"/>
              <a:gd name="connsiteY7" fmla="*/ 5811623 h 11588288"/>
              <a:gd name="connsiteX8" fmla="*/ 3482173 w 6081257"/>
              <a:gd name="connsiteY8" fmla="*/ 11588288 h 11588288"/>
              <a:gd name="connsiteX9" fmla="*/ 2460185 w 6081257"/>
              <a:gd name="connsiteY9" fmla="*/ 11588288 h 11588288"/>
              <a:gd name="connsiteX10" fmla="*/ 2460185 w 6081257"/>
              <a:gd name="connsiteY10" fmla="*/ 5811623 h 11588288"/>
              <a:gd name="connsiteX11" fmla="*/ 2971179 w 6081257"/>
              <a:gd name="connsiteY11" fmla="*/ 5300629 h 11588288"/>
              <a:gd name="connsiteX12" fmla="*/ 1759302 w 6081257"/>
              <a:gd name="connsiteY12" fmla="*/ 3035412 h 11588288"/>
              <a:gd name="connsiteX13" fmla="*/ 2270296 w 6081257"/>
              <a:gd name="connsiteY13" fmla="*/ 3546403 h 11588288"/>
              <a:gd name="connsiteX14" fmla="*/ 2270295 w 6081257"/>
              <a:gd name="connsiteY14" fmla="*/ 11588288 h 11588288"/>
              <a:gd name="connsiteX15" fmla="*/ 1248308 w 6081257"/>
              <a:gd name="connsiteY15" fmla="*/ 11588288 h 11588288"/>
              <a:gd name="connsiteX16" fmla="*/ 1248308 w 6081257"/>
              <a:gd name="connsiteY16" fmla="*/ 3546403 h 11588288"/>
              <a:gd name="connsiteX17" fmla="*/ 1759302 w 6081257"/>
              <a:gd name="connsiteY17" fmla="*/ 3035412 h 11588288"/>
              <a:gd name="connsiteX18" fmla="*/ 5570261 w 6081257"/>
              <a:gd name="connsiteY18" fmla="*/ 2165275 h 11588288"/>
              <a:gd name="connsiteX19" fmla="*/ 6081257 w 6081257"/>
              <a:gd name="connsiteY19" fmla="*/ 2676270 h 11588288"/>
              <a:gd name="connsiteX20" fmla="*/ 6081257 w 6081257"/>
              <a:gd name="connsiteY20" fmla="*/ 11588288 h 11588288"/>
              <a:gd name="connsiteX21" fmla="*/ 5059269 w 6081257"/>
              <a:gd name="connsiteY21" fmla="*/ 11588288 h 11588288"/>
              <a:gd name="connsiteX22" fmla="*/ 5059269 w 6081257"/>
              <a:gd name="connsiteY22" fmla="*/ 2676270 h 11588288"/>
              <a:gd name="connsiteX23" fmla="*/ 5570261 w 6081257"/>
              <a:gd name="connsiteY23" fmla="*/ 2165275 h 11588288"/>
              <a:gd name="connsiteX24" fmla="*/ 4250680 w 6081257"/>
              <a:gd name="connsiteY24" fmla="*/ 0 h 11588288"/>
              <a:gd name="connsiteX25" fmla="*/ 4761673 w 6081257"/>
              <a:gd name="connsiteY25" fmla="*/ 510995 h 11588288"/>
              <a:gd name="connsiteX26" fmla="*/ 4761673 w 6081257"/>
              <a:gd name="connsiteY26" fmla="*/ 11588288 h 11588288"/>
              <a:gd name="connsiteX27" fmla="*/ 3739686 w 6081257"/>
              <a:gd name="connsiteY27" fmla="*/ 11588288 h 11588288"/>
              <a:gd name="connsiteX28" fmla="*/ 3739686 w 6081257"/>
              <a:gd name="connsiteY28" fmla="*/ 510995 h 11588288"/>
              <a:gd name="connsiteX29" fmla="*/ 4250680 w 6081257"/>
              <a:gd name="connsiteY29" fmla="*/ 0 h 1158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081257" h="11588288">
                <a:moveTo>
                  <a:pt x="510994" y="6905883"/>
                </a:moveTo>
                <a:cubicBezTo>
                  <a:pt x="793208" y="6905883"/>
                  <a:pt x="1021988" y="7134663"/>
                  <a:pt x="1021988" y="7416877"/>
                </a:cubicBezTo>
                <a:lnTo>
                  <a:pt x="1021988" y="11588288"/>
                </a:lnTo>
                <a:lnTo>
                  <a:pt x="0" y="11588288"/>
                </a:lnTo>
                <a:lnTo>
                  <a:pt x="0" y="7416877"/>
                </a:lnTo>
                <a:cubicBezTo>
                  <a:pt x="0" y="7134663"/>
                  <a:pt x="228780" y="6905883"/>
                  <a:pt x="510994" y="6905883"/>
                </a:cubicBezTo>
                <a:close/>
                <a:moveTo>
                  <a:pt x="2971179" y="5300629"/>
                </a:moveTo>
                <a:cubicBezTo>
                  <a:pt x="3253393" y="5300629"/>
                  <a:pt x="3482173" y="5529408"/>
                  <a:pt x="3482173" y="5811623"/>
                </a:cubicBezTo>
                <a:lnTo>
                  <a:pt x="3482173" y="11588288"/>
                </a:lnTo>
                <a:lnTo>
                  <a:pt x="2460185" y="11588288"/>
                </a:lnTo>
                <a:lnTo>
                  <a:pt x="2460185" y="5811623"/>
                </a:lnTo>
                <a:cubicBezTo>
                  <a:pt x="2460185" y="5529408"/>
                  <a:pt x="2688965" y="5300629"/>
                  <a:pt x="2971179" y="5300629"/>
                </a:cubicBezTo>
                <a:close/>
                <a:moveTo>
                  <a:pt x="1759302" y="3035412"/>
                </a:moveTo>
                <a:cubicBezTo>
                  <a:pt x="2041516" y="3035412"/>
                  <a:pt x="2270296" y="3264191"/>
                  <a:pt x="2270296" y="3546403"/>
                </a:cubicBezTo>
                <a:lnTo>
                  <a:pt x="2270295" y="11588288"/>
                </a:lnTo>
                <a:lnTo>
                  <a:pt x="1248308" y="11588288"/>
                </a:lnTo>
                <a:lnTo>
                  <a:pt x="1248308" y="3546403"/>
                </a:lnTo>
                <a:cubicBezTo>
                  <a:pt x="1248308" y="3264191"/>
                  <a:pt x="1477088" y="3035412"/>
                  <a:pt x="1759302" y="3035412"/>
                </a:cubicBezTo>
                <a:close/>
                <a:moveTo>
                  <a:pt x="5570261" y="2165275"/>
                </a:moveTo>
                <a:cubicBezTo>
                  <a:pt x="5852477" y="2165275"/>
                  <a:pt x="6081257" y="2394056"/>
                  <a:pt x="6081257" y="2676270"/>
                </a:cubicBezTo>
                <a:lnTo>
                  <a:pt x="6081257" y="11588288"/>
                </a:lnTo>
                <a:lnTo>
                  <a:pt x="5059269" y="11588288"/>
                </a:lnTo>
                <a:lnTo>
                  <a:pt x="5059269" y="2676270"/>
                </a:lnTo>
                <a:cubicBezTo>
                  <a:pt x="5059269" y="2394056"/>
                  <a:pt x="5288049" y="2165275"/>
                  <a:pt x="5570261" y="2165275"/>
                </a:cubicBezTo>
                <a:close/>
                <a:moveTo>
                  <a:pt x="4250680" y="0"/>
                </a:moveTo>
                <a:cubicBezTo>
                  <a:pt x="4532894" y="0"/>
                  <a:pt x="4761673" y="228779"/>
                  <a:pt x="4761673" y="510995"/>
                </a:cubicBezTo>
                <a:lnTo>
                  <a:pt x="4761673" y="11588288"/>
                </a:lnTo>
                <a:lnTo>
                  <a:pt x="3739686" y="11588288"/>
                </a:lnTo>
                <a:lnTo>
                  <a:pt x="3739686" y="510995"/>
                </a:lnTo>
                <a:cubicBezTo>
                  <a:pt x="3739686" y="228779"/>
                  <a:pt x="3968466" y="0"/>
                  <a:pt x="425068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10080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8AD0354-2B6E-4195-BDEA-4FFB73D8FFE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581707" y="0"/>
            <a:ext cx="3106414" cy="4244826"/>
          </a:xfrm>
          <a:custGeom>
            <a:avLst/>
            <a:gdLst>
              <a:gd name="connsiteX0" fmla="*/ 5191648 w 6213636"/>
              <a:gd name="connsiteY0" fmla="*/ 2 h 8489652"/>
              <a:gd name="connsiteX1" fmla="*/ 6213636 w 6213636"/>
              <a:gd name="connsiteY1" fmla="*/ 2 h 8489652"/>
              <a:gd name="connsiteX2" fmla="*/ 6213636 w 6213636"/>
              <a:gd name="connsiteY2" fmla="*/ 3202663 h 8489652"/>
              <a:gd name="connsiteX3" fmla="*/ 5702640 w 6213636"/>
              <a:gd name="connsiteY3" fmla="*/ 3713657 h 8489652"/>
              <a:gd name="connsiteX4" fmla="*/ 5702640 w 6213636"/>
              <a:gd name="connsiteY4" fmla="*/ 3713656 h 8489652"/>
              <a:gd name="connsiteX5" fmla="*/ 5191648 w 6213636"/>
              <a:gd name="connsiteY5" fmla="*/ 3202662 h 8489652"/>
              <a:gd name="connsiteX6" fmla="*/ 0 w 6213636"/>
              <a:gd name="connsiteY6" fmla="*/ 2 h 8489652"/>
              <a:gd name="connsiteX7" fmla="*/ 1021988 w 6213636"/>
              <a:gd name="connsiteY7" fmla="*/ 2 h 8489652"/>
              <a:gd name="connsiteX8" fmla="*/ 1021987 w 6213636"/>
              <a:gd name="connsiteY8" fmla="*/ 7978658 h 8489652"/>
              <a:gd name="connsiteX9" fmla="*/ 510993 w 6213636"/>
              <a:gd name="connsiteY9" fmla="*/ 8489652 h 8489652"/>
              <a:gd name="connsiteX10" fmla="*/ 510994 w 6213636"/>
              <a:gd name="connsiteY10" fmla="*/ 8489650 h 8489652"/>
              <a:gd name="connsiteX11" fmla="*/ 0 w 6213636"/>
              <a:gd name="connsiteY11" fmla="*/ 7978658 h 8489652"/>
              <a:gd name="connsiteX12" fmla="*/ 2493448 w 6213636"/>
              <a:gd name="connsiteY12" fmla="*/ 1 h 8489652"/>
              <a:gd name="connsiteX13" fmla="*/ 3515436 w 6213636"/>
              <a:gd name="connsiteY13" fmla="*/ 1 h 8489652"/>
              <a:gd name="connsiteX14" fmla="*/ 3515435 w 6213636"/>
              <a:gd name="connsiteY14" fmla="*/ 6318466 h 8489652"/>
              <a:gd name="connsiteX15" fmla="*/ 3107424 w 6213636"/>
              <a:gd name="connsiteY15" fmla="*/ 6819078 h 8489652"/>
              <a:gd name="connsiteX16" fmla="*/ 3004442 w 6213636"/>
              <a:gd name="connsiteY16" fmla="*/ 6829458 h 8489652"/>
              <a:gd name="connsiteX17" fmla="*/ 2901459 w 6213636"/>
              <a:gd name="connsiteY17" fmla="*/ 6819078 h 8489652"/>
              <a:gd name="connsiteX18" fmla="*/ 2493448 w 6213636"/>
              <a:gd name="connsiteY18" fmla="*/ 6318464 h 8489652"/>
              <a:gd name="connsiteX19" fmla="*/ 3804474 w 6213636"/>
              <a:gd name="connsiteY19" fmla="*/ 0 h 8489652"/>
              <a:gd name="connsiteX20" fmla="*/ 4826460 w 6213636"/>
              <a:gd name="connsiteY20" fmla="*/ 0 h 8489652"/>
              <a:gd name="connsiteX21" fmla="*/ 4826460 w 6213636"/>
              <a:gd name="connsiteY21" fmla="*/ 1054892 h 8489652"/>
              <a:gd name="connsiteX22" fmla="*/ 4315467 w 6213636"/>
              <a:gd name="connsiteY22" fmla="*/ 1565886 h 8489652"/>
              <a:gd name="connsiteX23" fmla="*/ 4315468 w 6213636"/>
              <a:gd name="connsiteY23" fmla="*/ 1565885 h 8489652"/>
              <a:gd name="connsiteX24" fmla="*/ 3804474 w 6213636"/>
              <a:gd name="connsiteY24" fmla="*/ 1054891 h 8489652"/>
              <a:gd name="connsiteX25" fmla="*/ 1262432 w 6213636"/>
              <a:gd name="connsiteY25" fmla="*/ 0 h 8489652"/>
              <a:gd name="connsiteX26" fmla="*/ 2284419 w 6213636"/>
              <a:gd name="connsiteY26" fmla="*/ 0 h 8489652"/>
              <a:gd name="connsiteX27" fmla="*/ 2284419 w 6213636"/>
              <a:gd name="connsiteY27" fmla="*/ 4056866 h 8489652"/>
              <a:gd name="connsiteX28" fmla="*/ 1773425 w 6213636"/>
              <a:gd name="connsiteY28" fmla="*/ 4567860 h 8489652"/>
              <a:gd name="connsiteX29" fmla="*/ 1773426 w 6213636"/>
              <a:gd name="connsiteY29" fmla="*/ 4567859 h 8489652"/>
              <a:gd name="connsiteX30" fmla="*/ 1262432 w 6213636"/>
              <a:gd name="connsiteY30" fmla="*/ 4056865 h 8489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213636" h="8489652">
                <a:moveTo>
                  <a:pt x="5191648" y="2"/>
                </a:moveTo>
                <a:lnTo>
                  <a:pt x="6213636" y="2"/>
                </a:lnTo>
                <a:lnTo>
                  <a:pt x="6213636" y="3202663"/>
                </a:lnTo>
                <a:cubicBezTo>
                  <a:pt x="6213636" y="3484877"/>
                  <a:pt x="5984856" y="3713657"/>
                  <a:pt x="5702640" y="3713657"/>
                </a:cubicBezTo>
                <a:lnTo>
                  <a:pt x="5702640" y="3713656"/>
                </a:lnTo>
                <a:cubicBezTo>
                  <a:pt x="5420428" y="3713656"/>
                  <a:pt x="5191648" y="3484875"/>
                  <a:pt x="5191648" y="3202662"/>
                </a:cubicBezTo>
                <a:close/>
                <a:moveTo>
                  <a:pt x="0" y="2"/>
                </a:moveTo>
                <a:lnTo>
                  <a:pt x="1021988" y="2"/>
                </a:lnTo>
                <a:lnTo>
                  <a:pt x="1021987" y="7978658"/>
                </a:lnTo>
                <a:cubicBezTo>
                  <a:pt x="1021987" y="8260872"/>
                  <a:pt x="793207" y="8489652"/>
                  <a:pt x="510993" y="8489652"/>
                </a:cubicBezTo>
                <a:lnTo>
                  <a:pt x="510994" y="8489650"/>
                </a:lnTo>
                <a:cubicBezTo>
                  <a:pt x="228780" y="8489650"/>
                  <a:pt x="0" y="8260870"/>
                  <a:pt x="0" y="7978658"/>
                </a:cubicBezTo>
                <a:close/>
                <a:moveTo>
                  <a:pt x="2493448" y="1"/>
                </a:moveTo>
                <a:lnTo>
                  <a:pt x="3515436" y="1"/>
                </a:lnTo>
                <a:lnTo>
                  <a:pt x="3515435" y="6318466"/>
                </a:lnTo>
                <a:cubicBezTo>
                  <a:pt x="3515435" y="6565402"/>
                  <a:pt x="3340275" y="6771428"/>
                  <a:pt x="3107424" y="6819078"/>
                </a:cubicBezTo>
                <a:lnTo>
                  <a:pt x="3004442" y="6829458"/>
                </a:lnTo>
                <a:lnTo>
                  <a:pt x="2901459" y="6819078"/>
                </a:lnTo>
                <a:cubicBezTo>
                  <a:pt x="2668608" y="6771428"/>
                  <a:pt x="2493448" y="6565402"/>
                  <a:pt x="2493448" y="6318464"/>
                </a:cubicBezTo>
                <a:close/>
                <a:moveTo>
                  <a:pt x="3804474" y="0"/>
                </a:moveTo>
                <a:lnTo>
                  <a:pt x="4826460" y="0"/>
                </a:lnTo>
                <a:lnTo>
                  <a:pt x="4826460" y="1054892"/>
                </a:lnTo>
                <a:cubicBezTo>
                  <a:pt x="4826460" y="1337106"/>
                  <a:pt x="4597680" y="1565886"/>
                  <a:pt x="4315467" y="1565886"/>
                </a:cubicBezTo>
                <a:lnTo>
                  <a:pt x="4315468" y="1565885"/>
                </a:lnTo>
                <a:cubicBezTo>
                  <a:pt x="4033254" y="1565885"/>
                  <a:pt x="3804474" y="1337105"/>
                  <a:pt x="3804474" y="1054891"/>
                </a:cubicBezTo>
                <a:close/>
                <a:moveTo>
                  <a:pt x="1262432" y="0"/>
                </a:moveTo>
                <a:lnTo>
                  <a:pt x="2284419" y="0"/>
                </a:lnTo>
                <a:lnTo>
                  <a:pt x="2284419" y="4056866"/>
                </a:lnTo>
                <a:cubicBezTo>
                  <a:pt x="2284419" y="4339081"/>
                  <a:pt x="2055639" y="4567860"/>
                  <a:pt x="1773425" y="4567860"/>
                </a:cubicBezTo>
                <a:lnTo>
                  <a:pt x="1773426" y="4567859"/>
                </a:lnTo>
                <a:cubicBezTo>
                  <a:pt x="1491212" y="4567859"/>
                  <a:pt x="1262432" y="4339080"/>
                  <a:pt x="1262432" y="4056865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4E8E66FF-9F77-468E-97E2-1AF4CA5ACED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581706" y="1063856"/>
            <a:ext cx="3040233" cy="5794144"/>
          </a:xfrm>
          <a:custGeom>
            <a:avLst/>
            <a:gdLst>
              <a:gd name="connsiteX0" fmla="*/ 510994 w 6081257"/>
              <a:gd name="connsiteY0" fmla="*/ 6905883 h 11588288"/>
              <a:gd name="connsiteX1" fmla="*/ 1021988 w 6081257"/>
              <a:gd name="connsiteY1" fmla="*/ 7416877 h 11588288"/>
              <a:gd name="connsiteX2" fmla="*/ 1021988 w 6081257"/>
              <a:gd name="connsiteY2" fmla="*/ 11588288 h 11588288"/>
              <a:gd name="connsiteX3" fmla="*/ 0 w 6081257"/>
              <a:gd name="connsiteY3" fmla="*/ 11588288 h 11588288"/>
              <a:gd name="connsiteX4" fmla="*/ 0 w 6081257"/>
              <a:gd name="connsiteY4" fmla="*/ 7416877 h 11588288"/>
              <a:gd name="connsiteX5" fmla="*/ 510994 w 6081257"/>
              <a:gd name="connsiteY5" fmla="*/ 6905883 h 11588288"/>
              <a:gd name="connsiteX6" fmla="*/ 2971179 w 6081257"/>
              <a:gd name="connsiteY6" fmla="*/ 5300629 h 11588288"/>
              <a:gd name="connsiteX7" fmla="*/ 3482173 w 6081257"/>
              <a:gd name="connsiteY7" fmla="*/ 5811623 h 11588288"/>
              <a:gd name="connsiteX8" fmla="*/ 3482173 w 6081257"/>
              <a:gd name="connsiteY8" fmla="*/ 11588288 h 11588288"/>
              <a:gd name="connsiteX9" fmla="*/ 2460185 w 6081257"/>
              <a:gd name="connsiteY9" fmla="*/ 11588288 h 11588288"/>
              <a:gd name="connsiteX10" fmla="*/ 2460185 w 6081257"/>
              <a:gd name="connsiteY10" fmla="*/ 5811623 h 11588288"/>
              <a:gd name="connsiteX11" fmla="*/ 2971179 w 6081257"/>
              <a:gd name="connsiteY11" fmla="*/ 5300629 h 11588288"/>
              <a:gd name="connsiteX12" fmla="*/ 1759302 w 6081257"/>
              <a:gd name="connsiteY12" fmla="*/ 3035412 h 11588288"/>
              <a:gd name="connsiteX13" fmla="*/ 2270296 w 6081257"/>
              <a:gd name="connsiteY13" fmla="*/ 3546403 h 11588288"/>
              <a:gd name="connsiteX14" fmla="*/ 2270295 w 6081257"/>
              <a:gd name="connsiteY14" fmla="*/ 11588288 h 11588288"/>
              <a:gd name="connsiteX15" fmla="*/ 1248308 w 6081257"/>
              <a:gd name="connsiteY15" fmla="*/ 11588288 h 11588288"/>
              <a:gd name="connsiteX16" fmla="*/ 1248308 w 6081257"/>
              <a:gd name="connsiteY16" fmla="*/ 3546403 h 11588288"/>
              <a:gd name="connsiteX17" fmla="*/ 1759302 w 6081257"/>
              <a:gd name="connsiteY17" fmla="*/ 3035412 h 11588288"/>
              <a:gd name="connsiteX18" fmla="*/ 5570261 w 6081257"/>
              <a:gd name="connsiteY18" fmla="*/ 2165275 h 11588288"/>
              <a:gd name="connsiteX19" fmla="*/ 6081257 w 6081257"/>
              <a:gd name="connsiteY19" fmla="*/ 2676270 h 11588288"/>
              <a:gd name="connsiteX20" fmla="*/ 6081257 w 6081257"/>
              <a:gd name="connsiteY20" fmla="*/ 11588288 h 11588288"/>
              <a:gd name="connsiteX21" fmla="*/ 5059269 w 6081257"/>
              <a:gd name="connsiteY21" fmla="*/ 11588288 h 11588288"/>
              <a:gd name="connsiteX22" fmla="*/ 5059269 w 6081257"/>
              <a:gd name="connsiteY22" fmla="*/ 2676270 h 11588288"/>
              <a:gd name="connsiteX23" fmla="*/ 5570261 w 6081257"/>
              <a:gd name="connsiteY23" fmla="*/ 2165275 h 11588288"/>
              <a:gd name="connsiteX24" fmla="*/ 4250680 w 6081257"/>
              <a:gd name="connsiteY24" fmla="*/ 0 h 11588288"/>
              <a:gd name="connsiteX25" fmla="*/ 4761673 w 6081257"/>
              <a:gd name="connsiteY25" fmla="*/ 510995 h 11588288"/>
              <a:gd name="connsiteX26" fmla="*/ 4761673 w 6081257"/>
              <a:gd name="connsiteY26" fmla="*/ 11588288 h 11588288"/>
              <a:gd name="connsiteX27" fmla="*/ 3739686 w 6081257"/>
              <a:gd name="connsiteY27" fmla="*/ 11588288 h 11588288"/>
              <a:gd name="connsiteX28" fmla="*/ 3739686 w 6081257"/>
              <a:gd name="connsiteY28" fmla="*/ 510995 h 11588288"/>
              <a:gd name="connsiteX29" fmla="*/ 4250680 w 6081257"/>
              <a:gd name="connsiteY29" fmla="*/ 0 h 1158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081257" h="11588288">
                <a:moveTo>
                  <a:pt x="510994" y="6905883"/>
                </a:moveTo>
                <a:cubicBezTo>
                  <a:pt x="793208" y="6905883"/>
                  <a:pt x="1021988" y="7134663"/>
                  <a:pt x="1021988" y="7416877"/>
                </a:cubicBezTo>
                <a:lnTo>
                  <a:pt x="1021988" y="11588288"/>
                </a:lnTo>
                <a:lnTo>
                  <a:pt x="0" y="11588288"/>
                </a:lnTo>
                <a:lnTo>
                  <a:pt x="0" y="7416877"/>
                </a:lnTo>
                <a:cubicBezTo>
                  <a:pt x="0" y="7134663"/>
                  <a:pt x="228780" y="6905883"/>
                  <a:pt x="510994" y="6905883"/>
                </a:cubicBezTo>
                <a:close/>
                <a:moveTo>
                  <a:pt x="2971179" y="5300629"/>
                </a:moveTo>
                <a:cubicBezTo>
                  <a:pt x="3253393" y="5300629"/>
                  <a:pt x="3482173" y="5529408"/>
                  <a:pt x="3482173" y="5811623"/>
                </a:cubicBezTo>
                <a:lnTo>
                  <a:pt x="3482173" y="11588288"/>
                </a:lnTo>
                <a:lnTo>
                  <a:pt x="2460185" y="11588288"/>
                </a:lnTo>
                <a:lnTo>
                  <a:pt x="2460185" y="5811623"/>
                </a:lnTo>
                <a:cubicBezTo>
                  <a:pt x="2460185" y="5529408"/>
                  <a:pt x="2688965" y="5300629"/>
                  <a:pt x="2971179" y="5300629"/>
                </a:cubicBezTo>
                <a:close/>
                <a:moveTo>
                  <a:pt x="1759302" y="3035412"/>
                </a:moveTo>
                <a:cubicBezTo>
                  <a:pt x="2041516" y="3035412"/>
                  <a:pt x="2270296" y="3264191"/>
                  <a:pt x="2270296" y="3546403"/>
                </a:cubicBezTo>
                <a:lnTo>
                  <a:pt x="2270295" y="11588288"/>
                </a:lnTo>
                <a:lnTo>
                  <a:pt x="1248308" y="11588288"/>
                </a:lnTo>
                <a:lnTo>
                  <a:pt x="1248308" y="3546403"/>
                </a:lnTo>
                <a:cubicBezTo>
                  <a:pt x="1248308" y="3264191"/>
                  <a:pt x="1477088" y="3035412"/>
                  <a:pt x="1759302" y="3035412"/>
                </a:cubicBezTo>
                <a:close/>
                <a:moveTo>
                  <a:pt x="5570261" y="2165275"/>
                </a:moveTo>
                <a:cubicBezTo>
                  <a:pt x="5852477" y="2165275"/>
                  <a:pt x="6081257" y="2394056"/>
                  <a:pt x="6081257" y="2676270"/>
                </a:cubicBezTo>
                <a:lnTo>
                  <a:pt x="6081257" y="11588288"/>
                </a:lnTo>
                <a:lnTo>
                  <a:pt x="5059269" y="11588288"/>
                </a:lnTo>
                <a:lnTo>
                  <a:pt x="5059269" y="2676270"/>
                </a:lnTo>
                <a:cubicBezTo>
                  <a:pt x="5059269" y="2394056"/>
                  <a:pt x="5288049" y="2165275"/>
                  <a:pt x="5570261" y="2165275"/>
                </a:cubicBezTo>
                <a:close/>
                <a:moveTo>
                  <a:pt x="4250680" y="0"/>
                </a:moveTo>
                <a:cubicBezTo>
                  <a:pt x="4532894" y="0"/>
                  <a:pt x="4761673" y="228779"/>
                  <a:pt x="4761673" y="510995"/>
                </a:cubicBezTo>
                <a:lnTo>
                  <a:pt x="4761673" y="11588288"/>
                </a:lnTo>
                <a:lnTo>
                  <a:pt x="3739686" y="11588288"/>
                </a:lnTo>
                <a:lnTo>
                  <a:pt x="3739686" y="510995"/>
                </a:lnTo>
                <a:cubicBezTo>
                  <a:pt x="3739686" y="228779"/>
                  <a:pt x="3968466" y="0"/>
                  <a:pt x="425068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BB754AE-4A00-4F87-B58E-1F701FD35678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BF5ED721-1F15-4440-B0F3-2AB849A3CC4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268B8B04-1D3F-488C-9D3D-C940B2AD12E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BC43F0A1-4BE4-4D92-9876-22C2EB8B0D3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3CC91EF6-A3CF-4BBD-893E-367564147A9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DBDB6C36-0121-4B6F-8B76-AA66A8F303EB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9064555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22" grpId="0"/>
    </p:bldLst>
  </p:timing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AB279A6-42E8-4F40-8A9C-42E224E402BD}"/>
              </a:ext>
            </a:extLst>
          </p:cNvPr>
          <p:cNvSpPr/>
          <p:nvPr userDrawn="1"/>
        </p:nvSpPr>
        <p:spPr>
          <a:xfrm>
            <a:off x="3855553" y="-39071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7277C28-C453-42D5-9CA1-CF0EAAD93E7B}"/>
              </a:ext>
            </a:extLst>
          </p:cNvPr>
          <p:cNvSpPr/>
          <p:nvPr userDrawn="1"/>
        </p:nvSpPr>
        <p:spPr>
          <a:xfrm>
            <a:off x="3975394" y="2658564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DB326762-DCE8-410D-B850-7AA9B7C4E255}"/>
              </a:ext>
            </a:extLst>
          </p:cNvPr>
          <p:cNvSpPr/>
          <p:nvPr userDrawn="1"/>
        </p:nvSpPr>
        <p:spPr>
          <a:xfrm>
            <a:off x="-19197962" y="138221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9C90DFC-8C22-4713-B913-E83E2D675DC6}"/>
              </a:ext>
            </a:extLst>
          </p:cNvPr>
          <p:cNvSpPr/>
          <p:nvPr userDrawn="1"/>
        </p:nvSpPr>
        <p:spPr>
          <a:xfrm>
            <a:off x="-2309099" y="186176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731B2C12-FC09-41D4-BEBD-5C45F0D3EAEE}"/>
              </a:ext>
            </a:extLst>
          </p:cNvPr>
          <p:cNvSpPr/>
          <p:nvPr userDrawn="1"/>
        </p:nvSpPr>
        <p:spPr>
          <a:xfrm>
            <a:off x="2902532" y="-96763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CD103E55-ADC1-4E0C-9874-8B09A566C232}"/>
              </a:ext>
            </a:extLst>
          </p:cNvPr>
          <p:cNvSpPr/>
          <p:nvPr userDrawn="1"/>
        </p:nvSpPr>
        <p:spPr>
          <a:xfrm>
            <a:off x="-19116013" y="-332075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952F24D-D099-42A6-BE85-750E8031B59B}"/>
              </a:ext>
            </a:extLst>
          </p:cNvPr>
          <p:cNvSpPr/>
          <p:nvPr userDrawn="1"/>
        </p:nvSpPr>
        <p:spPr>
          <a:xfrm>
            <a:off x="15938264" y="268743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B82621B6-54D9-48AB-9B8E-66C6A3ED1431}"/>
              </a:ext>
            </a:extLst>
          </p:cNvPr>
          <p:cNvSpPr/>
          <p:nvPr userDrawn="1"/>
        </p:nvSpPr>
        <p:spPr>
          <a:xfrm>
            <a:off x="948271" y="129487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A9A1A65-2C78-4CEE-AE29-83700A1F54FE}"/>
              </a:ext>
            </a:extLst>
          </p:cNvPr>
          <p:cNvSpPr/>
          <p:nvPr userDrawn="1"/>
        </p:nvSpPr>
        <p:spPr>
          <a:xfrm>
            <a:off x="1822230" y="488878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49AD3E04-889C-45B3-93AC-CC33D9191DE6}"/>
              </a:ext>
            </a:extLst>
          </p:cNvPr>
          <p:cNvSpPr txBox="1">
            <a:spLocks/>
          </p:cNvSpPr>
          <p:nvPr userDrawn="1"/>
        </p:nvSpPr>
        <p:spPr>
          <a:xfrm>
            <a:off x="16352048" y="519551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5C59151-1F84-4589-BC6B-505CC835714B}"/>
              </a:ext>
            </a:extLst>
          </p:cNvPr>
          <p:cNvSpPr/>
          <p:nvPr userDrawn="1"/>
        </p:nvSpPr>
        <p:spPr>
          <a:xfrm>
            <a:off x="5055942" y="-80524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98C61521-50FB-4417-AAB7-190CC890BBF3}"/>
              </a:ext>
            </a:extLst>
          </p:cNvPr>
          <p:cNvSpPr/>
          <p:nvPr userDrawn="1"/>
        </p:nvSpPr>
        <p:spPr>
          <a:xfrm>
            <a:off x="1873324" y="247332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99263A51-B3E6-48BC-88BC-74C5E3D0FE9D}"/>
              </a:ext>
            </a:extLst>
          </p:cNvPr>
          <p:cNvSpPr/>
          <p:nvPr userDrawn="1"/>
        </p:nvSpPr>
        <p:spPr>
          <a:xfrm>
            <a:off x="1993166" y="5522608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D6BE76CB-894F-4D4B-AE50-C630D088B7C1}"/>
              </a:ext>
            </a:extLst>
          </p:cNvPr>
          <p:cNvSpPr/>
          <p:nvPr userDrawn="1"/>
        </p:nvSpPr>
        <p:spPr>
          <a:xfrm>
            <a:off x="-21180191" y="4246258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B95FCC1-46A4-447F-8227-960D1A22264C}"/>
              </a:ext>
            </a:extLst>
          </p:cNvPr>
          <p:cNvSpPr/>
          <p:nvPr userDrawn="1"/>
        </p:nvSpPr>
        <p:spPr>
          <a:xfrm>
            <a:off x="-4291328" y="472580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17F5598-E497-4598-91ED-6BAAF568EEAF}"/>
              </a:ext>
            </a:extLst>
          </p:cNvPr>
          <p:cNvSpPr/>
          <p:nvPr userDrawn="1"/>
        </p:nvSpPr>
        <p:spPr>
          <a:xfrm>
            <a:off x="920303" y="1896413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A507E4F0-8EE9-4F8D-B91D-CAA918B04FB8}"/>
              </a:ext>
            </a:extLst>
          </p:cNvPr>
          <p:cNvSpPr/>
          <p:nvPr userDrawn="1"/>
        </p:nvSpPr>
        <p:spPr>
          <a:xfrm>
            <a:off x="-21098242" y="2531970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9AD43176-9C72-4B1F-AEB5-54DA4B91A703}"/>
              </a:ext>
            </a:extLst>
          </p:cNvPr>
          <p:cNvSpPr/>
          <p:nvPr userDrawn="1"/>
        </p:nvSpPr>
        <p:spPr>
          <a:xfrm>
            <a:off x="13956035" y="3132787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F1A6E69A-576D-42E5-9236-96E3634E3254}"/>
              </a:ext>
            </a:extLst>
          </p:cNvPr>
          <p:cNvSpPr/>
          <p:nvPr userDrawn="1"/>
        </p:nvSpPr>
        <p:spPr>
          <a:xfrm>
            <a:off x="-1033958" y="415892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BF3AB66-BFF3-4DF4-B20A-8163D3ABFEDE}"/>
              </a:ext>
            </a:extLst>
          </p:cNvPr>
          <p:cNvSpPr/>
          <p:nvPr userDrawn="1"/>
        </p:nvSpPr>
        <p:spPr>
          <a:xfrm>
            <a:off x="-159999" y="3352922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61E28F10-7624-4E0F-B130-12CBD0CAF330}"/>
              </a:ext>
            </a:extLst>
          </p:cNvPr>
          <p:cNvSpPr/>
          <p:nvPr userDrawn="1"/>
        </p:nvSpPr>
        <p:spPr>
          <a:xfrm>
            <a:off x="3073713" y="205880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343238FA-4121-427D-9A3F-7165948486FE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20357036 w 24688800"/>
              <a:gd name="connsiteY0" fmla="*/ 2 h 13716000"/>
              <a:gd name="connsiteX1" fmla="*/ 20357036 w 24688800"/>
              <a:gd name="connsiteY1" fmla="*/ 3202662 h 13716000"/>
              <a:gd name="connsiteX2" fmla="*/ 20868028 w 24688800"/>
              <a:gd name="connsiteY2" fmla="*/ 3713656 h 13716000"/>
              <a:gd name="connsiteX3" fmla="*/ 20868028 w 24688800"/>
              <a:gd name="connsiteY3" fmla="*/ 3713657 h 13716000"/>
              <a:gd name="connsiteX4" fmla="*/ 21379024 w 24688800"/>
              <a:gd name="connsiteY4" fmla="*/ 3202663 h 13716000"/>
              <a:gd name="connsiteX5" fmla="*/ 21379024 w 24688800"/>
              <a:gd name="connsiteY5" fmla="*/ 2 h 13716000"/>
              <a:gd name="connsiteX6" fmla="*/ 15165388 w 24688800"/>
              <a:gd name="connsiteY6" fmla="*/ 2 h 13716000"/>
              <a:gd name="connsiteX7" fmla="*/ 15165388 w 24688800"/>
              <a:gd name="connsiteY7" fmla="*/ 7978658 h 13716000"/>
              <a:gd name="connsiteX8" fmla="*/ 15676382 w 24688800"/>
              <a:gd name="connsiteY8" fmla="*/ 8489650 h 13716000"/>
              <a:gd name="connsiteX9" fmla="*/ 15676381 w 24688800"/>
              <a:gd name="connsiteY9" fmla="*/ 8489652 h 13716000"/>
              <a:gd name="connsiteX10" fmla="*/ 16187375 w 24688800"/>
              <a:gd name="connsiteY10" fmla="*/ 7978658 h 13716000"/>
              <a:gd name="connsiteX11" fmla="*/ 16187376 w 24688800"/>
              <a:gd name="connsiteY11" fmla="*/ 2 h 13716000"/>
              <a:gd name="connsiteX12" fmla="*/ 17658836 w 24688800"/>
              <a:gd name="connsiteY12" fmla="*/ 1 h 13716000"/>
              <a:gd name="connsiteX13" fmla="*/ 17658836 w 24688800"/>
              <a:gd name="connsiteY13" fmla="*/ 6318464 h 13716000"/>
              <a:gd name="connsiteX14" fmla="*/ 18066848 w 24688800"/>
              <a:gd name="connsiteY14" fmla="*/ 6819080 h 13716000"/>
              <a:gd name="connsiteX15" fmla="*/ 18169830 w 24688800"/>
              <a:gd name="connsiteY15" fmla="*/ 6829458 h 13716000"/>
              <a:gd name="connsiteX16" fmla="*/ 18272812 w 24688800"/>
              <a:gd name="connsiteY16" fmla="*/ 6819080 h 13716000"/>
              <a:gd name="connsiteX17" fmla="*/ 18680824 w 24688800"/>
              <a:gd name="connsiteY17" fmla="*/ 6318468 h 13716000"/>
              <a:gd name="connsiteX18" fmla="*/ 18680824 w 24688800"/>
              <a:gd name="connsiteY18" fmla="*/ 1 h 13716000"/>
              <a:gd name="connsiteX19" fmla="*/ 0 w 24688800"/>
              <a:gd name="connsiteY19" fmla="*/ 0 h 13716000"/>
              <a:gd name="connsiteX20" fmla="*/ 16427820 w 24688800"/>
              <a:gd name="connsiteY20" fmla="*/ 0 h 13716000"/>
              <a:gd name="connsiteX21" fmla="*/ 16427820 w 24688800"/>
              <a:gd name="connsiteY21" fmla="*/ 4056865 h 13716000"/>
              <a:gd name="connsiteX22" fmla="*/ 16938814 w 24688800"/>
              <a:gd name="connsiteY22" fmla="*/ 4567859 h 13716000"/>
              <a:gd name="connsiteX23" fmla="*/ 16938812 w 24688800"/>
              <a:gd name="connsiteY23" fmla="*/ 4567860 h 13716000"/>
              <a:gd name="connsiteX24" fmla="*/ 17449808 w 24688800"/>
              <a:gd name="connsiteY24" fmla="*/ 4056866 h 13716000"/>
              <a:gd name="connsiteX25" fmla="*/ 17449808 w 24688800"/>
              <a:gd name="connsiteY25" fmla="*/ 0 h 13716000"/>
              <a:gd name="connsiteX26" fmla="*/ 18969862 w 24688800"/>
              <a:gd name="connsiteY26" fmla="*/ 0 h 13716000"/>
              <a:gd name="connsiteX27" fmla="*/ 18969862 w 24688800"/>
              <a:gd name="connsiteY27" fmla="*/ 1054891 h 13716000"/>
              <a:gd name="connsiteX28" fmla="*/ 19480856 w 24688800"/>
              <a:gd name="connsiteY28" fmla="*/ 1565885 h 13716000"/>
              <a:gd name="connsiteX29" fmla="*/ 19480856 w 24688800"/>
              <a:gd name="connsiteY29" fmla="*/ 1565886 h 13716000"/>
              <a:gd name="connsiteX30" fmla="*/ 19991848 w 24688800"/>
              <a:gd name="connsiteY30" fmla="*/ 1054892 h 13716000"/>
              <a:gd name="connsiteX31" fmla="*/ 19991848 w 24688800"/>
              <a:gd name="connsiteY31" fmla="*/ 0 h 13716000"/>
              <a:gd name="connsiteX32" fmla="*/ 24688800 w 24688800"/>
              <a:gd name="connsiteY32" fmla="*/ 0 h 13716000"/>
              <a:gd name="connsiteX33" fmla="*/ 24688800 w 24688800"/>
              <a:gd name="connsiteY33" fmla="*/ 13716000 h 13716000"/>
              <a:gd name="connsiteX34" fmla="*/ 21246644 w 24688800"/>
              <a:gd name="connsiteY34" fmla="*/ 13716000 h 13716000"/>
              <a:gd name="connsiteX35" fmla="*/ 21246644 w 24688800"/>
              <a:gd name="connsiteY35" fmla="*/ 4803984 h 13716000"/>
              <a:gd name="connsiteX36" fmla="*/ 20735648 w 24688800"/>
              <a:gd name="connsiteY36" fmla="*/ 4292987 h 13716000"/>
              <a:gd name="connsiteX37" fmla="*/ 20224656 w 24688800"/>
              <a:gd name="connsiteY37" fmla="*/ 4803984 h 13716000"/>
              <a:gd name="connsiteX38" fmla="*/ 20224656 w 24688800"/>
              <a:gd name="connsiteY38" fmla="*/ 13716000 h 13716000"/>
              <a:gd name="connsiteX39" fmla="*/ 19927060 w 24688800"/>
              <a:gd name="connsiteY39" fmla="*/ 13716000 h 13716000"/>
              <a:gd name="connsiteX40" fmla="*/ 19927060 w 24688800"/>
              <a:gd name="connsiteY40" fmla="*/ 2638707 h 13716000"/>
              <a:gd name="connsiteX41" fmla="*/ 19416068 w 24688800"/>
              <a:gd name="connsiteY41" fmla="*/ 2127712 h 13716000"/>
              <a:gd name="connsiteX42" fmla="*/ 18905072 w 24688800"/>
              <a:gd name="connsiteY42" fmla="*/ 2638707 h 13716000"/>
              <a:gd name="connsiteX43" fmla="*/ 18905072 w 24688800"/>
              <a:gd name="connsiteY43" fmla="*/ 13716000 h 13716000"/>
              <a:gd name="connsiteX44" fmla="*/ 18647560 w 24688800"/>
              <a:gd name="connsiteY44" fmla="*/ 13716000 h 13716000"/>
              <a:gd name="connsiteX45" fmla="*/ 18647560 w 24688800"/>
              <a:gd name="connsiteY45" fmla="*/ 7939335 h 13716000"/>
              <a:gd name="connsiteX46" fmla="*/ 18136566 w 24688800"/>
              <a:gd name="connsiteY46" fmla="*/ 7428341 h 13716000"/>
              <a:gd name="connsiteX47" fmla="*/ 17625572 w 24688800"/>
              <a:gd name="connsiteY47" fmla="*/ 7939335 h 13716000"/>
              <a:gd name="connsiteX48" fmla="*/ 17625572 w 24688800"/>
              <a:gd name="connsiteY48" fmla="*/ 13716000 h 13716000"/>
              <a:gd name="connsiteX49" fmla="*/ 17435682 w 24688800"/>
              <a:gd name="connsiteY49" fmla="*/ 13716000 h 13716000"/>
              <a:gd name="connsiteX50" fmla="*/ 17435684 w 24688800"/>
              <a:gd name="connsiteY50" fmla="*/ 5674115 h 13716000"/>
              <a:gd name="connsiteX51" fmla="*/ 16924688 w 24688800"/>
              <a:gd name="connsiteY51" fmla="*/ 5163124 h 13716000"/>
              <a:gd name="connsiteX52" fmla="*/ 16413695 w 24688800"/>
              <a:gd name="connsiteY52" fmla="*/ 5674115 h 13716000"/>
              <a:gd name="connsiteX53" fmla="*/ 16413695 w 24688800"/>
              <a:gd name="connsiteY53" fmla="*/ 13716000 h 13716000"/>
              <a:gd name="connsiteX54" fmla="*/ 16187375 w 24688800"/>
              <a:gd name="connsiteY54" fmla="*/ 13716000 h 13716000"/>
              <a:gd name="connsiteX55" fmla="*/ 16187375 w 24688800"/>
              <a:gd name="connsiteY55" fmla="*/ 9544589 h 13716000"/>
              <a:gd name="connsiteX56" fmla="*/ 15676381 w 24688800"/>
              <a:gd name="connsiteY56" fmla="*/ 9033595 h 13716000"/>
              <a:gd name="connsiteX57" fmla="*/ 15165387 w 24688800"/>
              <a:gd name="connsiteY57" fmla="*/ 9544589 h 13716000"/>
              <a:gd name="connsiteX58" fmla="*/ 15165387 w 24688800"/>
              <a:gd name="connsiteY58" fmla="*/ 13716000 h 13716000"/>
              <a:gd name="connsiteX59" fmla="*/ 0 w 24688800"/>
              <a:gd name="connsiteY5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4688800" h="13716000">
                <a:moveTo>
                  <a:pt x="20357036" y="2"/>
                </a:moveTo>
                <a:lnTo>
                  <a:pt x="20357036" y="3202662"/>
                </a:lnTo>
                <a:cubicBezTo>
                  <a:pt x="20357036" y="3484875"/>
                  <a:pt x="20585816" y="3713656"/>
                  <a:pt x="20868028" y="3713656"/>
                </a:cubicBezTo>
                <a:lnTo>
                  <a:pt x="20868028" y="3713657"/>
                </a:lnTo>
                <a:cubicBezTo>
                  <a:pt x="21150244" y="3713657"/>
                  <a:pt x="21379024" y="3484877"/>
                  <a:pt x="21379024" y="3202663"/>
                </a:cubicBezTo>
                <a:lnTo>
                  <a:pt x="21379024" y="2"/>
                </a:lnTo>
                <a:close/>
                <a:moveTo>
                  <a:pt x="15165388" y="2"/>
                </a:moveTo>
                <a:lnTo>
                  <a:pt x="15165388" y="7978658"/>
                </a:lnTo>
                <a:cubicBezTo>
                  <a:pt x="15165388" y="8260870"/>
                  <a:pt x="15394168" y="8489650"/>
                  <a:pt x="15676382" y="8489650"/>
                </a:cubicBezTo>
                <a:lnTo>
                  <a:pt x="15676381" y="8489652"/>
                </a:lnTo>
                <a:cubicBezTo>
                  <a:pt x="15958595" y="8489652"/>
                  <a:pt x="16187375" y="8260872"/>
                  <a:pt x="16187375" y="7978658"/>
                </a:cubicBezTo>
                <a:lnTo>
                  <a:pt x="16187376" y="2"/>
                </a:lnTo>
                <a:close/>
                <a:moveTo>
                  <a:pt x="17658836" y="1"/>
                </a:moveTo>
                <a:lnTo>
                  <a:pt x="17658836" y="6318464"/>
                </a:lnTo>
                <a:cubicBezTo>
                  <a:pt x="17658836" y="6565402"/>
                  <a:pt x="17833996" y="6771428"/>
                  <a:pt x="18066848" y="6819080"/>
                </a:cubicBezTo>
                <a:lnTo>
                  <a:pt x="18169830" y="6829458"/>
                </a:lnTo>
                <a:lnTo>
                  <a:pt x="18272812" y="6819080"/>
                </a:lnTo>
                <a:cubicBezTo>
                  <a:pt x="18505664" y="6771428"/>
                  <a:pt x="18680824" y="6565402"/>
                  <a:pt x="18680824" y="6318468"/>
                </a:cubicBezTo>
                <a:lnTo>
                  <a:pt x="18680824" y="1"/>
                </a:lnTo>
                <a:close/>
                <a:moveTo>
                  <a:pt x="0" y="0"/>
                </a:moveTo>
                <a:lnTo>
                  <a:pt x="16427820" y="0"/>
                </a:lnTo>
                <a:lnTo>
                  <a:pt x="16427820" y="4056865"/>
                </a:lnTo>
                <a:cubicBezTo>
                  <a:pt x="16427820" y="4339082"/>
                  <a:pt x="16656600" y="4567859"/>
                  <a:pt x="16938814" y="4567859"/>
                </a:cubicBezTo>
                <a:lnTo>
                  <a:pt x="16938812" y="4567860"/>
                </a:lnTo>
                <a:cubicBezTo>
                  <a:pt x="17221028" y="4567860"/>
                  <a:pt x="17449808" y="4339082"/>
                  <a:pt x="17449808" y="4056866"/>
                </a:cubicBezTo>
                <a:lnTo>
                  <a:pt x="17449808" y="0"/>
                </a:lnTo>
                <a:lnTo>
                  <a:pt x="18969862" y="0"/>
                </a:lnTo>
                <a:lnTo>
                  <a:pt x="18969862" y="1054891"/>
                </a:lnTo>
                <a:cubicBezTo>
                  <a:pt x="18969862" y="1337105"/>
                  <a:pt x="19198642" y="1565885"/>
                  <a:pt x="19480856" y="1565885"/>
                </a:cubicBezTo>
                <a:lnTo>
                  <a:pt x="19480856" y="1565886"/>
                </a:lnTo>
                <a:cubicBezTo>
                  <a:pt x="19763068" y="1565886"/>
                  <a:pt x="19991848" y="1337106"/>
                  <a:pt x="19991848" y="1054892"/>
                </a:cubicBezTo>
                <a:lnTo>
                  <a:pt x="19991848" y="0"/>
                </a:lnTo>
                <a:lnTo>
                  <a:pt x="24688800" y="0"/>
                </a:lnTo>
                <a:lnTo>
                  <a:pt x="24688800" y="13716000"/>
                </a:lnTo>
                <a:lnTo>
                  <a:pt x="21246644" y="13716000"/>
                </a:lnTo>
                <a:lnTo>
                  <a:pt x="21246644" y="4803984"/>
                </a:lnTo>
                <a:cubicBezTo>
                  <a:pt x="21246644" y="4521768"/>
                  <a:pt x="21017864" y="4292987"/>
                  <a:pt x="20735648" y="4292987"/>
                </a:cubicBezTo>
                <a:cubicBezTo>
                  <a:pt x="20453436" y="4292987"/>
                  <a:pt x="20224656" y="4521768"/>
                  <a:pt x="20224656" y="4803984"/>
                </a:cubicBezTo>
                <a:lnTo>
                  <a:pt x="20224656" y="13716000"/>
                </a:lnTo>
                <a:lnTo>
                  <a:pt x="19927060" y="13716000"/>
                </a:lnTo>
                <a:lnTo>
                  <a:pt x="19927060" y="2638707"/>
                </a:lnTo>
                <a:cubicBezTo>
                  <a:pt x="19927060" y="2356491"/>
                  <a:pt x="19698280" y="2127712"/>
                  <a:pt x="19416068" y="2127712"/>
                </a:cubicBezTo>
                <a:cubicBezTo>
                  <a:pt x="19133852" y="2127712"/>
                  <a:pt x="18905072" y="2356491"/>
                  <a:pt x="18905072" y="2638707"/>
                </a:cubicBezTo>
                <a:lnTo>
                  <a:pt x="18905072" y="13716000"/>
                </a:lnTo>
                <a:lnTo>
                  <a:pt x="18647560" y="13716000"/>
                </a:lnTo>
                <a:lnTo>
                  <a:pt x="18647560" y="7939335"/>
                </a:lnTo>
                <a:cubicBezTo>
                  <a:pt x="18647560" y="7657120"/>
                  <a:pt x="18418780" y="7428341"/>
                  <a:pt x="18136566" y="7428341"/>
                </a:cubicBezTo>
                <a:cubicBezTo>
                  <a:pt x="17854352" y="7428341"/>
                  <a:pt x="17625572" y="7657120"/>
                  <a:pt x="17625572" y="7939335"/>
                </a:cubicBezTo>
                <a:lnTo>
                  <a:pt x="17625572" y="13716000"/>
                </a:lnTo>
                <a:lnTo>
                  <a:pt x="17435682" y="13716000"/>
                </a:lnTo>
                <a:lnTo>
                  <a:pt x="17435684" y="5674115"/>
                </a:lnTo>
                <a:cubicBezTo>
                  <a:pt x="17435684" y="5391903"/>
                  <a:pt x="17206904" y="5163124"/>
                  <a:pt x="16924688" y="5163124"/>
                </a:cubicBezTo>
                <a:cubicBezTo>
                  <a:pt x="16642475" y="5163124"/>
                  <a:pt x="16413695" y="5391903"/>
                  <a:pt x="16413695" y="5674115"/>
                </a:cubicBezTo>
                <a:lnTo>
                  <a:pt x="16413695" y="13716000"/>
                </a:lnTo>
                <a:lnTo>
                  <a:pt x="16187375" y="13716000"/>
                </a:lnTo>
                <a:lnTo>
                  <a:pt x="16187375" y="9544589"/>
                </a:lnTo>
                <a:cubicBezTo>
                  <a:pt x="16187375" y="9262375"/>
                  <a:pt x="15958595" y="9033595"/>
                  <a:pt x="15676381" y="9033595"/>
                </a:cubicBezTo>
                <a:cubicBezTo>
                  <a:pt x="15394167" y="9033595"/>
                  <a:pt x="15165387" y="9262375"/>
                  <a:pt x="15165387" y="9544589"/>
                </a:cubicBezTo>
                <a:lnTo>
                  <a:pt x="15165387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2DD85E5C-042F-4E23-82CD-C3FBF6FD97F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0BA7A4F7-723C-497B-8AF8-F208EE6A26D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5C7B4821-CF43-4A16-8FCE-A3E20EBC93D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672338B-CCC3-41AA-BF57-4A9099023B92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CB22EA5C-0C05-4CC7-A3F1-415AB51429B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65BE80B9-F081-4704-818F-3AC44272A95C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914923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4878E-6 2.96296E-6 L -2.0039 2.96296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7253E-7 2.40741E-6 L -1.99557 2.4074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6327E-6 -9.25926E-7 L -2.0039 -9.25926E-7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2651E-8 4.25926E-6 L 2.00794 4.25926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187E-6 -4.07407E-6 L -2.0039 -4.07407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24359E-8 -1.48148E-6 L 2.00794 -1.48148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09E-7 1.85185E-7 L -2.00391 1.85185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1844E-7 1.85185E-6 L -2.00391 1.85185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182E-7 2.59259E-6 L -1.99557 2.59259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3135E-6 3.7037E-7 L -2.0039 3.7037E-7 " pathEditMode="relative" rAng="0" ptsTypes="AA">
                                      <p:cBhvr>
                                        <p:cTn id="30" dur="151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81148E-9 4.07407E-6 L -1.99557 4.07407E-6 " pathEditMode="relative" rAng="0" ptsTypes="AA">
                                      <p:cBhvr>
                                        <p:cTn id="32" dur="167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97201E-6 7.40741E-7 L -2.00391 7.40741E-7 " pathEditMode="relative" rAng="0" ptsTypes="AA">
                                      <p:cBhvr>
                                        <p:cTn id="34" dur="3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8386E-6 -4.07407E-6 L 2.00794 -4.07407E-6 " pathEditMode="relative" rAng="0" ptsTypes="AA">
                                      <p:cBhvr>
                                        <p:cTn id="36" dur="211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61659E-6 3.33333E-6 L -2.00391 3.33333E-6 " pathEditMode="relative" rAng="0" ptsTypes="AA">
                                      <p:cBhvr>
                                        <p:cTn id="38" dur="3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72282E-7 -4.07407E-6 L 2.00794 -4.07407E-6 " pathEditMode="relative" rAng="0" ptsTypes="AA">
                                      <p:cBhvr>
                                        <p:cTn id="40" dur="21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859E-6 -2.40741E-6 L -2.00391 -2.40741E-6 " pathEditMode="relative" rAng="0" ptsTypes="AA">
                                      <p:cBhvr>
                                        <p:cTn id="42" dur="3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22875E-7 -7.40741E-7 L -2.00391 -7.40741E-7 " pathEditMode="relative" rAng="0" ptsTypes="AA">
                                      <p:cBhvr>
                                        <p:cTn id="44" dur="151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42898E-7 0 L -1.99557 0 " pathEditMode="relative" rAng="0" ptsTypes="AA">
                                      <p:cBhvr>
                                        <p:cTn id="46" dur="167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2" grpId="0" animBg="1"/>
      <p:bldP spid="38" grpId="0"/>
    </p:bldLst>
  </p:timing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AB279A6-42E8-4F40-8A9C-42E224E402BD}"/>
              </a:ext>
            </a:extLst>
          </p:cNvPr>
          <p:cNvSpPr/>
          <p:nvPr userDrawn="1"/>
        </p:nvSpPr>
        <p:spPr>
          <a:xfrm>
            <a:off x="3855553" y="-390719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7277C28-C453-42D5-9CA1-CF0EAAD93E7B}"/>
              </a:ext>
            </a:extLst>
          </p:cNvPr>
          <p:cNvSpPr/>
          <p:nvPr userDrawn="1"/>
        </p:nvSpPr>
        <p:spPr>
          <a:xfrm>
            <a:off x="3975394" y="2658564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DB326762-DCE8-410D-B850-7AA9B7C4E255}"/>
              </a:ext>
            </a:extLst>
          </p:cNvPr>
          <p:cNvSpPr/>
          <p:nvPr userDrawn="1"/>
        </p:nvSpPr>
        <p:spPr>
          <a:xfrm>
            <a:off x="-19197962" y="138221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9C90DFC-8C22-4713-B913-E83E2D675DC6}"/>
              </a:ext>
            </a:extLst>
          </p:cNvPr>
          <p:cNvSpPr/>
          <p:nvPr userDrawn="1"/>
        </p:nvSpPr>
        <p:spPr>
          <a:xfrm>
            <a:off x="-2309099" y="186176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731B2C12-FC09-41D4-BEBD-5C45F0D3EAEE}"/>
              </a:ext>
            </a:extLst>
          </p:cNvPr>
          <p:cNvSpPr/>
          <p:nvPr userDrawn="1"/>
        </p:nvSpPr>
        <p:spPr>
          <a:xfrm>
            <a:off x="2902532" y="-96763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CD103E55-ADC1-4E0C-9874-8B09A566C232}"/>
              </a:ext>
            </a:extLst>
          </p:cNvPr>
          <p:cNvSpPr/>
          <p:nvPr userDrawn="1"/>
        </p:nvSpPr>
        <p:spPr>
          <a:xfrm>
            <a:off x="-19116013" y="-332075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952F24D-D099-42A6-BE85-750E8031B59B}"/>
              </a:ext>
            </a:extLst>
          </p:cNvPr>
          <p:cNvSpPr/>
          <p:nvPr userDrawn="1"/>
        </p:nvSpPr>
        <p:spPr>
          <a:xfrm>
            <a:off x="15938264" y="268743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B82621B6-54D9-48AB-9B8E-66C6A3ED1431}"/>
              </a:ext>
            </a:extLst>
          </p:cNvPr>
          <p:cNvSpPr/>
          <p:nvPr userDrawn="1"/>
        </p:nvSpPr>
        <p:spPr>
          <a:xfrm>
            <a:off x="948271" y="1294877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A9A1A65-2C78-4CEE-AE29-83700A1F54FE}"/>
              </a:ext>
            </a:extLst>
          </p:cNvPr>
          <p:cNvSpPr/>
          <p:nvPr userDrawn="1"/>
        </p:nvSpPr>
        <p:spPr>
          <a:xfrm>
            <a:off x="1822230" y="488878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49AD3E04-889C-45B3-93AC-CC33D9191DE6}"/>
              </a:ext>
            </a:extLst>
          </p:cNvPr>
          <p:cNvSpPr txBox="1">
            <a:spLocks/>
          </p:cNvSpPr>
          <p:nvPr userDrawn="1"/>
        </p:nvSpPr>
        <p:spPr>
          <a:xfrm>
            <a:off x="16352048" y="519551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5C59151-1F84-4589-BC6B-505CC835714B}"/>
              </a:ext>
            </a:extLst>
          </p:cNvPr>
          <p:cNvSpPr/>
          <p:nvPr userDrawn="1"/>
        </p:nvSpPr>
        <p:spPr>
          <a:xfrm>
            <a:off x="5055942" y="-80524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98C61521-50FB-4417-AAB7-190CC890BBF3}"/>
              </a:ext>
            </a:extLst>
          </p:cNvPr>
          <p:cNvSpPr/>
          <p:nvPr userDrawn="1"/>
        </p:nvSpPr>
        <p:spPr>
          <a:xfrm>
            <a:off x="1873324" y="247332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99263A51-B3E6-48BC-88BC-74C5E3D0FE9D}"/>
              </a:ext>
            </a:extLst>
          </p:cNvPr>
          <p:cNvSpPr/>
          <p:nvPr userDrawn="1"/>
        </p:nvSpPr>
        <p:spPr>
          <a:xfrm>
            <a:off x="1993166" y="5522608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D6BE76CB-894F-4D4B-AE50-C630D088B7C1}"/>
              </a:ext>
            </a:extLst>
          </p:cNvPr>
          <p:cNvSpPr/>
          <p:nvPr userDrawn="1"/>
        </p:nvSpPr>
        <p:spPr>
          <a:xfrm>
            <a:off x="-21180191" y="4246258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B95FCC1-46A4-447F-8227-960D1A22264C}"/>
              </a:ext>
            </a:extLst>
          </p:cNvPr>
          <p:cNvSpPr/>
          <p:nvPr userDrawn="1"/>
        </p:nvSpPr>
        <p:spPr>
          <a:xfrm>
            <a:off x="-4291328" y="472580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17F5598-E497-4598-91ED-6BAAF568EEAF}"/>
              </a:ext>
            </a:extLst>
          </p:cNvPr>
          <p:cNvSpPr/>
          <p:nvPr userDrawn="1"/>
        </p:nvSpPr>
        <p:spPr>
          <a:xfrm>
            <a:off x="920303" y="1896413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A507E4F0-8EE9-4F8D-B91D-CAA918B04FB8}"/>
              </a:ext>
            </a:extLst>
          </p:cNvPr>
          <p:cNvSpPr/>
          <p:nvPr userDrawn="1"/>
        </p:nvSpPr>
        <p:spPr>
          <a:xfrm>
            <a:off x="-21098242" y="2531970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9AD43176-9C72-4B1F-AEB5-54DA4B91A703}"/>
              </a:ext>
            </a:extLst>
          </p:cNvPr>
          <p:cNvSpPr/>
          <p:nvPr userDrawn="1"/>
        </p:nvSpPr>
        <p:spPr>
          <a:xfrm>
            <a:off x="13956035" y="3132787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F1A6E69A-576D-42E5-9236-96E3634E3254}"/>
              </a:ext>
            </a:extLst>
          </p:cNvPr>
          <p:cNvSpPr/>
          <p:nvPr userDrawn="1"/>
        </p:nvSpPr>
        <p:spPr>
          <a:xfrm>
            <a:off x="-1033958" y="415892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BF3AB66-BFF3-4DF4-B20A-8163D3ABFEDE}"/>
              </a:ext>
            </a:extLst>
          </p:cNvPr>
          <p:cNvSpPr/>
          <p:nvPr userDrawn="1"/>
        </p:nvSpPr>
        <p:spPr>
          <a:xfrm>
            <a:off x="-159999" y="3352922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61E28F10-7624-4E0F-B130-12CBD0CAF330}"/>
              </a:ext>
            </a:extLst>
          </p:cNvPr>
          <p:cNvSpPr/>
          <p:nvPr userDrawn="1"/>
        </p:nvSpPr>
        <p:spPr>
          <a:xfrm>
            <a:off x="3073713" y="205880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DCC0336F-17DB-4C70-8D9F-669566AC51CE}"/>
              </a:ext>
            </a:extLst>
          </p:cNvPr>
          <p:cNvSpPr/>
          <p:nvPr userDrawn="1"/>
        </p:nvSpPr>
        <p:spPr bwMode="auto">
          <a:xfrm>
            <a:off x="-9861" y="0"/>
            <a:ext cx="12192000" cy="6858000"/>
          </a:xfrm>
          <a:custGeom>
            <a:avLst/>
            <a:gdLst>
              <a:gd name="connsiteX0" fmla="*/ 20357036 w 24688800"/>
              <a:gd name="connsiteY0" fmla="*/ 2 h 13716000"/>
              <a:gd name="connsiteX1" fmla="*/ 20357036 w 24688800"/>
              <a:gd name="connsiteY1" fmla="*/ 3202662 h 13716000"/>
              <a:gd name="connsiteX2" fmla="*/ 20868028 w 24688800"/>
              <a:gd name="connsiteY2" fmla="*/ 3713656 h 13716000"/>
              <a:gd name="connsiteX3" fmla="*/ 20868028 w 24688800"/>
              <a:gd name="connsiteY3" fmla="*/ 3713657 h 13716000"/>
              <a:gd name="connsiteX4" fmla="*/ 21379024 w 24688800"/>
              <a:gd name="connsiteY4" fmla="*/ 3202663 h 13716000"/>
              <a:gd name="connsiteX5" fmla="*/ 21379024 w 24688800"/>
              <a:gd name="connsiteY5" fmla="*/ 2 h 13716000"/>
              <a:gd name="connsiteX6" fmla="*/ 15165388 w 24688800"/>
              <a:gd name="connsiteY6" fmla="*/ 2 h 13716000"/>
              <a:gd name="connsiteX7" fmla="*/ 15165388 w 24688800"/>
              <a:gd name="connsiteY7" fmla="*/ 7978658 h 13716000"/>
              <a:gd name="connsiteX8" fmla="*/ 15676382 w 24688800"/>
              <a:gd name="connsiteY8" fmla="*/ 8489650 h 13716000"/>
              <a:gd name="connsiteX9" fmla="*/ 15676381 w 24688800"/>
              <a:gd name="connsiteY9" fmla="*/ 8489652 h 13716000"/>
              <a:gd name="connsiteX10" fmla="*/ 16187375 w 24688800"/>
              <a:gd name="connsiteY10" fmla="*/ 7978658 h 13716000"/>
              <a:gd name="connsiteX11" fmla="*/ 16187376 w 24688800"/>
              <a:gd name="connsiteY11" fmla="*/ 2 h 13716000"/>
              <a:gd name="connsiteX12" fmla="*/ 17658836 w 24688800"/>
              <a:gd name="connsiteY12" fmla="*/ 1 h 13716000"/>
              <a:gd name="connsiteX13" fmla="*/ 17658836 w 24688800"/>
              <a:gd name="connsiteY13" fmla="*/ 6318464 h 13716000"/>
              <a:gd name="connsiteX14" fmla="*/ 18066848 w 24688800"/>
              <a:gd name="connsiteY14" fmla="*/ 6819080 h 13716000"/>
              <a:gd name="connsiteX15" fmla="*/ 18169830 w 24688800"/>
              <a:gd name="connsiteY15" fmla="*/ 6829458 h 13716000"/>
              <a:gd name="connsiteX16" fmla="*/ 18272812 w 24688800"/>
              <a:gd name="connsiteY16" fmla="*/ 6819080 h 13716000"/>
              <a:gd name="connsiteX17" fmla="*/ 18680824 w 24688800"/>
              <a:gd name="connsiteY17" fmla="*/ 6318468 h 13716000"/>
              <a:gd name="connsiteX18" fmla="*/ 18680824 w 24688800"/>
              <a:gd name="connsiteY18" fmla="*/ 1 h 13716000"/>
              <a:gd name="connsiteX19" fmla="*/ 0 w 24688800"/>
              <a:gd name="connsiteY19" fmla="*/ 0 h 13716000"/>
              <a:gd name="connsiteX20" fmla="*/ 16427820 w 24688800"/>
              <a:gd name="connsiteY20" fmla="*/ 0 h 13716000"/>
              <a:gd name="connsiteX21" fmla="*/ 16427820 w 24688800"/>
              <a:gd name="connsiteY21" fmla="*/ 4056865 h 13716000"/>
              <a:gd name="connsiteX22" fmla="*/ 16938814 w 24688800"/>
              <a:gd name="connsiteY22" fmla="*/ 4567859 h 13716000"/>
              <a:gd name="connsiteX23" fmla="*/ 16938812 w 24688800"/>
              <a:gd name="connsiteY23" fmla="*/ 4567860 h 13716000"/>
              <a:gd name="connsiteX24" fmla="*/ 17449808 w 24688800"/>
              <a:gd name="connsiteY24" fmla="*/ 4056866 h 13716000"/>
              <a:gd name="connsiteX25" fmla="*/ 17449808 w 24688800"/>
              <a:gd name="connsiteY25" fmla="*/ 0 h 13716000"/>
              <a:gd name="connsiteX26" fmla="*/ 18969862 w 24688800"/>
              <a:gd name="connsiteY26" fmla="*/ 0 h 13716000"/>
              <a:gd name="connsiteX27" fmla="*/ 18969862 w 24688800"/>
              <a:gd name="connsiteY27" fmla="*/ 1054891 h 13716000"/>
              <a:gd name="connsiteX28" fmla="*/ 19480856 w 24688800"/>
              <a:gd name="connsiteY28" fmla="*/ 1565885 h 13716000"/>
              <a:gd name="connsiteX29" fmla="*/ 19480856 w 24688800"/>
              <a:gd name="connsiteY29" fmla="*/ 1565886 h 13716000"/>
              <a:gd name="connsiteX30" fmla="*/ 19991848 w 24688800"/>
              <a:gd name="connsiteY30" fmla="*/ 1054892 h 13716000"/>
              <a:gd name="connsiteX31" fmla="*/ 19991848 w 24688800"/>
              <a:gd name="connsiteY31" fmla="*/ 0 h 13716000"/>
              <a:gd name="connsiteX32" fmla="*/ 24688800 w 24688800"/>
              <a:gd name="connsiteY32" fmla="*/ 0 h 13716000"/>
              <a:gd name="connsiteX33" fmla="*/ 24688800 w 24688800"/>
              <a:gd name="connsiteY33" fmla="*/ 13716000 h 13716000"/>
              <a:gd name="connsiteX34" fmla="*/ 21246644 w 24688800"/>
              <a:gd name="connsiteY34" fmla="*/ 13716000 h 13716000"/>
              <a:gd name="connsiteX35" fmla="*/ 21246644 w 24688800"/>
              <a:gd name="connsiteY35" fmla="*/ 4803984 h 13716000"/>
              <a:gd name="connsiteX36" fmla="*/ 20735648 w 24688800"/>
              <a:gd name="connsiteY36" fmla="*/ 4292987 h 13716000"/>
              <a:gd name="connsiteX37" fmla="*/ 20224656 w 24688800"/>
              <a:gd name="connsiteY37" fmla="*/ 4803984 h 13716000"/>
              <a:gd name="connsiteX38" fmla="*/ 20224656 w 24688800"/>
              <a:gd name="connsiteY38" fmla="*/ 13716000 h 13716000"/>
              <a:gd name="connsiteX39" fmla="*/ 19927060 w 24688800"/>
              <a:gd name="connsiteY39" fmla="*/ 13716000 h 13716000"/>
              <a:gd name="connsiteX40" fmla="*/ 19927060 w 24688800"/>
              <a:gd name="connsiteY40" fmla="*/ 2638707 h 13716000"/>
              <a:gd name="connsiteX41" fmla="*/ 19416068 w 24688800"/>
              <a:gd name="connsiteY41" fmla="*/ 2127712 h 13716000"/>
              <a:gd name="connsiteX42" fmla="*/ 18905072 w 24688800"/>
              <a:gd name="connsiteY42" fmla="*/ 2638707 h 13716000"/>
              <a:gd name="connsiteX43" fmla="*/ 18905072 w 24688800"/>
              <a:gd name="connsiteY43" fmla="*/ 13716000 h 13716000"/>
              <a:gd name="connsiteX44" fmla="*/ 18647560 w 24688800"/>
              <a:gd name="connsiteY44" fmla="*/ 13716000 h 13716000"/>
              <a:gd name="connsiteX45" fmla="*/ 18647560 w 24688800"/>
              <a:gd name="connsiteY45" fmla="*/ 7939335 h 13716000"/>
              <a:gd name="connsiteX46" fmla="*/ 18136566 w 24688800"/>
              <a:gd name="connsiteY46" fmla="*/ 7428341 h 13716000"/>
              <a:gd name="connsiteX47" fmla="*/ 17625572 w 24688800"/>
              <a:gd name="connsiteY47" fmla="*/ 7939335 h 13716000"/>
              <a:gd name="connsiteX48" fmla="*/ 17625572 w 24688800"/>
              <a:gd name="connsiteY48" fmla="*/ 13716000 h 13716000"/>
              <a:gd name="connsiteX49" fmla="*/ 17435682 w 24688800"/>
              <a:gd name="connsiteY49" fmla="*/ 13716000 h 13716000"/>
              <a:gd name="connsiteX50" fmla="*/ 17435684 w 24688800"/>
              <a:gd name="connsiteY50" fmla="*/ 5674115 h 13716000"/>
              <a:gd name="connsiteX51" fmla="*/ 16924688 w 24688800"/>
              <a:gd name="connsiteY51" fmla="*/ 5163124 h 13716000"/>
              <a:gd name="connsiteX52" fmla="*/ 16413695 w 24688800"/>
              <a:gd name="connsiteY52" fmla="*/ 5674115 h 13716000"/>
              <a:gd name="connsiteX53" fmla="*/ 16413695 w 24688800"/>
              <a:gd name="connsiteY53" fmla="*/ 13716000 h 13716000"/>
              <a:gd name="connsiteX54" fmla="*/ 16187375 w 24688800"/>
              <a:gd name="connsiteY54" fmla="*/ 13716000 h 13716000"/>
              <a:gd name="connsiteX55" fmla="*/ 16187375 w 24688800"/>
              <a:gd name="connsiteY55" fmla="*/ 9544589 h 13716000"/>
              <a:gd name="connsiteX56" fmla="*/ 15676381 w 24688800"/>
              <a:gd name="connsiteY56" fmla="*/ 9033595 h 13716000"/>
              <a:gd name="connsiteX57" fmla="*/ 15165387 w 24688800"/>
              <a:gd name="connsiteY57" fmla="*/ 9544589 h 13716000"/>
              <a:gd name="connsiteX58" fmla="*/ 15165387 w 24688800"/>
              <a:gd name="connsiteY58" fmla="*/ 13716000 h 13716000"/>
              <a:gd name="connsiteX59" fmla="*/ 0 w 24688800"/>
              <a:gd name="connsiteY5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4688800" h="13716000">
                <a:moveTo>
                  <a:pt x="20357036" y="2"/>
                </a:moveTo>
                <a:lnTo>
                  <a:pt x="20357036" y="3202662"/>
                </a:lnTo>
                <a:cubicBezTo>
                  <a:pt x="20357036" y="3484875"/>
                  <a:pt x="20585816" y="3713656"/>
                  <a:pt x="20868028" y="3713656"/>
                </a:cubicBezTo>
                <a:lnTo>
                  <a:pt x="20868028" y="3713657"/>
                </a:lnTo>
                <a:cubicBezTo>
                  <a:pt x="21150244" y="3713657"/>
                  <a:pt x="21379024" y="3484877"/>
                  <a:pt x="21379024" y="3202663"/>
                </a:cubicBezTo>
                <a:lnTo>
                  <a:pt x="21379024" y="2"/>
                </a:lnTo>
                <a:close/>
                <a:moveTo>
                  <a:pt x="15165388" y="2"/>
                </a:moveTo>
                <a:lnTo>
                  <a:pt x="15165388" y="7978658"/>
                </a:lnTo>
                <a:cubicBezTo>
                  <a:pt x="15165388" y="8260870"/>
                  <a:pt x="15394168" y="8489650"/>
                  <a:pt x="15676382" y="8489650"/>
                </a:cubicBezTo>
                <a:lnTo>
                  <a:pt x="15676381" y="8489652"/>
                </a:lnTo>
                <a:cubicBezTo>
                  <a:pt x="15958595" y="8489652"/>
                  <a:pt x="16187375" y="8260872"/>
                  <a:pt x="16187375" y="7978658"/>
                </a:cubicBezTo>
                <a:lnTo>
                  <a:pt x="16187376" y="2"/>
                </a:lnTo>
                <a:close/>
                <a:moveTo>
                  <a:pt x="17658836" y="1"/>
                </a:moveTo>
                <a:lnTo>
                  <a:pt x="17658836" y="6318464"/>
                </a:lnTo>
                <a:cubicBezTo>
                  <a:pt x="17658836" y="6565402"/>
                  <a:pt x="17833996" y="6771428"/>
                  <a:pt x="18066848" y="6819080"/>
                </a:cubicBezTo>
                <a:lnTo>
                  <a:pt x="18169830" y="6829458"/>
                </a:lnTo>
                <a:lnTo>
                  <a:pt x="18272812" y="6819080"/>
                </a:lnTo>
                <a:cubicBezTo>
                  <a:pt x="18505664" y="6771428"/>
                  <a:pt x="18680824" y="6565402"/>
                  <a:pt x="18680824" y="6318468"/>
                </a:cubicBezTo>
                <a:lnTo>
                  <a:pt x="18680824" y="1"/>
                </a:lnTo>
                <a:close/>
                <a:moveTo>
                  <a:pt x="0" y="0"/>
                </a:moveTo>
                <a:lnTo>
                  <a:pt x="16427820" y="0"/>
                </a:lnTo>
                <a:lnTo>
                  <a:pt x="16427820" y="4056865"/>
                </a:lnTo>
                <a:cubicBezTo>
                  <a:pt x="16427820" y="4339082"/>
                  <a:pt x="16656600" y="4567859"/>
                  <a:pt x="16938814" y="4567859"/>
                </a:cubicBezTo>
                <a:lnTo>
                  <a:pt x="16938812" y="4567860"/>
                </a:lnTo>
                <a:cubicBezTo>
                  <a:pt x="17221028" y="4567860"/>
                  <a:pt x="17449808" y="4339082"/>
                  <a:pt x="17449808" y="4056866"/>
                </a:cubicBezTo>
                <a:lnTo>
                  <a:pt x="17449808" y="0"/>
                </a:lnTo>
                <a:lnTo>
                  <a:pt x="18969862" y="0"/>
                </a:lnTo>
                <a:lnTo>
                  <a:pt x="18969862" y="1054891"/>
                </a:lnTo>
                <a:cubicBezTo>
                  <a:pt x="18969862" y="1337105"/>
                  <a:pt x="19198642" y="1565885"/>
                  <a:pt x="19480856" y="1565885"/>
                </a:cubicBezTo>
                <a:lnTo>
                  <a:pt x="19480856" y="1565886"/>
                </a:lnTo>
                <a:cubicBezTo>
                  <a:pt x="19763068" y="1565886"/>
                  <a:pt x="19991848" y="1337106"/>
                  <a:pt x="19991848" y="1054892"/>
                </a:cubicBezTo>
                <a:lnTo>
                  <a:pt x="19991848" y="0"/>
                </a:lnTo>
                <a:lnTo>
                  <a:pt x="24688800" y="0"/>
                </a:lnTo>
                <a:lnTo>
                  <a:pt x="24688800" y="13716000"/>
                </a:lnTo>
                <a:lnTo>
                  <a:pt x="21246644" y="13716000"/>
                </a:lnTo>
                <a:lnTo>
                  <a:pt x="21246644" y="4803984"/>
                </a:lnTo>
                <a:cubicBezTo>
                  <a:pt x="21246644" y="4521768"/>
                  <a:pt x="21017864" y="4292987"/>
                  <a:pt x="20735648" y="4292987"/>
                </a:cubicBezTo>
                <a:cubicBezTo>
                  <a:pt x="20453436" y="4292987"/>
                  <a:pt x="20224656" y="4521768"/>
                  <a:pt x="20224656" y="4803984"/>
                </a:cubicBezTo>
                <a:lnTo>
                  <a:pt x="20224656" y="13716000"/>
                </a:lnTo>
                <a:lnTo>
                  <a:pt x="19927060" y="13716000"/>
                </a:lnTo>
                <a:lnTo>
                  <a:pt x="19927060" y="2638707"/>
                </a:lnTo>
                <a:cubicBezTo>
                  <a:pt x="19927060" y="2356491"/>
                  <a:pt x="19698280" y="2127712"/>
                  <a:pt x="19416068" y="2127712"/>
                </a:cubicBezTo>
                <a:cubicBezTo>
                  <a:pt x="19133852" y="2127712"/>
                  <a:pt x="18905072" y="2356491"/>
                  <a:pt x="18905072" y="2638707"/>
                </a:cubicBezTo>
                <a:lnTo>
                  <a:pt x="18905072" y="13716000"/>
                </a:lnTo>
                <a:lnTo>
                  <a:pt x="18647560" y="13716000"/>
                </a:lnTo>
                <a:lnTo>
                  <a:pt x="18647560" y="7939335"/>
                </a:lnTo>
                <a:cubicBezTo>
                  <a:pt x="18647560" y="7657120"/>
                  <a:pt x="18418780" y="7428341"/>
                  <a:pt x="18136566" y="7428341"/>
                </a:cubicBezTo>
                <a:cubicBezTo>
                  <a:pt x="17854352" y="7428341"/>
                  <a:pt x="17625572" y="7657120"/>
                  <a:pt x="17625572" y="7939335"/>
                </a:cubicBezTo>
                <a:lnTo>
                  <a:pt x="17625572" y="13716000"/>
                </a:lnTo>
                <a:lnTo>
                  <a:pt x="17435682" y="13716000"/>
                </a:lnTo>
                <a:lnTo>
                  <a:pt x="17435684" y="5674115"/>
                </a:lnTo>
                <a:cubicBezTo>
                  <a:pt x="17435684" y="5391903"/>
                  <a:pt x="17206904" y="5163124"/>
                  <a:pt x="16924688" y="5163124"/>
                </a:cubicBezTo>
                <a:cubicBezTo>
                  <a:pt x="16642475" y="5163124"/>
                  <a:pt x="16413695" y="5391903"/>
                  <a:pt x="16413695" y="5674115"/>
                </a:cubicBezTo>
                <a:lnTo>
                  <a:pt x="16413695" y="13716000"/>
                </a:lnTo>
                <a:lnTo>
                  <a:pt x="16187375" y="13716000"/>
                </a:lnTo>
                <a:lnTo>
                  <a:pt x="16187375" y="9544589"/>
                </a:lnTo>
                <a:cubicBezTo>
                  <a:pt x="16187375" y="9262375"/>
                  <a:pt x="15958595" y="9033595"/>
                  <a:pt x="15676381" y="9033595"/>
                </a:cubicBezTo>
                <a:cubicBezTo>
                  <a:pt x="15394167" y="9033595"/>
                  <a:pt x="15165387" y="9262375"/>
                  <a:pt x="15165387" y="9544589"/>
                </a:cubicBezTo>
                <a:lnTo>
                  <a:pt x="15165387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78577F4-757F-4CE9-A2F4-4336E38A82C5}"/>
              </a:ext>
            </a:extLst>
          </p:cNvPr>
          <p:cNvSpPr/>
          <p:nvPr userDrawn="1"/>
        </p:nvSpPr>
        <p:spPr bwMode="auto">
          <a:xfrm>
            <a:off x="758886" y="666750"/>
            <a:ext cx="10651373" cy="5505450"/>
          </a:xfrm>
          <a:custGeom>
            <a:avLst/>
            <a:gdLst>
              <a:gd name="connsiteX0" fmla="*/ 0 w 21259799"/>
              <a:gd name="connsiteY0" fmla="*/ 0 h 11010900"/>
              <a:gd name="connsiteX1" fmla="*/ 13416422 w 21259799"/>
              <a:gd name="connsiteY1" fmla="*/ 0 h 11010900"/>
              <a:gd name="connsiteX2" fmla="*/ 13416422 w 21259799"/>
              <a:gd name="connsiteY2" fmla="*/ 6645158 h 11010900"/>
              <a:gd name="connsiteX3" fmla="*/ 13921173 w 21259799"/>
              <a:gd name="connsiteY3" fmla="*/ 7156150 h 11010900"/>
              <a:gd name="connsiteX4" fmla="*/ 13921172 w 21259799"/>
              <a:gd name="connsiteY4" fmla="*/ 7156152 h 11010900"/>
              <a:gd name="connsiteX5" fmla="*/ 14425924 w 21259799"/>
              <a:gd name="connsiteY5" fmla="*/ 6645158 h 11010900"/>
              <a:gd name="connsiteX6" fmla="*/ 14425925 w 21259799"/>
              <a:gd name="connsiteY6" fmla="*/ 0 h 11010900"/>
              <a:gd name="connsiteX7" fmla="*/ 14663431 w 21259799"/>
              <a:gd name="connsiteY7" fmla="*/ 0 h 11010900"/>
              <a:gd name="connsiteX8" fmla="*/ 14663431 w 21259799"/>
              <a:gd name="connsiteY8" fmla="*/ 2723365 h 11010900"/>
              <a:gd name="connsiteX9" fmla="*/ 15168182 w 21259799"/>
              <a:gd name="connsiteY9" fmla="*/ 3234359 h 11010900"/>
              <a:gd name="connsiteX10" fmla="*/ 15168180 w 21259799"/>
              <a:gd name="connsiteY10" fmla="*/ 3234360 h 11010900"/>
              <a:gd name="connsiteX11" fmla="*/ 15672933 w 21259799"/>
              <a:gd name="connsiteY11" fmla="*/ 2723366 h 11010900"/>
              <a:gd name="connsiteX12" fmla="*/ 15672933 w 21259799"/>
              <a:gd name="connsiteY12" fmla="*/ 0 h 11010900"/>
              <a:gd name="connsiteX13" fmla="*/ 15879407 w 21259799"/>
              <a:gd name="connsiteY13" fmla="*/ 0 h 11010900"/>
              <a:gd name="connsiteX14" fmla="*/ 15879407 w 21259799"/>
              <a:gd name="connsiteY14" fmla="*/ 4984964 h 11010900"/>
              <a:gd name="connsiteX15" fmla="*/ 16282435 w 21259799"/>
              <a:gd name="connsiteY15" fmla="*/ 5485580 h 11010900"/>
              <a:gd name="connsiteX16" fmla="*/ 16384159 w 21259799"/>
              <a:gd name="connsiteY16" fmla="*/ 5495958 h 11010900"/>
              <a:gd name="connsiteX17" fmla="*/ 16485883 w 21259799"/>
              <a:gd name="connsiteY17" fmla="*/ 5485580 h 11010900"/>
              <a:gd name="connsiteX18" fmla="*/ 16888909 w 21259799"/>
              <a:gd name="connsiteY18" fmla="*/ 4984969 h 11010900"/>
              <a:gd name="connsiteX19" fmla="*/ 16888909 w 21259799"/>
              <a:gd name="connsiteY19" fmla="*/ 0 h 11010900"/>
              <a:gd name="connsiteX20" fmla="*/ 17256817 w 21259799"/>
              <a:gd name="connsiteY20" fmla="*/ 0 h 11010900"/>
              <a:gd name="connsiteX21" fmla="*/ 17260621 w 21259799"/>
              <a:gd name="connsiteY21" fmla="*/ 7093 h 11010900"/>
              <a:gd name="connsiteX22" fmla="*/ 17679167 w 21259799"/>
              <a:gd name="connsiteY22" fmla="*/ 232385 h 11010900"/>
              <a:gd name="connsiteX23" fmla="*/ 17679167 w 21259799"/>
              <a:gd name="connsiteY23" fmla="*/ 232386 h 11010900"/>
              <a:gd name="connsiteX24" fmla="*/ 18097713 w 21259799"/>
              <a:gd name="connsiteY24" fmla="*/ 7094 h 11010900"/>
              <a:gd name="connsiteX25" fmla="*/ 18101517 w 21259799"/>
              <a:gd name="connsiteY25" fmla="*/ 0 h 11010900"/>
              <a:gd name="connsiteX26" fmla="*/ 18544643 w 21259799"/>
              <a:gd name="connsiteY26" fmla="*/ 0 h 11010900"/>
              <a:gd name="connsiteX27" fmla="*/ 18544643 w 21259799"/>
              <a:gd name="connsiteY27" fmla="*/ 1869162 h 11010900"/>
              <a:gd name="connsiteX28" fmla="*/ 19049393 w 21259799"/>
              <a:gd name="connsiteY28" fmla="*/ 2380156 h 11010900"/>
              <a:gd name="connsiteX29" fmla="*/ 19049393 w 21259799"/>
              <a:gd name="connsiteY29" fmla="*/ 2380157 h 11010900"/>
              <a:gd name="connsiteX30" fmla="*/ 19554145 w 21259799"/>
              <a:gd name="connsiteY30" fmla="*/ 1869163 h 11010900"/>
              <a:gd name="connsiteX31" fmla="*/ 19554145 w 21259799"/>
              <a:gd name="connsiteY31" fmla="*/ 0 h 11010900"/>
              <a:gd name="connsiteX32" fmla="*/ 21259799 w 21259799"/>
              <a:gd name="connsiteY32" fmla="*/ 0 h 11010900"/>
              <a:gd name="connsiteX33" fmla="*/ 21259799 w 21259799"/>
              <a:gd name="connsiteY33" fmla="*/ 11010900 h 11010900"/>
              <a:gd name="connsiteX34" fmla="*/ 19423383 w 21259799"/>
              <a:gd name="connsiteY34" fmla="*/ 11010900 h 11010900"/>
              <a:gd name="connsiteX35" fmla="*/ 19423383 w 21259799"/>
              <a:gd name="connsiteY35" fmla="*/ 3470484 h 11010900"/>
              <a:gd name="connsiteX36" fmla="*/ 18918629 w 21259799"/>
              <a:gd name="connsiteY36" fmla="*/ 2959487 h 11010900"/>
              <a:gd name="connsiteX37" fmla="*/ 18413881 w 21259799"/>
              <a:gd name="connsiteY37" fmla="*/ 3470484 h 11010900"/>
              <a:gd name="connsiteX38" fmla="*/ 18413881 w 21259799"/>
              <a:gd name="connsiteY38" fmla="*/ 11010900 h 11010900"/>
              <a:gd name="connsiteX39" fmla="*/ 18119921 w 21259799"/>
              <a:gd name="connsiteY39" fmla="*/ 11010900 h 11010900"/>
              <a:gd name="connsiteX40" fmla="*/ 18119921 w 21259799"/>
              <a:gd name="connsiteY40" fmla="*/ 1305207 h 11010900"/>
              <a:gd name="connsiteX41" fmla="*/ 17615171 w 21259799"/>
              <a:gd name="connsiteY41" fmla="*/ 794212 h 11010900"/>
              <a:gd name="connsiteX42" fmla="*/ 17110419 w 21259799"/>
              <a:gd name="connsiteY42" fmla="*/ 1305207 h 11010900"/>
              <a:gd name="connsiteX43" fmla="*/ 17110419 w 21259799"/>
              <a:gd name="connsiteY43" fmla="*/ 11010900 h 11010900"/>
              <a:gd name="connsiteX44" fmla="*/ 16856053 w 21259799"/>
              <a:gd name="connsiteY44" fmla="*/ 11010900 h 11010900"/>
              <a:gd name="connsiteX45" fmla="*/ 16856053 w 21259799"/>
              <a:gd name="connsiteY45" fmla="*/ 6605835 h 11010900"/>
              <a:gd name="connsiteX46" fmla="*/ 16351301 w 21259799"/>
              <a:gd name="connsiteY46" fmla="*/ 6094841 h 11010900"/>
              <a:gd name="connsiteX47" fmla="*/ 15846551 w 21259799"/>
              <a:gd name="connsiteY47" fmla="*/ 6605835 h 11010900"/>
              <a:gd name="connsiteX48" fmla="*/ 15846551 w 21259799"/>
              <a:gd name="connsiteY48" fmla="*/ 11010900 h 11010900"/>
              <a:gd name="connsiteX49" fmla="*/ 15658979 w 21259799"/>
              <a:gd name="connsiteY49" fmla="*/ 11010900 h 11010900"/>
              <a:gd name="connsiteX50" fmla="*/ 15658981 w 21259799"/>
              <a:gd name="connsiteY50" fmla="*/ 4340615 h 11010900"/>
              <a:gd name="connsiteX51" fmla="*/ 15154229 w 21259799"/>
              <a:gd name="connsiteY51" fmla="*/ 3829624 h 11010900"/>
              <a:gd name="connsiteX52" fmla="*/ 14649479 w 21259799"/>
              <a:gd name="connsiteY52" fmla="*/ 4340615 h 11010900"/>
              <a:gd name="connsiteX53" fmla="*/ 14649479 w 21259799"/>
              <a:gd name="connsiteY53" fmla="*/ 11010900 h 11010900"/>
              <a:gd name="connsiteX54" fmla="*/ 14425924 w 21259799"/>
              <a:gd name="connsiteY54" fmla="*/ 11010900 h 11010900"/>
              <a:gd name="connsiteX55" fmla="*/ 14425924 w 21259799"/>
              <a:gd name="connsiteY55" fmla="*/ 8211089 h 11010900"/>
              <a:gd name="connsiteX56" fmla="*/ 13921172 w 21259799"/>
              <a:gd name="connsiteY56" fmla="*/ 7700095 h 11010900"/>
              <a:gd name="connsiteX57" fmla="*/ 13416421 w 21259799"/>
              <a:gd name="connsiteY57" fmla="*/ 8211089 h 11010900"/>
              <a:gd name="connsiteX58" fmla="*/ 13416421 w 21259799"/>
              <a:gd name="connsiteY58" fmla="*/ 11010900 h 11010900"/>
              <a:gd name="connsiteX59" fmla="*/ 0 w 21259799"/>
              <a:gd name="connsiteY59" fmla="*/ 1101090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1259799" h="11010900">
                <a:moveTo>
                  <a:pt x="0" y="0"/>
                </a:moveTo>
                <a:lnTo>
                  <a:pt x="13416422" y="0"/>
                </a:lnTo>
                <a:lnTo>
                  <a:pt x="13416422" y="6645158"/>
                </a:lnTo>
                <a:cubicBezTo>
                  <a:pt x="13416422" y="6927370"/>
                  <a:pt x="13642407" y="7156150"/>
                  <a:pt x="13921173" y="7156150"/>
                </a:cubicBezTo>
                <a:lnTo>
                  <a:pt x="13921172" y="7156152"/>
                </a:lnTo>
                <a:cubicBezTo>
                  <a:pt x="14199939" y="7156152"/>
                  <a:pt x="14425924" y="6927372"/>
                  <a:pt x="14425924" y="6645158"/>
                </a:cubicBezTo>
                <a:lnTo>
                  <a:pt x="14425925" y="0"/>
                </a:lnTo>
                <a:lnTo>
                  <a:pt x="14663431" y="0"/>
                </a:lnTo>
                <a:lnTo>
                  <a:pt x="14663431" y="2723365"/>
                </a:lnTo>
                <a:cubicBezTo>
                  <a:pt x="14663431" y="3005582"/>
                  <a:pt x="14889416" y="3234359"/>
                  <a:pt x="15168182" y="3234359"/>
                </a:cubicBezTo>
                <a:lnTo>
                  <a:pt x="15168180" y="3234360"/>
                </a:lnTo>
                <a:cubicBezTo>
                  <a:pt x="15446949" y="3234360"/>
                  <a:pt x="15672933" y="3005582"/>
                  <a:pt x="15672933" y="2723366"/>
                </a:cubicBezTo>
                <a:lnTo>
                  <a:pt x="15672933" y="0"/>
                </a:lnTo>
                <a:lnTo>
                  <a:pt x="15879407" y="0"/>
                </a:lnTo>
                <a:lnTo>
                  <a:pt x="15879407" y="4984964"/>
                </a:lnTo>
                <a:cubicBezTo>
                  <a:pt x="15879407" y="5231902"/>
                  <a:pt x="16052427" y="5437928"/>
                  <a:pt x="16282435" y="5485580"/>
                </a:cubicBezTo>
                <a:lnTo>
                  <a:pt x="16384159" y="5495958"/>
                </a:lnTo>
                <a:lnTo>
                  <a:pt x="16485883" y="5485580"/>
                </a:lnTo>
                <a:cubicBezTo>
                  <a:pt x="16715889" y="5437928"/>
                  <a:pt x="16888909" y="5231902"/>
                  <a:pt x="16888909" y="4984969"/>
                </a:cubicBezTo>
                <a:lnTo>
                  <a:pt x="16888909" y="0"/>
                </a:lnTo>
                <a:lnTo>
                  <a:pt x="17256817" y="0"/>
                </a:lnTo>
                <a:lnTo>
                  <a:pt x="17260621" y="7093"/>
                </a:lnTo>
                <a:cubicBezTo>
                  <a:pt x="17351327" y="143018"/>
                  <a:pt x="17504939" y="232385"/>
                  <a:pt x="17679167" y="232385"/>
                </a:cubicBezTo>
                <a:lnTo>
                  <a:pt x="17679167" y="232386"/>
                </a:lnTo>
                <a:cubicBezTo>
                  <a:pt x="17853395" y="232386"/>
                  <a:pt x="18007007" y="143019"/>
                  <a:pt x="18097713" y="7094"/>
                </a:cubicBezTo>
                <a:lnTo>
                  <a:pt x="18101517" y="0"/>
                </a:lnTo>
                <a:lnTo>
                  <a:pt x="18544643" y="0"/>
                </a:lnTo>
                <a:lnTo>
                  <a:pt x="18544643" y="1869162"/>
                </a:lnTo>
                <a:cubicBezTo>
                  <a:pt x="18544643" y="2151375"/>
                  <a:pt x="18770629" y="2380156"/>
                  <a:pt x="19049393" y="2380156"/>
                </a:cubicBezTo>
                <a:lnTo>
                  <a:pt x="19049393" y="2380157"/>
                </a:lnTo>
                <a:cubicBezTo>
                  <a:pt x="19328161" y="2380157"/>
                  <a:pt x="19554145" y="2151377"/>
                  <a:pt x="19554145" y="1869163"/>
                </a:cubicBezTo>
                <a:lnTo>
                  <a:pt x="19554145" y="0"/>
                </a:lnTo>
                <a:lnTo>
                  <a:pt x="21259799" y="0"/>
                </a:lnTo>
                <a:lnTo>
                  <a:pt x="21259799" y="11010900"/>
                </a:lnTo>
                <a:lnTo>
                  <a:pt x="19423383" y="11010900"/>
                </a:lnTo>
                <a:lnTo>
                  <a:pt x="19423383" y="3470484"/>
                </a:lnTo>
                <a:cubicBezTo>
                  <a:pt x="19423383" y="3188268"/>
                  <a:pt x="19197399" y="2959487"/>
                  <a:pt x="18918629" y="2959487"/>
                </a:cubicBezTo>
                <a:cubicBezTo>
                  <a:pt x="18639865" y="2959487"/>
                  <a:pt x="18413881" y="3188268"/>
                  <a:pt x="18413881" y="3470484"/>
                </a:cubicBezTo>
                <a:lnTo>
                  <a:pt x="18413881" y="11010900"/>
                </a:lnTo>
                <a:lnTo>
                  <a:pt x="18119921" y="11010900"/>
                </a:lnTo>
                <a:lnTo>
                  <a:pt x="18119921" y="1305207"/>
                </a:lnTo>
                <a:cubicBezTo>
                  <a:pt x="18119921" y="1022991"/>
                  <a:pt x="17893935" y="794212"/>
                  <a:pt x="17615171" y="794212"/>
                </a:cubicBezTo>
                <a:cubicBezTo>
                  <a:pt x="17336403" y="794212"/>
                  <a:pt x="17110419" y="1022991"/>
                  <a:pt x="17110419" y="1305207"/>
                </a:cubicBezTo>
                <a:lnTo>
                  <a:pt x="17110419" y="11010900"/>
                </a:lnTo>
                <a:lnTo>
                  <a:pt x="16856053" y="11010900"/>
                </a:lnTo>
                <a:lnTo>
                  <a:pt x="16856053" y="6605835"/>
                </a:lnTo>
                <a:cubicBezTo>
                  <a:pt x="16856053" y="6323620"/>
                  <a:pt x="16630067" y="6094841"/>
                  <a:pt x="16351301" y="6094841"/>
                </a:cubicBezTo>
                <a:cubicBezTo>
                  <a:pt x="16072535" y="6094841"/>
                  <a:pt x="15846551" y="6323620"/>
                  <a:pt x="15846551" y="6605835"/>
                </a:cubicBezTo>
                <a:lnTo>
                  <a:pt x="15846551" y="11010900"/>
                </a:lnTo>
                <a:lnTo>
                  <a:pt x="15658979" y="11010900"/>
                </a:lnTo>
                <a:lnTo>
                  <a:pt x="15658981" y="4340615"/>
                </a:lnTo>
                <a:cubicBezTo>
                  <a:pt x="15658981" y="4058403"/>
                  <a:pt x="15432997" y="3829624"/>
                  <a:pt x="15154229" y="3829624"/>
                </a:cubicBezTo>
                <a:cubicBezTo>
                  <a:pt x="14875464" y="3829624"/>
                  <a:pt x="14649479" y="4058403"/>
                  <a:pt x="14649479" y="4340615"/>
                </a:cubicBezTo>
                <a:lnTo>
                  <a:pt x="14649479" y="11010900"/>
                </a:lnTo>
                <a:lnTo>
                  <a:pt x="14425924" y="11010900"/>
                </a:lnTo>
                <a:lnTo>
                  <a:pt x="14425924" y="8211089"/>
                </a:lnTo>
                <a:cubicBezTo>
                  <a:pt x="14425924" y="7928875"/>
                  <a:pt x="14199939" y="7700095"/>
                  <a:pt x="13921172" y="7700095"/>
                </a:cubicBezTo>
                <a:cubicBezTo>
                  <a:pt x="13642406" y="7700095"/>
                  <a:pt x="13416421" y="7928875"/>
                  <a:pt x="13416421" y="8211089"/>
                </a:cubicBezTo>
                <a:lnTo>
                  <a:pt x="13416421" y="11010900"/>
                </a:lnTo>
                <a:lnTo>
                  <a:pt x="0" y="1101090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lvl="0"/>
            <a:endParaRPr lang="en-ID" sz="90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FDDDDFA-2F9E-435D-B16F-FB7CDDCA76F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E5BE8C3-1DC1-4C2C-B184-391E705EC9F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C0340D52-4785-4EFC-B7B0-EDE7997C113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CDA7D662-2C99-4869-8C1A-F3640B0A793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D596D5B4-4709-4B82-96AF-88D25E9A24A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43" name="Slide Number Placeholder 5">
            <a:extLst>
              <a:ext uri="{FF2B5EF4-FFF2-40B4-BE49-F238E27FC236}">
                <a16:creationId xmlns:a16="http://schemas.microsoft.com/office/drawing/2014/main" id="{E39FEE13-7C49-45AA-AAD1-31C8136FD151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82503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4878E-6 2.96296E-6 L -2.0039 2.96296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7253E-7 2.40741E-6 L -1.99557 2.4074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6327E-6 -9.25926E-7 L -2.0039 -9.25926E-7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2651E-8 4.25926E-6 L 2.00794 4.25926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187E-6 -4.07407E-6 L -2.0039 -4.07407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24359E-8 -1.48148E-6 L 2.00794 -1.48148E-6 " pathEditMode="relative" rAng="0" ptsTypes="AA">
                                      <p:cBhvr>
                                        <p:cTn id="19" dur="21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09E-7 1.85185E-7 L -2.00391 1.85185E-7 " pathEditMode="relative" rAng="0" ptsTypes="AA">
                                      <p:cBhvr>
                                        <p:cTn id="21" dur="3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1844E-7 1.85185E-6 L -2.00391 1.85185E-6 " pathEditMode="relative" rAng="0" ptsTypes="AA">
                                      <p:cBhvr>
                                        <p:cTn id="23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182E-7 2.59259E-6 L -1.99557 2.59259E-6 " pathEditMode="relative" rAng="0" ptsTypes="AA">
                                      <p:cBhvr>
                                        <p:cTn id="25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3135E-6 3.7037E-7 L -2.0039 3.7037E-7 " pathEditMode="relative" rAng="0" ptsTypes="AA">
                                      <p:cBhvr>
                                        <p:cTn id="30" dur="151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81148E-9 4.07407E-6 L -1.99557 4.07407E-6 " pathEditMode="relative" rAng="0" ptsTypes="AA">
                                      <p:cBhvr>
                                        <p:cTn id="32" dur="167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97201E-6 7.40741E-7 L -2.00391 7.40741E-7 " pathEditMode="relative" rAng="0" ptsTypes="AA">
                                      <p:cBhvr>
                                        <p:cTn id="34" dur="3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8386E-6 -4.07407E-6 L 2.00794 -4.07407E-6 " pathEditMode="relative" rAng="0" ptsTypes="AA">
                                      <p:cBhvr>
                                        <p:cTn id="36" dur="211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61659E-6 3.33333E-6 L -2.00391 3.33333E-6 " pathEditMode="relative" rAng="0" ptsTypes="AA">
                                      <p:cBhvr>
                                        <p:cTn id="38" dur="3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72282E-7 -4.07407E-6 L 2.00794 -4.07407E-6 " pathEditMode="relative" rAng="0" ptsTypes="AA">
                                      <p:cBhvr>
                                        <p:cTn id="40" dur="211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859E-6 -2.40741E-6 L -2.00391 -2.40741E-6 " pathEditMode="relative" rAng="0" ptsTypes="AA">
                                      <p:cBhvr>
                                        <p:cTn id="42" dur="3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22875E-7 -7.40741E-7 L -2.00391 -7.40741E-7 " pathEditMode="relative" rAng="0" ptsTypes="AA">
                                      <p:cBhvr>
                                        <p:cTn id="44" dur="151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42898E-7 0 L -1.99557 0 " pathEditMode="relative" rAng="0" ptsTypes="AA">
                                      <p:cBhvr>
                                        <p:cTn id="46" dur="167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2" grpId="0" animBg="1"/>
      <p:bldP spid="42" grpId="0"/>
    </p:bldLst>
  </p:timing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79E1792D-BDE5-4937-B241-29299B018C4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274139" y="2"/>
            <a:ext cx="4917862" cy="4952154"/>
          </a:xfrm>
          <a:custGeom>
            <a:avLst/>
            <a:gdLst>
              <a:gd name="connsiteX0" fmla="*/ 1344321 w 9837005"/>
              <a:gd name="connsiteY0" fmla="*/ 5867732 h 9904307"/>
              <a:gd name="connsiteX1" fmla="*/ 1477975 w 9837005"/>
              <a:gd name="connsiteY1" fmla="*/ 5904939 h 9904307"/>
              <a:gd name="connsiteX2" fmla="*/ 2564125 w 9837005"/>
              <a:gd name="connsiteY2" fmla="*/ 6543462 h 9904307"/>
              <a:gd name="connsiteX3" fmla="*/ 2702481 w 9837005"/>
              <a:gd name="connsiteY3" fmla="*/ 6783099 h 9904307"/>
              <a:gd name="connsiteX4" fmla="*/ 2713277 w 9837005"/>
              <a:gd name="connsiteY4" fmla="*/ 8044551 h 9904307"/>
              <a:gd name="connsiteX5" fmla="*/ 2584297 w 9837005"/>
              <a:gd name="connsiteY5" fmla="*/ 8274628 h 9904307"/>
              <a:gd name="connsiteX6" fmla="*/ 1499049 w 9837005"/>
              <a:gd name="connsiteY6" fmla="*/ 8901196 h 9904307"/>
              <a:gd name="connsiteX7" fmla="*/ 1235305 w 9837005"/>
              <a:gd name="connsiteY7" fmla="*/ 8897860 h 9904307"/>
              <a:gd name="connsiteX8" fmla="*/ 148255 w 9837005"/>
              <a:gd name="connsiteY8" fmla="*/ 8257781 h 9904307"/>
              <a:gd name="connsiteX9" fmla="*/ 9901 w 9837005"/>
              <a:gd name="connsiteY9" fmla="*/ 8018145 h 9904307"/>
              <a:gd name="connsiteX10" fmla="*/ 1 w 9837005"/>
              <a:gd name="connsiteY10" fmla="*/ 6758248 h 9904307"/>
              <a:gd name="connsiteX11" fmla="*/ 128984 w 9837005"/>
              <a:gd name="connsiteY11" fmla="*/ 6528171 h 9904307"/>
              <a:gd name="connsiteX12" fmla="*/ 1214230 w 9837005"/>
              <a:gd name="connsiteY12" fmla="*/ 5901603 h 9904307"/>
              <a:gd name="connsiteX13" fmla="*/ 1344321 w 9837005"/>
              <a:gd name="connsiteY13" fmla="*/ 5867732 h 9904307"/>
              <a:gd name="connsiteX14" fmla="*/ 5080089 w 9837005"/>
              <a:gd name="connsiteY14" fmla="*/ 5437573 h 9904307"/>
              <a:gd name="connsiteX15" fmla="*/ 5274753 w 9837005"/>
              <a:gd name="connsiteY15" fmla="*/ 5491765 h 9904307"/>
              <a:gd name="connsiteX16" fmla="*/ 6856725 w 9837005"/>
              <a:gd name="connsiteY16" fmla="*/ 6421766 h 9904307"/>
              <a:gd name="connsiteX17" fmla="*/ 7058237 w 9837005"/>
              <a:gd name="connsiteY17" fmla="*/ 6770796 h 9904307"/>
              <a:gd name="connsiteX18" fmla="*/ 7073965 w 9837005"/>
              <a:gd name="connsiteY18" fmla="*/ 8608090 h 9904307"/>
              <a:gd name="connsiteX19" fmla="*/ 6886101 w 9837005"/>
              <a:gd name="connsiteY19" fmla="*/ 8943194 h 9904307"/>
              <a:gd name="connsiteX20" fmla="*/ 5305449 w 9837005"/>
              <a:gd name="connsiteY20" fmla="*/ 9855784 h 9904307"/>
              <a:gd name="connsiteX21" fmla="*/ 4921309 w 9837005"/>
              <a:gd name="connsiteY21" fmla="*/ 9850926 h 9904307"/>
              <a:gd name="connsiteX22" fmla="*/ 3338029 w 9837005"/>
              <a:gd name="connsiteY22" fmla="*/ 8918658 h 9904307"/>
              <a:gd name="connsiteX23" fmla="*/ 3136517 w 9837005"/>
              <a:gd name="connsiteY23" fmla="*/ 8569630 h 9904307"/>
              <a:gd name="connsiteX24" fmla="*/ 3122097 w 9837005"/>
              <a:gd name="connsiteY24" fmla="*/ 6734600 h 9904307"/>
              <a:gd name="connsiteX25" fmla="*/ 3309961 w 9837005"/>
              <a:gd name="connsiteY25" fmla="*/ 6399497 h 9904307"/>
              <a:gd name="connsiteX26" fmla="*/ 4890613 w 9837005"/>
              <a:gd name="connsiteY26" fmla="*/ 5486907 h 9904307"/>
              <a:gd name="connsiteX27" fmla="*/ 5080089 w 9837005"/>
              <a:gd name="connsiteY27" fmla="*/ 5437573 h 9904307"/>
              <a:gd name="connsiteX28" fmla="*/ 2694673 w 9837005"/>
              <a:gd name="connsiteY28" fmla="*/ 1321089 h 9904307"/>
              <a:gd name="connsiteX29" fmla="*/ 2900657 w 9837005"/>
              <a:gd name="connsiteY29" fmla="*/ 1378431 h 9904307"/>
              <a:gd name="connsiteX30" fmla="*/ 4574589 w 9837005"/>
              <a:gd name="connsiteY30" fmla="*/ 2362496 h 9904307"/>
              <a:gd name="connsiteX31" fmla="*/ 4787817 w 9837005"/>
              <a:gd name="connsiteY31" fmla="*/ 2731814 h 9904307"/>
              <a:gd name="connsiteX32" fmla="*/ 4804457 w 9837005"/>
              <a:gd name="connsiteY32" fmla="*/ 4675916 h 9904307"/>
              <a:gd name="connsiteX33" fmla="*/ 4605677 w 9837005"/>
              <a:gd name="connsiteY33" fmla="*/ 5030500 h 9904307"/>
              <a:gd name="connsiteX34" fmla="*/ 2933137 w 9837005"/>
              <a:gd name="connsiteY34" fmla="*/ 5996140 h 9904307"/>
              <a:gd name="connsiteX35" fmla="*/ 2526665 w 9837005"/>
              <a:gd name="connsiteY35" fmla="*/ 5991001 h 9904307"/>
              <a:gd name="connsiteX36" fmla="*/ 851344 w 9837005"/>
              <a:gd name="connsiteY36" fmla="*/ 5004537 h 9904307"/>
              <a:gd name="connsiteX37" fmla="*/ 638118 w 9837005"/>
              <a:gd name="connsiteY37" fmla="*/ 4635219 h 9904307"/>
              <a:gd name="connsiteX38" fmla="*/ 622862 w 9837005"/>
              <a:gd name="connsiteY38" fmla="*/ 2693515 h 9904307"/>
              <a:gd name="connsiteX39" fmla="*/ 821644 w 9837005"/>
              <a:gd name="connsiteY39" fmla="*/ 2338930 h 9904307"/>
              <a:gd name="connsiteX40" fmla="*/ 2494181 w 9837005"/>
              <a:gd name="connsiteY40" fmla="*/ 1373290 h 9904307"/>
              <a:gd name="connsiteX41" fmla="*/ 2694673 w 9837005"/>
              <a:gd name="connsiteY41" fmla="*/ 1321089 h 9904307"/>
              <a:gd name="connsiteX42" fmla="*/ 5963149 w 9837005"/>
              <a:gd name="connsiteY42" fmla="*/ 0 h 9904307"/>
              <a:gd name="connsiteX43" fmla="*/ 9837005 w 9837005"/>
              <a:gd name="connsiteY43" fmla="*/ 0 h 9904307"/>
              <a:gd name="connsiteX44" fmla="*/ 9837005 w 9837005"/>
              <a:gd name="connsiteY44" fmla="*/ 7009641 h 9904307"/>
              <a:gd name="connsiteX45" fmla="*/ 9800773 w 9837005"/>
              <a:gd name="connsiteY45" fmla="*/ 7030561 h 9904307"/>
              <a:gd name="connsiteX46" fmla="*/ 9633529 w 9837005"/>
              <a:gd name="connsiteY46" fmla="*/ 7127118 h 9904307"/>
              <a:gd name="connsiteX47" fmla="*/ 8862793 w 9837005"/>
              <a:gd name="connsiteY47" fmla="*/ 7117371 h 9904307"/>
              <a:gd name="connsiteX48" fmla="*/ 5686117 w 9837005"/>
              <a:gd name="connsiteY48" fmla="*/ 5246878 h 9904307"/>
              <a:gd name="connsiteX49" fmla="*/ 5281805 w 9837005"/>
              <a:gd name="connsiteY49" fmla="*/ 4546591 h 9904307"/>
              <a:gd name="connsiteX50" fmla="*/ 5252877 w 9837005"/>
              <a:gd name="connsiteY50" fmla="*/ 864809 h 9904307"/>
              <a:gd name="connsiteX51" fmla="*/ 5629801 w 9837005"/>
              <a:gd name="connsiteY51" fmla="*/ 192458 h 9904307"/>
              <a:gd name="connsiteX52" fmla="*/ 5917925 w 9837005"/>
              <a:gd name="connsiteY52" fmla="*/ 26109 h 9904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9837005" h="9904307">
                <a:moveTo>
                  <a:pt x="1344321" y="5867732"/>
                </a:moveTo>
                <a:cubicBezTo>
                  <a:pt x="1389802" y="5868186"/>
                  <a:pt x="1435877" y="5880487"/>
                  <a:pt x="1477975" y="5904939"/>
                </a:cubicBezTo>
                <a:cubicBezTo>
                  <a:pt x="2564125" y="6543462"/>
                  <a:pt x="2564125" y="6543462"/>
                  <a:pt x="2564125" y="6543462"/>
                </a:cubicBezTo>
                <a:cubicBezTo>
                  <a:pt x="2649221" y="6593922"/>
                  <a:pt x="2702225" y="6685730"/>
                  <a:pt x="2702481" y="6783099"/>
                </a:cubicBezTo>
                <a:cubicBezTo>
                  <a:pt x="2713277" y="8044551"/>
                  <a:pt x="2713277" y="8044551"/>
                  <a:pt x="2713277" y="8044551"/>
                </a:cubicBezTo>
                <a:cubicBezTo>
                  <a:pt x="2712633" y="8140363"/>
                  <a:pt x="2663741" y="8228761"/>
                  <a:pt x="2584297" y="8274628"/>
                </a:cubicBezTo>
                <a:cubicBezTo>
                  <a:pt x="1499049" y="8901196"/>
                  <a:pt x="1499049" y="8901196"/>
                  <a:pt x="1499049" y="8901196"/>
                </a:cubicBezTo>
                <a:cubicBezTo>
                  <a:pt x="1419605" y="8947063"/>
                  <a:pt x="1318604" y="8945208"/>
                  <a:pt x="1235305" y="8897860"/>
                </a:cubicBezTo>
                <a:cubicBezTo>
                  <a:pt x="148255" y="8257781"/>
                  <a:pt x="148255" y="8257781"/>
                  <a:pt x="148255" y="8257781"/>
                </a:cubicBezTo>
                <a:cubicBezTo>
                  <a:pt x="64059" y="8208877"/>
                  <a:pt x="11053" y="8117069"/>
                  <a:pt x="9901" y="8018145"/>
                </a:cubicBezTo>
                <a:cubicBezTo>
                  <a:pt x="1" y="6758248"/>
                  <a:pt x="1" y="6758248"/>
                  <a:pt x="1" y="6758248"/>
                </a:cubicBezTo>
                <a:cubicBezTo>
                  <a:pt x="-254" y="6660881"/>
                  <a:pt x="49539" y="6574039"/>
                  <a:pt x="128984" y="6528171"/>
                </a:cubicBezTo>
                <a:cubicBezTo>
                  <a:pt x="1214230" y="5901603"/>
                  <a:pt x="1214230" y="5901603"/>
                  <a:pt x="1214230" y="5901603"/>
                </a:cubicBezTo>
                <a:cubicBezTo>
                  <a:pt x="1253953" y="5878669"/>
                  <a:pt x="1298840" y="5867279"/>
                  <a:pt x="1344321" y="5867732"/>
                </a:cubicBezTo>
                <a:close/>
                <a:moveTo>
                  <a:pt x="5080089" y="5437573"/>
                </a:moveTo>
                <a:cubicBezTo>
                  <a:pt x="5146329" y="5438235"/>
                  <a:pt x="5213437" y="5456153"/>
                  <a:pt x="5274753" y="5491765"/>
                </a:cubicBezTo>
                <a:cubicBezTo>
                  <a:pt x="6856725" y="6421766"/>
                  <a:pt x="6856725" y="6421766"/>
                  <a:pt x="6856725" y="6421766"/>
                </a:cubicBezTo>
                <a:cubicBezTo>
                  <a:pt x="6980665" y="6495261"/>
                  <a:pt x="7057865" y="6628981"/>
                  <a:pt x="7058237" y="6770796"/>
                </a:cubicBezTo>
                <a:cubicBezTo>
                  <a:pt x="7073965" y="8608090"/>
                  <a:pt x="7073965" y="8608090"/>
                  <a:pt x="7073965" y="8608090"/>
                </a:cubicBezTo>
                <a:cubicBezTo>
                  <a:pt x="7073025" y="8747638"/>
                  <a:pt x="7001813" y="8876390"/>
                  <a:pt x="6886101" y="8943194"/>
                </a:cubicBezTo>
                <a:cubicBezTo>
                  <a:pt x="5305449" y="9855784"/>
                  <a:pt x="5305449" y="9855784"/>
                  <a:pt x="5305449" y="9855784"/>
                </a:cubicBezTo>
                <a:cubicBezTo>
                  <a:pt x="5189741" y="9922590"/>
                  <a:pt x="5042633" y="9919888"/>
                  <a:pt x="4921309" y="9850926"/>
                </a:cubicBezTo>
                <a:cubicBezTo>
                  <a:pt x="3338029" y="8918658"/>
                  <a:pt x="3338029" y="8918658"/>
                  <a:pt x="3338029" y="8918658"/>
                </a:cubicBezTo>
                <a:cubicBezTo>
                  <a:pt x="3215401" y="8847430"/>
                  <a:pt x="3138197" y="8713710"/>
                  <a:pt x="3136517" y="8569630"/>
                </a:cubicBezTo>
                <a:cubicBezTo>
                  <a:pt x="3122097" y="6734600"/>
                  <a:pt x="3122097" y="6734600"/>
                  <a:pt x="3122097" y="6734600"/>
                </a:cubicBezTo>
                <a:cubicBezTo>
                  <a:pt x="3121729" y="6592786"/>
                  <a:pt x="3194253" y="6466302"/>
                  <a:pt x="3309961" y="6399497"/>
                </a:cubicBezTo>
                <a:cubicBezTo>
                  <a:pt x="4890613" y="5486907"/>
                  <a:pt x="4890613" y="5486907"/>
                  <a:pt x="4890613" y="5486907"/>
                </a:cubicBezTo>
                <a:cubicBezTo>
                  <a:pt x="4948469" y="5453505"/>
                  <a:pt x="5013845" y="5436912"/>
                  <a:pt x="5080089" y="5437573"/>
                </a:cubicBezTo>
                <a:close/>
                <a:moveTo>
                  <a:pt x="2694673" y="1321089"/>
                </a:moveTo>
                <a:cubicBezTo>
                  <a:pt x="2764765" y="1321789"/>
                  <a:pt x="2835777" y="1340746"/>
                  <a:pt x="2900657" y="1378431"/>
                </a:cubicBezTo>
                <a:cubicBezTo>
                  <a:pt x="4574589" y="2362496"/>
                  <a:pt x="4574589" y="2362496"/>
                  <a:pt x="4574589" y="2362496"/>
                </a:cubicBezTo>
                <a:cubicBezTo>
                  <a:pt x="4705733" y="2440263"/>
                  <a:pt x="4787425" y="2581755"/>
                  <a:pt x="4787817" y="2731814"/>
                </a:cubicBezTo>
                <a:cubicBezTo>
                  <a:pt x="4804457" y="4675916"/>
                  <a:pt x="4804457" y="4675916"/>
                  <a:pt x="4804457" y="4675916"/>
                </a:cubicBezTo>
                <a:cubicBezTo>
                  <a:pt x="4803465" y="4823576"/>
                  <a:pt x="4728113" y="4959812"/>
                  <a:pt x="4605677" y="5030500"/>
                </a:cubicBezTo>
                <a:cubicBezTo>
                  <a:pt x="2933137" y="5996140"/>
                  <a:pt x="2933137" y="5996140"/>
                  <a:pt x="2933137" y="5996140"/>
                </a:cubicBezTo>
                <a:cubicBezTo>
                  <a:pt x="2810697" y="6066829"/>
                  <a:pt x="2655037" y="6063970"/>
                  <a:pt x="2526665" y="5991001"/>
                </a:cubicBezTo>
                <a:cubicBezTo>
                  <a:pt x="851344" y="5004537"/>
                  <a:pt x="851344" y="5004537"/>
                  <a:pt x="851344" y="5004537"/>
                </a:cubicBezTo>
                <a:cubicBezTo>
                  <a:pt x="721586" y="4929167"/>
                  <a:pt x="639894" y="4787675"/>
                  <a:pt x="638118" y="4635219"/>
                </a:cubicBezTo>
                <a:cubicBezTo>
                  <a:pt x="622862" y="2693515"/>
                  <a:pt x="622862" y="2693515"/>
                  <a:pt x="622862" y="2693515"/>
                </a:cubicBezTo>
                <a:cubicBezTo>
                  <a:pt x="622470" y="2543456"/>
                  <a:pt x="699208" y="2409620"/>
                  <a:pt x="821644" y="2338930"/>
                </a:cubicBezTo>
                <a:cubicBezTo>
                  <a:pt x="2494181" y="1373290"/>
                  <a:pt x="2494181" y="1373290"/>
                  <a:pt x="2494181" y="1373290"/>
                </a:cubicBezTo>
                <a:cubicBezTo>
                  <a:pt x="2555401" y="1337945"/>
                  <a:pt x="2624581" y="1320389"/>
                  <a:pt x="2694673" y="1321089"/>
                </a:cubicBezTo>
                <a:close/>
                <a:moveTo>
                  <a:pt x="5963149" y="0"/>
                </a:moveTo>
                <a:lnTo>
                  <a:pt x="9837005" y="0"/>
                </a:lnTo>
                <a:lnTo>
                  <a:pt x="9837005" y="7009641"/>
                </a:lnTo>
                <a:lnTo>
                  <a:pt x="9800773" y="7030561"/>
                </a:lnTo>
                <a:cubicBezTo>
                  <a:pt x="9633529" y="7127118"/>
                  <a:pt x="9633529" y="7127118"/>
                  <a:pt x="9633529" y="7127118"/>
                </a:cubicBezTo>
                <a:cubicBezTo>
                  <a:pt x="9401369" y="7261156"/>
                  <a:pt x="9106213" y="7255735"/>
                  <a:pt x="8862793" y="7117371"/>
                </a:cubicBezTo>
                <a:cubicBezTo>
                  <a:pt x="5686117" y="5246878"/>
                  <a:pt x="5686117" y="5246878"/>
                  <a:pt x="5686117" y="5246878"/>
                </a:cubicBezTo>
                <a:cubicBezTo>
                  <a:pt x="5440073" y="5103967"/>
                  <a:pt x="5285177" y="4835674"/>
                  <a:pt x="5281805" y="4546591"/>
                </a:cubicBezTo>
                <a:cubicBezTo>
                  <a:pt x="5252877" y="864809"/>
                  <a:pt x="5252877" y="864809"/>
                  <a:pt x="5252877" y="864809"/>
                </a:cubicBezTo>
                <a:cubicBezTo>
                  <a:pt x="5252133" y="580272"/>
                  <a:pt x="5397641" y="326497"/>
                  <a:pt x="5629801" y="192458"/>
                </a:cubicBezTo>
                <a:cubicBezTo>
                  <a:pt x="5728905" y="135239"/>
                  <a:pt x="5824917" y="79808"/>
                  <a:pt x="5917925" y="26109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54264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</p:bldLst>
  </p:timing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id="{79E1792D-BDE5-4937-B241-29299B018C4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274139" y="2"/>
            <a:ext cx="4917862" cy="4952154"/>
          </a:xfrm>
          <a:custGeom>
            <a:avLst/>
            <a:gdLst>
              <a:gd name="connsiteX0" fmla="*/ 1344321 w 9837005"/>
              <a:gd name="connsiteY0" fmla="*/ 5867732 h 9904307"/>
              <a:gd name="connsiteX1" fmla="*/ 1477975 w 9837005"/>
              <a:gd name="connsiteY1" fmla="*/ 5904939 h 9904307"/>
              <a:gd name="connsiteX2" fmla="*/ 2564125 w 9837005"/>
              <a:gd name="connsiteY2" fmla="*/ 6543462 h 9904307"/>
              <a:gd name="connsiteX3" fmla="*/ 2702481 w 9837005"/>
              <a:gd name="connsiteY3" fmla="*/ 6783099 h 9904307"/>
              <a:gd name="connsiteX4" fmla="*/ 2713277 w 9837005"/>
              <a:gd name="connsiteY4" fmla="*/ 8044551 h 9904307"/>
              <a:gd name="connsiteX5" fmla="*/ 2584297 w 9837005"/>
              <a:gd name="connsiteY5" fmla="*/ 8274628 h 9904307"/>
              <a:gd name="connsiteX6" fmla="*/ 1499049 w 9837005"/>
              <a:gd name="connsiteY6" fmla="*/ 8901196 h 9904307"/>
              <a:gd name="connsiteX7" fmla="*/ 1235305 w 9837005"/>
              <a:gd name="connsiteY7" fmla="*/ 8897860 h 9904307"/>
              <a:gd name="connsiteX8" fmla="*/ 148255 w 9837005"/>
              <a:gd name="connsiteY8" fmla="*/ 8257781 h 9904307"/>
              <a:gd name="connsiteX9" fmla="*/ 9901 w 9837005"/>
              <a:gd name="connsiteY9" fmla="*/ 8018145 h 9904307"/>
              <a:gd name="connsiteX10" fmla="*/ 1 w 9837005"/>
              <a:gd name="connsiteY10" fmla="*/ 6758248 h 9904307"/>
              <a:gd name="connsiteX11" fmla="*/ 128984 w 9837005"/>
              <a:gd name="connsiteY11" fmla="*/ 6528171 h 9904307"/>
              <a:gd name="connsiteX12" fmla="*/ 1214230 w 9837005"/>
              <a:gd name="connsiteY12" fmla="*/ 5901603 h 9904307"/>
              <a:gd name="connsiteX13" fmla="*/ 1344321 w 9837005"/>
              <a:gd name="connsiteY13" fmla="*/ 5867732 h 9904307"/>
              <a:gd name="connsiteX14" fmla="*/ 5080089 w 9837005"/>
              <a:gd name="connsiteY14" fmla="*/ 5437573 h 9904307"/>
              <a:gd name="connsiteX15" fmla="*/ 5274753 w 9837005"/>
              <a:gd name="connsiteY15" fmla="*/ 5491765 h 9904307"/>
              <a:gd name="connsiteX16" fmla="*/ 6856725 w 9837005"/>
              <a:gd name="connsiteY16" fmla="*/ 6421766 h 9904307"/>
              <a:gd name="connsiteX17" fmla="*/ 7058237 w 9837005"/>
              <a:gd name="connsiteY17" fmla="*/ 6770796 h 9904307"/>
              <a:gd name="connsiteX18" fmla="*/ 7073965 w 9837005"/>
              <a:gd name="connsiteY18" fmla="*/ 8608090 h 9904307"/>
              <a:gd name="connsiteX19" fmla="*/ 6886101 w 9837005"/>
              <a:gd name="connsiteY19" fmla="*/ 8943194 h 9904307"/>
              <a:gd name="connsiteX20" fmla="*/ 5305449 w 9837005"/>
              <a:gd name="connsiteY20" fmla="*/ 9855784 h 9904307"/>
              <a:gd name="connsiteX21" fmla="*/ 4921309 w 9837005"/>
              <a:gd name="connsiteY21" fmla="*/ 9850926 h 9904307"/>
              <a:gd name="connsiteX22" fmla="*/ 3338029 w 9837005"/>
              <a:gd name="connsiteY22" fmla="*/ 8918658 h 9904307"/>
              <a:gd name="connsiteX23" fmla="*/ 3136517 w 9837005"/>
              <a:gd name="connsiteY23" fmla="*/ 8569630 h 9904307"/>
              <a:gd name="connsiteX24" fmla="*/ 3122097 w 9837005"/>
              <a:gd name="connsiteY24" fmla="*/ 6734600 h 9904307"/>
              <a:gd name="connsiteX25" fmla="*/ 3309961 w 9837005"/>
              <a:gd name="connsiteY25" fmla="*/ 6399497 h 9904307"/>
              <a:gd name="connsiteX26" fmla="*/ 4890613 w 9837005"/>
              <a:gd name="connsiteY26" fmla="*/ 5486907 h 9904307"/>
              <a:gd name="connsiteX27" fmla="*/ 5080089 w 9837005"/>
              <a:gd name="connsiteY27" fmla="*/ 5437573 h 9904307"/>
              <a:gd name="connsiteX28" fmla="*/ 2694673 w 9837005"/>
              <a:gd name="connsiteY28" fmla="*/ 1321089 h 9904307"/>
              <a:gd name="connsiteX29" fmla="*/ 2900657 w 9837005"/>
              <a:gd name="connsiteY29" fmla="*/ 1378431 h 9904307"/>
              <a:gd name="connsiteX30" fmla="*/ 4574589 w 9837005"/>
              <a:gd name="connsiteY30" fmla="*/ 2362496 h 9904307"/>
              <a:gd name="connsiteX31" fmla="*/ 4787817 w 9837005"/>
              <a:gd name="connsiteY31" fmla="*/ 2731814 h 9904307"/>
              <a:gd name="connsiteX32" fmla="*/ 4804457 w 9837005"/>
              <a:gd name="connsiteY32" fmla="*/ 4675916 h 9904307"/>
              <a:gd name="connsiteX33" fmla="*/ 4605677 w 9837005"/>
              <a:gd name="connsiteY33" fmla="*/ 5030500 h 9904307"/>
              <a:gd name="connsiteX34" fmla="*/ 2933137 w 9837005"/>
              <a:gd name="connsiteY34" fmla="*/ 5996140 h 9904307"/>
              <a:gd name="connsiteX35" fmla="*/ 2526665 w 9837005"/>
              <a:gd name="connsiteY35" fmla="*/ 5991001 h 9904307"/>
              <a:gd name="connsiteX36" fmla="*/ 851344 w 9837005"/>
              <a:gd name="connsiteY36" fmla="*/ 5004537 h 9904307"/>
              <a:gd name="connsiteX37" fmla="*/ 638118 w 9837005"/>
              <a:gd name="connsiteY37" fmla="*/ 4635219 h 9904307"/>
              <a:gd name="connsiteX38" fmla="*/ 622862 w 9837005"/>
              <a:gd name="connsiteY38" fmla="*/ 2693515 h 9904307"/>
              <a:gd name="connsiteX39" fmla="*/ 821644 w 9837005"/>
              <a:gd name="connsiteY39" fmla="*/ 2338930 h 9904307"/>
              <a:gd name="connsiteX40" fmla="*/ 2494181 w 9837005"/>
              <a:gd name="connsiteY40" fmla="*/ 1373290 h 9904307"/>
              <a:gd name="connsiteX41" fmla="*/ 2694673 w 9837005"/>
              <a:gd name="connsiteY41" fmla="*/ 1321089 h 9904307"/>
              <a:gd name="connsiteX42" fmla="*/ 5963149 w 9837005"/>
              <a:gd name="connsiteY42" fmla="*/ 0 h 9904307"/>
              <a:gd name="connsiteX43" fmla="*/ 9837005 w 9837005"/>
              <a:gd name="connsiteY43" fmla="*/ 0 h 9904307"/>
              <a:gd name="connsiteX44" fmla="*/ 9837005 w 9837005"/>
              <a:gd name="connsiteY44" fmla="*/ 7009641 h 9904307"/>
              <a:gd name="connsiteX45" fmla="*/ 9800773 w 9837005"/>
              <a:gd name="connsiteY45" fmla="*/ 7030561 h 9904307"/>
              <a:gd name="connsiteX46" fmla="*/ 9633529 w 9837005"/>
              <a:gd name="connsiteY46" fmla="*/ 7127118 h 9904307"/>
              <a:gd name="connsiteX47" fmla="*/ 8862793 w 9837005"/>
              <a:gd name="connsiteY47" fmla="*/ 7117371 h 9904307"/>
              <a:gd name="connsiteX48" fmla="*/ 5686117 w 9837005"/>
              <a:gd name="connsiteY48" fmla="*/ 5246878 h 9904307"/>
              <a:gd name="connsiteX49" fmla="*/ 5281805 w 9837005"/>
              <a:gd name="connsiteY49" fmla="*/ 4546591 h 9904307"/>
              <a:gd name="connsiteX50" fmla="*/ 5252877 w 9837005"/>
              <a:gd name="connsiteY50" fmla="*/ 864809 h 9904307"/>
              <a:gd name="connsiteX51" fmla="*/ 5629801 w 9837005"/>
              <a:gd name="connsiteY51" fmla="*/ 192458 h 9904307"/>
              <a:gd name="connsiteX52" fmla="*/ 5917925 w 9837005"/>
              <a:gd name="connsiteY52" fmla="*/ 26109 h 9904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9837005" h="9904307">
                <a:moveTo>
                  <a:pt x="1344321" y="5867732"/>
                </a:moveTo>
                <a:cubicBezTo>
                  <a:pt x="1389802" y="5868186"/>
                  <a:pt x="1435877" y="5880487"/>
                  <a:pt x="1477975" y="5904939"/>
                </a:cubicBezTo>
                <a:cubicBezTo>
                  <a:pt x="2564125" y="6543462"/>
                  <a:pt x="2564125" y="6543462"/>
                  <a:pt x="2564125" y="6543462"/>
                </a:cubicBezTo>
                <a:cubicBezTo>
                  <a:pt x="2649221" y="6593922"/>
                  <a:pt x="2702225" y="6685730"/>
                  <a:pt x="2702481" y="6783099"/>
                </a:cubicBezTo>
                <a:cubicBezTo>
                  <a:pt x="2713277" y="8044551"/>
                  <a:pt x="2713277" y="8044551"/>
                  <a:pt x="2713277" y="8044551"/>
                </a:cubicBezTo>
                <a:cubicBezTo>
                  <a:pt x="2712633" y="8140363"/>
                  <a:pt x="2663741" y="8228761"/>
                  <a:pt x="2584297" y="8274628"/>
                </a:cubicBezTo>
                <a:cubicBezTo>
                  <a:pt x="1499049" y="8901196"/>
                  <a:pt x="1499049" y="8901196"/>
                  <a:pt x="1499049" y="8901196"/>
                </a:cubicBezTo>
                <a:cubicBezTo>
                  <a:pt x="1419605" y="8947063"/>
                  <a:pt x="1318604" y="8945208"/>
                  <a:pt x="1235305" y="8897860"/>
                </a:cubicBezTo>
                <a:cubicBezTo>
                  <a:pt x="148255" y="8257781"/>
                  <a:pt x="148255" y="8257781"/>
                  <a:pt x="148255" y="8257781"/>
                </a:cubicBezTo>
                <a:cubicBezTo>
                  <a:pt x="64059" y="8208877"/>
                  <a:pt x="11053" y="8117069"/>
                  <a:pt x="9901" y="8018145"/>
                </a:cubicBezTo>
                <a:cubicBezTo>
                  <a:pt x="1" y="6758248"/>
                  <a:pt x="1" y="6758248"/>
                  <a:pt x="1" y="6758248"/>
                </a:cubicBezTo>
                <a:cubicBezTo>
                  <a:pt x="-254" y="6660881"/>
                  <a:pt x="49539" y="6574039"/>
                  <a:pt x="128984" y="6528171"/>
                </a:cubicBezTo>
                <a:cubicBezTo>
                  <a:pt x="1214230" y="5901603"/>
                  <a:pt x="1214230" y="5901603"/>
                  <a:pt x="1214230" y="5901603"/>
                </a:cubicBezTo>
                <a:cubicBezTo>
                  <a:pt x="1253953" y="5878669"/>
                  <a:pt x="1298840" y="5867279"/>
                  <a:pt x="1344321" y="5867732"/>
                </a:cubicBezTo>
                <a:close/>
                <a:moveTo>
                  <a:pt x="5080089" y="5437573"/>
                </a:moveTo>
                <a:cubicBezTo>
                  <a:pt x="5146329" y="5438235"/>
                  <a:pt x="5213437" y="5456153"/>
                  <a:pt x="5274753" y="5491765"/>
                </a:cubicBezTo>
                <a:cubicBezTo>
                  <a:pt x="6856725" y="6421766"/>
                  <a:pt x="6856725" y="6421766"/>
                  <a:pt x="6856725" y="6421766"/>
                </a:cubicBezTo>
                <a:cubicBezTo>
                  <a:pt x="6980665" y="6495261"/>
                  <a:pt x="7057865" y="6628981"/>
                  <a:pt x="7058237" y="6770796"/>
                </a:cubicBezTo>
                <a:cubicBezTo>
                  <a:pt x="7073965" y="8608090"/>
                  <a:pt x="7073965" y="8608090"/>
                  <a:pt x="7073965" y="8608090"/>
                </a:cubicBezTo>
                <a:cubicBezTo>
                  <a:pt x="7073025" y="8747638"/>
                  <a:pt x="7001813" y="8876390"/>
                  <a:pt x="6886101" y="8943194"/>
                </a:cubicBezTo>
                <a:cubicBezTo>
                  <a:pt x="5305449" y="9855784"/>
                  <a:pt x="5305449" y="9855784"/>
                  <a:pt x="5305449" y="9855784"/>
                </a:cubicBezTo>
                <a:cubicBezTo>
                  <a:pt x="5189741" y="9922590"/>
                  <a:pt x="5042633" y="9919888"/>
                  <a:pt x="4921309" y="9850926"/>
                </a:cubicBezTo>
                <a:cubicBezTo>
                  <a:pt x="3338029" y="8918658"/>
                  <a:pt x="3338029" y="8918658"/>
                  <a:pt x="3338029" y="8918658"/>
                </a:cubicBezTo>
                <a:cubicBezTo>
                  <a:pt x="3215401" y="8847430"/>
                  <a:pt x="3138197" y="8713710"/>
                  <a:pt x="3136517" y="8569630"/>
                </a:cubicBezTo>
                <a:cubicBezTo>
                  <a:pt x="3122097" y="6734600"/>
                  <a:pt x="3122097" y="6734600"/>
                  <a:pt x="3122097" y="6734600"/>
                </a:cubicBezTo>
                <a:cubicBezTo>
                  <a:pt x="3121729" y="6592786"/>
                  <a:pt x="3194253" y="6466302"/>
                  <a:pt x="3309961" y="6399497"/>
                </a:cubicBezTo>
                <a:cubicBezTo>
                  <a:pt x="4890613" y="5486907"/>
                  <a:pt x="4890613" y="5486907"/>
                  <a:pt x="4890613" y="5486907"/>
                </a:cubicBezTo>
                <a:cubicBezTo>
                  <a:pt x="4948469" y="5453505"/>
                  <a:pt x="5013845" y="5436912"/>
                  <a:pt x="5080089" y="5437573"/>
                </a:cubicBezTo>
                <a:close/>
                <a:moveTo>
                  <a:pt x="2694673" y="1321089"/>
                </a:moveTo>
                <a:cubicBezTo>
                  <a:pt x="2764765" y="1321789"/>
                  <a:pt x="2835777" y="1340746"/>
                  <a:pt x="2900657" y="1378431"/>
                </a:cubicBezTo>
                <a:cubicBezTo>
                  <a:pt x="4574589" y="2362496"/>
                  <a:pt x="4574589" y="2362496"/>
                  <a:pt x="4574589" y="2362496"/>
                </a:cubicBezTo>
                <a:cubicBezTo>
                  <a:pt x="4705733" y="2440263"/>
                  <a:pt x="4787425" y="2581755"/>
                  <a:pt x="4787817" y="2731814"/>
                </a:cubicBezTo>
                <a:cubicBezTo>
                  <a:pt x="4804457" y="4675916"/>
                  <a:pt x="4804457" y="4675916"/>
                  <a:pt x="4804457" y="4675916"/>
                </a:cubicBezTo>
                <a:cubicBezTo>
                  <a:pt x="4803465" y="4823576"/>
                  <a:pt x="4728113" y="4959812"/>
                  <a:pt x="4605677" y="5030500"/>
                </a:cubicBezTo>
                <a:cubicBezTo>
                  <a:pt x="2933137" y="5996140"/>
                  <a:pt x="2933137" y="5996140"/>
                  <a:pt x="2933137" y="5996140"/>
                </a:cubicBezTo>
                <a:cubicBezTo>
                  <a:pt x="2810697" y="6066829"/>
                  <a:pt x="2655037" y="6063970"/>
                  <a:pt x="2526665" y="5991001"/>
                </a:cubicBezTo>
                <a:cubicBezTo>
                  <a:pt x="851344" y="5004537"/>
                  <a:pt x="851344" y="5004537"/>
                  <a:pt x="851344" y="5004537"/>
                </a:cubicBezTo>
                <a:cubicBezTo>
                  <a:pt x="721586" y="4929167"/>
                  <a:pt x="639894" y="4787675"/>
                  <a:pt x="638118" y="4635219"/>
                </a:cubicBezTo>
                <a:cubicBezTo>
                  <a:pt x="622862" y="2693515"/>
                  <a:pt x="622862" y="2693515"/>
                  <a:pt x="622862" y="2693515"/>
                </a:cubicBezTo>
                <a:cubicBezTo>
                  <a:pt x="622470" y="2543456"/>
                  <a:pt x="699208" y="2409620"/>
                  <a:pt x="821644" y="2338930"/>
                </a:cubicBezTo>
                <a:cubicBezTo>
                  <a:pt x="2494181" y="1373290"/>
                  <a:pt x="2494181" y="1373290"/>
                  <a:pt x="2494181" y="1373290"/>
                </a:cubicBezTo>
                <a:cubicBezTo>
                  <a:pt x="2555401" y="1337945"/>
                  <a:pt x="2624581" y="1320389"/>
                  <a:pt x="2694673" y="1321089"/>
                </a:cubicBezTo>
                <a:close/>
                <a:moveTo>
                  <a:pt x="5963149" y="0"/>
                </a:moveTo>
                <a:lnTo>
                  <a:pt x="9837005" y="0"/>
                </a:lnTo>
                <a:lnTo>
                  <a:pt x="9837005" y="7009641"/>
                </a:lnTo>
                <a:lnTo>
                  <a:pt x="9800773" y="7030561"/>
                </a:lnTo>
                <a:cubicBezTo>
                  <a:pt x="9633529" y="7127118"/>
                  <a:pt x="9633529" y="7127118"/>
                  <a:pt x="9633529" y="7127118"/>
                </a:cubicBezTo>
                <a:cubicBezTo>
                  <a:pt x="9401369" y="7261156"/>
                  <a:pt x="9106213" y="7255735"/>
                  <a:pt x="8862793" y="7117371"/>
                </a:cubicBezTo>
                <a:cubicBezTo>
                  <a:pt x="5686117" y="5246878"/>
                  <a:pt x="5686117" y="5246878"/>
                  <a:pt x="5686117" y="5246878"/>
                </a:cubicBezTo>
                <a:cubicBezTo>
                  <a:pt x="5440073" y="5103967"/>
                  <a:pt x="5285177" y="4835674"/>
                  <a:pt x="5281805" y="4546591"/>
                </a:cubicBezTo>
                <a:cubicBezTo>
                  <a:pt x="5252877" y="864809"/>
                  <a:pt x="5252877" y="864809"/>
                  <a:pt x="5252877" y="864809"/>
                </a:cubicBezTo>
                <a:cubicBezTo>
                  <a:pt x="5252133" y="580272"/>
                  <a:pt x="5397641" y="326497"/>
                  <a:pt x="5629801" y="192458"/>
                </a:cubicBezTo>
                <a:cubicBezTo>
                  <a:pt x="5728905" y="135239"/>
                  <a:pt x="5824917" y="79808"/>
                  <a:pt x="5917925" y="26109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2434A84-694F-4A21-916A-697AE53A007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469409BA-C89B-4BAE-AA2F-4AF30F6959D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9D829208-7002-4280-9B93-B6A77B93C01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179AC6-2865-489B-BC00-A5B85773A22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EE275543-85B8-420B-B4D3-5F8BEED21CE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161728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7" grpId="0"/>
    </p:bldLst>
  </p:timing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479D7391-43F9-44EB-9B72-9F4CB43CD63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flipH="1">
            <a:off x="0" y="0"/>
            <a:ext cx="4917862" cy="4952154"/>
          </a:xfrm>
          <a:custGeom>
            <a:avLst/>
            <a:gdLst>
              <a:gd name="connsiteX0" fmla="*/ 1344321 w 9837005"/>
              <a:gd name="connsiteY0" fmla="*/ 5867732 h 9904307"/>
              <a:gd name="connsiteX1" fmla="*/ 1477975 w 9837005"/>
              <a:gd name="connsiteY1" fmla="*/ 5904939 h 9904307"/>
              <a:gd name="connsiteX2" fmla="*/ 2564125 w 9837005"/>
              <a:gd name="connsiteY2" fmla="*/ 6543462 h 9904307"/>
              <a:gd name="connsiteX3" fmla="*/ 2702481 w 9837005"/>
              <a:gd name="connsiteY3" fmla="*/ 6783099 h 9904307"/>
              <a:gd name="connsiteX4" fmla="*/ 2713277 w 9837005"/>
              <a:gd name="connsiteY4" fmla="*/ 8044551 h 9904307"/>
              <a:gd name="connsiteX5" fmla="*/ 2584297 w 9837005"/>
              <a:gd name="connsiteY5" fmla="*/ 8274628 h 9904307"/>
              <a:gd name="connsiteX6" fmla="*/ 1499049 w 9837005"/>
              <a:gd name="connsiteY6" fmla="*/ 8901196 h 9904307"/>
              <a:gd name="connsiteX7" fmla="*/ 1235305 w 9837005"/>
              <a:gd name="connsiteY7" fmla="*/ 8897860 h 9904307"/>
              <a:gd name="connsiteX8" fmla="*/ 148255 w 9837005"/>
              <a:gd name="connsiteY8" fmla="*/ 8257781 h 9904307"/>
              <a:gd name="connsiteX9" fmla="*/ 9901 w 9837005"/>
              <a:gd name="connsiteY9" fmla="*/ 8018145 h 9904307"/>
              <a:gd name="connsiteX10" fmla="*/ 1 w 9837005"/>
              <a:gd name="connsiteY10" fmla="*/ 6758248 h 9904307"/>
              <a:gd name="connsiteX11" fmla="*/ 128984 w 9837005"/>
              <a:gd name="connsiteY11" fmla="*/ 6528171 h 9904307"/>
              <a:gd name="connsiteX12" fmla="*/ 1214230 w 9837005"/>
              <a:gd name="connsiteY12" fmla="*/ 5901603 h 9904307"/>
              <a:gd name="connsiteX13" fmla="*/ 1344321 w 9837005"/>
              <a:gd name="connsiteY13" fmla="*/ 5867732 h 9904307"/>
              <a:gd name="connsiteX14" fmla="*/ 5080089 w 9837005"/>
              <a:gd name="connsiteY14" fmla="*/ 5437573 h 9904307"/>
              <a:gd name="connsiteX15" fmla="*/ 5274753 w 9837005"/>
              <a:gd name="connsiteY15" fmla="*/ 5491765 h 9904307"/>
              <a:gd name="connsiteX16" fmla="*/ 6856725 w 9837005"/>
              <a:gd name="connsiteY16" fmla="*/ 6421766 h 9904307"/>
              <a:gd name="connsiteX17" fmla="*/ 7058237 w 9837005"/>
              <a:gd name="connsiteY17" fmla="*/ 6770796 h 9904307"/>
              <a:gd name="connsiteX18" fmla="*/ 7073965 w 9837005"/>
              <a:gd name="connsiteY18" fmla="*/ 8608090 h 9904307"/>
              <a:gd name="connsiteX19" fmla="*/ 6886101 w 9837005"/>
              <a:gd name="connsiteY19" fmla="*/ 8943194 h 9904307"/>
              <a:gd name="connsiteX20" fmla="*/ 5305449 w 9837005"/>
              <a:gd name="connsiteY20" fmla="*/ 9855784 h 9904307"/>
              <a:gd name="connsiteX21" fmla="*/ 4921309 w 9837005"/>
              <a:gd name="connsiteY21" fmla="*/ 9850926 h 9904307"/>
              <a:gd name="connsiteX22" fmla="*/ 3338029 w 9837005"/>
              <a:gd name="connsiteY22" fmla="*/ 8918658 h 9904307"/>
              <a:gd name="connsiteX23" fmla="*/ 3136517 w 9837005"/>
              <a:gd name="connsiteY23" fmla="*/ 8569630 h 9904307"/>
              <a:gd name="connsiteX24" fmla="*/ 3122097 w 9837005"/>
              <a:gd name="connsiteY24" fmla="*/ 6734600 h 9904307"/>
              <a:gd name="connsiteX25" fmla="*/ 3309961 w 9837005"/>
              <a:gd name="connsiteY25" fmla="*/ 6399497 h 9904307"/>
              <a:gd name="connsiteX26" fmla="*/ 4890613 w 9837005"/>
              <a:gd name="connsiteY26" fmla="*/ 5486907 h 9904307"/>
              <a:gd name="connsiteX27" fmla="*/ 5080089 w 9837005"/>
              <a:gd name="connsiteY27" fmla="*/ 5437573 h 9904307"/>
              <a:gd name="connsiteX28" fmla="*/ 2694673 w 9837005"/>
              <a:gd name="connsiteY28" fmla="*/ 1321089 h 9904307"/>
              <a:gd name="connsiteX29" fmla="*/ 2900657 w 9837005"/>
              <a:gd name="connsiteY29" fmla="*/ 1378431 h 9904307"/>
              <a:gd name="connsiteX30" fmla="*/ 4574589 w 9837005"/>
              <a:gd name="connsiteY30" fmla="*/ 2362496 h 9904307"/>
              <a:gd name="connsiteX31" fmla="*/ 4787817 w 9837005"/>
              <a:gd name="connsiteY31" fmla="*/ 2731814 h 9904307"/>
              <a:gd name="connsiteX32" fmla="*/ 4804457 w 9837005"/>
              <a:gd name="connsiteY32" fmla="*/ 4675916 h 9904307"/>
              <a:gd name="connsiteX33" fmla="*/ 4605677 w 9837005"/>
              <a:gd name="connsiteY33" fmla="*/ 5030500 h 9904307"/>
              <a:gd name="connsiteX34" fmla="*/ 2933137 w 9837005"/>
              <a:gd name="connsiteY34" fmla="*/ 5996140 h 9904307"/>
              <a:gd name="connsiteX35" fmla="*/ 2526665 w 9837005"/>
              <a:gd name="connsiteY35" fmla="*/ 5991001 h 9904307"/>
              <a:gd name="connsiteX36" fmla="*/ 851344 w 9837005"/>
              <a:gd name="connsiteY36" fmla="*/ 5004537 h 9904307"/>
              <a:gd name="connsiteX37" fmla="*/ 638118 w 9837005"/>
              <a:gd name="connsiteY37" fmla="*/ 4635219 h 9904307"/>
              <a:gd name="connsiteX38" fmla="*/ 622862 w 9837005"/>
              <a:gd name="connsiteY38" fmla="*/ 2693515 h 9904307"/>
              <a:gd name="connsiteX39" fmla="*/ 821644 w 9837005"/>
              <a:gd name="connsiteY39" fmla="*/ 2338930 h 9904307"/>
              <a:gd name="connsiteX40" fmla="*/ 2494181 w 9837005"/>
              <a:gd name="connsiteY40" fmla="*/ 1373290 h 9904307"/>
              <a:gd name="connsiteX41" fmla="*/ 2694673 w 9837005"/>
              <a:gd name="connsiteY41" fmla="*/ 1321089 h 9904307"/>
              <a:gd name="connsiteX42" fmla="*/ 5963149 w 9837005"/>
              <a:gd name="connsiteY42" fmla="*/ 0 h 9904307"/>
              <a:gd name="connsiteX43" fmla="*/ 9837005 w 9837005"/>
              <a:gd name="connsiteY43" fmla="*/ 0 h 9904307"/>
              <a:gd name="connsiteX44" fmla="*/ 9837005 w 9837005"/>
              <a:gd name="connsiteY44" fmla="*/ 7009641 h 9904307"/>
              <a:gd name="connsiteX45" fmla="*/ 9800773 w 9837005"/>
              <a:gd name="connsiteY45" fmla="*/ 7030561 h 9904307"/>
              <a:gd name="connsiteX46" fmla="*/ 9633529 w 9837005"/>
              <a:gd name="connsiteY46" fmla="*/ 7127118 h 9904307"/>
              <a:gd name="connsiteX47" fmla="*/ 8862793 w 9837005"/>
              <a:gd name="connsiteY47" fmla="*/ 7117371 h 9904307"/>
              <a:gd name="connsiteX48" fmla="*/ 5686117 w 9837005"/>
              <a:gd name="connsiteY48" fmla="*/ 5246878 h 9904307"/>
              <a:gd name="connsiteX49" fmla="*/ 5281805 w 9837005"/>
              <a:gd name="connsiteY49" fmla="*/ 4546591 h 9904307"/>
              <a:gd name="connsiteX50" fmla="*/ 5252877 w 9837005"/>
              <a:gd name="connsiteY50" fmla="*/ 864809 h 9904307"/>
              <a:gd name="connsiteX51" fmla="*/ 5629801 w 9837005"/>
              <a:gd name="connsiteY51" fmla="*/ 192458 h 9904307"/>
              <a:gd name="connsiteX52" fmla="*/ 5917925 w 9837005"/>
              <a:gd name="connsiteY52" fmla="*/ 26109 h 9904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9837005" h="9904307">
                <a:moveTo>
                  <a:pt x="1344321" y="5867732"/>
                </a:moveTo>
                <a:cubicBezTo>
                  <a:pt x="1389802" y="5868186"/>
                  <a:pt x="1435877" y="5880487"/>
                  <a:pt x="1477975" y="5904939"/>
                </a:cubicBezTo>
                <a:cubicBezTo>
                  <a:pt x="2564125" y="6543462"/>
                  <a:pt x="2564125" y="6543462"/>
                  <a:pt x="2564125" y="6543462"/>
                </a:cubicBezTo>
                <a:cubicBezTo>
                  <a:pt x="2649221" y="6593922"/>
                  <a:pt x="2702225" y="6685730"/>
                  <a:pt x="2702481" y="6783099"/>
                </a:cubicBezTo>
                <a:cubicBezTo>
                  <a:pt x="2713277" y="8044551"/>
                  <a:pt x="2713277" y="8044551"/>
                  <a:pt x="2713277" y="8044551"/>
                </a:cubicBezTo>
                <a:cubicBezTo>
                  <a:pt x="2712633" y="8140363"/>
                  <a:pt x="2663741" y="8228761"/>
                  <a:pt x="2584297" y="8274628"/>
                </a:cubicBezTo>
                <a:cubicBezTo>
                  <a:pt x="1499049" y="8901196"/>
                  <a:pt x="1499049" y="8901196"/>
                  <a:pt x="1499049" y="8901196"/>
                </a:cubicBezTo>
                <a:cubicBezTo>
                  <a:pt x="1419605" y="8947063"/>
                  <a:pt x="1318604" y="8945208"/>
                  <a:pt x="1235305" y="8897860"/>
                </a:cubicBezTo>
                <a:cubicBezTo>
                  <a:pt x="148255" y="8257781"/>
                  <a:pt x="148255" y="8257781"/>
                  <a:pt x="148255" y="8257781"/>
                </a:cubicBezTo>
                <a:cubicBezTo>
                  <a:pt x="64059" y="8208877"/>
                  <a:pt x="11053" y="8117069"/>
                  <a:pt x="9901" y="8018145"/>
                </a:cubicBezTo>
                <a:cubicBezTo>
                  <a:pt x="1" y="6758248"/>
                  <a:pt x="1" y="6758248"/>
                  <a:pt x="1" y="6758248"/>
                </a:cubicBezTo>
                <a:cubicBezTo>
                  <a:pt x="-254" y="6660881"/>
                  <a:pt x="49539" y="6574039"/>
                  <a:pt x="128984" y="6528171"/>
                </a:cubicBezTo>
                <a:cubicBezTo>
                  <a:pt x="1214230" y="5901603"/>
                  <a:pt x="1214230" y="5901603"/>
                  <a:pt x="1214230" y="5901603"/>
                </a:cubicBezTo>
                <a:cubicBezTo>
                  <a:pt x="1253953" y="5878669"/>
                  <a:pt x="1298840" y="5867279"/>
                  <a:pt x="1344321" y="5867732"/>
                </a:cubicBezTo>
                <a:close/>
                <a:moveTo>
                  <a:pt x="5080089" y="5437573"/>
                </a:moveTo>
                <a:cubicBezTo>
                  <a:pt x="5146329" y="5438235"/>
                  <a:pt x="5213437" y="5456153"/>
                  <a:pt x="5274753" y="5491765"/>
                </a:cubicBezTo>
                <a:cubicBezTo>
                  <a:pt x="6856725" y="6421766"/>
                  <a:pt x="6856725" y="6421766"/>
                  <a:pt x="6856725" y="6421766"/>
                </a:cubicBezTo>
                <a:cubicBezTo>
                  <a:pt x="6980665" y="6495261"/>
                  <a:pt x="7057865" y="6628981"/>
                  <a:pt x="7058237" y="6770796"/>
                </a:cubicBezTo>
                <a:cubicBezTo>
                  <a:pt x="7073965" y="8608090"/>
                  <a:pt x="7073965" y="8608090"/>
                  <a:pt x="7073965" y="8608090"/>
                </a:cubicBezTo>
                <a:cubicBezTo>
                  <a:pt x="7073025" y="8747638"/>
                  <a:pt x="7001813" y="8876390"/>
                  <a:pt x="6886101" y="8943194"/>
                </a:cubicBezTo>
                <a:cubicBezTo>
                  <a:pt x="5305449" y="9855784"/>
                  <a:pt x="5305449" y="9855784"/>
                  <a:pt x="5305449" y="9855784"/>
                </a:cubicBezTo>
                <a:cubicBezTo>
                  <a:pt x="5189741" y="9922590"/>
                  <a:pt x="5042633" y="9919888"/>
                  <a:pt x="4921309" y="9850926"/>
                </a:cubicBezTo>
                <a:cubicBezTo>
                  <a:pt x="3338029" y="8918658"/>
                  <a:pt x="3338029" y="8918658"/>
                  <a:pt x="3338029" y="8918658"/>
                </a:cubicBezTo>
                <a:cubicBezTo>
                  <a:pt x="3215401" y="8847430"/>
                  <a:pt x="3138197" y="8713710"/>
                  <a:pt x="3136517" y="8569630"/>
                </a:cubicBezTo>
                <a:cubicBezTo>
                  <a:pt x="3122097" y="6734600"/>
                  <a:pt x="3122097" y="6734600"/>
                  <a:pt x="3122097" y="6734600"/>
                </a:cubicBezTo>
                <a:cubicBezTo>
                  <a:pt x="3121729" y="6592786"/>
                  <a:pt x="3194253" y="6466302"/>
                  <a:pt x="3309961" y="6399497"/>
                </a:cubicBezTo>
                <a:cubicBezTo>
                  <a:pt x="4890613" y="5486907"/>
                  <a:pt x="4890613" y="5486907"/>
                  <a:pt x="4890613" y="5486907"/>
                </a:cubicBezTo>
                <a:cubicBezTo>
                  <a:pt x="4948469" y="5453505"/>
                  <a:pt x="5013845" y="5436912"/>
                  <a:pt x="5080089" y="5437573"/>
                </a:cubicBezTo>
                <a:close/>
                <a:moveTo>
                  <a:pt x="2694673" y="1321089"/>
                </a:moveTo>
                <a:cubicBezTo>
                  <a:pt x="2764765" y="1321789"/>
                  <a:pt x="2835777" y="1340746"/>
                  <a:pt x="2900657" y="1378431"/>
                </a:cubicBezTo>
                <a:cubicBezTo>
                  <a:pt x="4574589" y="2362496"/>
                  <a:pt x="4574589" y="2362496"/>
                  <a:pt x="4574589" y="2362496"/>
                </a:cubicBezTo>
                <a:cubicBezTo>
                  <a:pt x="4705733" y="2440263"/>
                  <a:pt x="4787425" y="2581755"/>
                  <a:pt x="4787817" y="2731814"/>
                </a:cubicBezTo>
                <a:cubicBezTo>
                  <a:pt x="4804457" y="4675916"/>
                  <a:pt x="4804457" y="4675916"/>
                  <a:pt x="4804457" y="4675916"/>
                </a:cubicBezTo>
                <a:cubicBezTo>
                  <a:pt x="4803465" y="4823576"/>
                  <a:pt x="4728113" y="4959812"/>
                  <a:pt x="4605677" y="5030500"/>
                </a:cubicBezTo>
                <a:cubicBezTo>
                  <a:pt x="2933137" y="5996140"/>
                  <a:pt x="2933137" y="5996140"/>
                  <a:pt x="2933137" y="5996140"/>
                </a:cubicBezTo>
                <a:cubicBezTo>
                  <a:pt x="2810697" y="6066829"/>
                  <a:pt x="2655037" y="6063970"/>
                  <a:pt x="2526665" y="5991001"/>
                </a:cubicBezTo>
                <a:cubicBezTo>
                  <a:pt x="851344" y="5004537"/>
                  <a:pt x="851344" y="5004537"/>
                  <a:pt x="851344" y="5004537"/>
                </a:cubicBezTo>
                <a:cubicBezTo>
                  <a:pt x="721586" y="4929167"/>
                  <a:pt x="639894" y="4787675"/>
                  <a:pt x="638118" y="4635219"/>
                </a:cubicBezTo>
                <a:cubicBezTo>
                  <a:pt x="622862" y="2693515"/>
                  <a:pt x="622862" y="2693515"/>
                  <a:pt x="622862" y="2693515"/>
                </a:cubicBezTo>
                <a:cubicBezTo>
                  <a:pt x="622470" y="2543456"/>
                  <a:pt x="699208" y="2409620"/>
                  <a:pt x="821644" y="2338930"/>
                </a:cubicBezTo>
                <a:cubicBezTo>
                  <a:pt x="2494181" y="1373290"/>
                  <a:pt x="2494181" y="1373290"/>
                  <a:pt x="2494181" y="1373290"/>
                </a:cubicBezTo>
                <a:cubicBezTo>
                  <a:pt x="2555401" y="1337945"/>
                  <a:pt x="2624581" y="1320389"/>
                  <a:pt x="2694673" y="1321089"/>
                </a:cubicBezTo>
                <a:close/>
                <a:moveTo>
                  <a:pt x="5963149" y="0"/>
                </a:moveTo>
                <a:lnTo>
                  <a:pt x="9837005" y="0"/>
                </a:lnTo>
                <a:lnTo>
                  <a:pt x="9837005" y="7009641"/>
                </a:lnTo>
                <a:lnTo>
                  <a:pt x="9800773" y="7030561"/>
                </a:lnTo>
                <a:cubicBezTo>
                  <a:pt x="9633529" y="7127118"/>
                  <a:pt x="9633529" y="7127118"/>
                  <a:pt x="9633529" y="7127118"/>
                </a:cubicBezTo>
                <a:cubicBezTo>
                  <a:pt x="9401369" y="7261156"/>
                  <a:pt x="9106213" y="7255735"/>
                  <a:pt x="8862793" y="7117371"/>
                </a:cubicBezTo>
                <a:cubicBezTo>
                  <a:pt x="5686117" y="5246878"/>
                  <a:pt x="5686117" y="5246878"/>
                  <a:pt x="5686117" y="5246878"/>
                </a:cubicBezTo>
                <a:cubicBezTo>
                  <a:pt x="5440073" y="5103967"/>
                  <a:pt x="5285177" y="4835674"/>
                  <a:pt x="5281805" y="4546591"/>
                </a:cubicBezTo>
                <a:cubicBezTo>
                  <a:pt x="5252877" y="864809"/>
                  <a:pt x="5252877" y="864809"/>
                  <a:pt x="5252877" y="864809"/>
                </a:cubicBezTo>
                <a:cubicBezTo>
                  <a:pt x="5252133" y="580272"/>
                  <a:pt x="5397641" y="326497"/>
                  <a:pt x="5629801" y="192458"/>
                </a:cubicBezTo>
                <a:cubicBezTo>
                  <a:pt x="5728905" y="135239"/>
                  <a:pt x="5824917" y="79808"/>
                  <a:pt x="5917925" y="26109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97896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B6BCF22-215E-4E82-9D47-45DF4F5CB0C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041448" y="1154957"/>
            <a:ext cx="6004934" cy="4603919"/>
          </a:xfrm>
          <a:custGeom>
            <a:avLst/>
            <a:gdLst>
              <a:gd name="connsiteX0" fmla="*/ 9380416 w 12011431"/>
              <a:gd name="connsiteY0" fmla="*/ 2 h 9207837"/>
              <a:gd name="connsiteX1" fmla="*/ 9731600 w 12011431"/>
              <a:gd name="connsiteY1" fmla="*/ 112733 h 9207837"/>
              <a:gd name="connsiteX2" fmla="*/ 9731600 w 12011431"/>
              <a:gd name="connsiteY2" fmla="*/ 951250 h 9207837"/>
              <a:gd name="connsiteX3" fmla="*/ 11565278 w 12011431"/>
              <a:gd name="connsiteY3" fmla="*/ 794028 h 9207837"/>
              <a:gd name="connsiteX4" fmla="*/ 11748646 w 12011431"/>
              <a:gd name="connsiteY4" fmla="*/ 1877114 h 9207837"/>
              <a:gd name="connsiteX5" fmla="*/ 11792304 w 12011431"/>
              <a:gd name="connsiteY5" fmla="*/ 3012608 h 9207837"/>
              <a:gd name="connsiteX6" fmla="*/ 11233468 w 12011431"/>
              <a:gd name="connsiteY6" fmla="*/ 4969149 h 9207837"/>
              <a:gd name="connsiteX7" fmla="*/ 9198958 w 12011431"/>
              <a:gd name="connsiteY7" fmla="*/ 6467126 h 9207837"/>
              <a:gd name="connsiteX8" fmla="*/ 8906444 w 12011431"/>
              <a:gd name="connsiteY8" fmla="*/ 6847080 h 9207837"/>
              <a:gd name="connsiteX9" fmla="*/ 7932846 w 12011431"/>
              <a:gd name="connsiteY9" fmla="*/ 7449764 h 9207837"/>
              <a:gd name="connsiteX10" fmla="*/ 7609770 w 12011431"/>
              <a:gd name="connsiteY10" fmla="*/ 8353791 h 9207837"/>
              <a:gd name="connsiteX11" fmla="*/ 6828272 w 12011431"/>
              <a:gd name="connsiteY11" fmla="*/ 8554686 h 9207837"/>
              <a:gd name="connsiteX12" fmla="*/ 6011849 w 12011431"/>
              <a:gd name="connsiteY12" fmla="*/ 8515381 h 9207837"/>
              <a:gd name="connsiteX13" fmla="*/ 4964032 w 12011431"/>
              <a:gd name="connsiteY13" fmla="*/ 9021985 h 9207837"/>
              <a:gd name="connsiteX14" fmla="*/ 4688980 w 12011431"/>
              <a:gd name="connsiteY14" fmla="*/ 9157371 h 9207837"/>
              <a:gd name="connsiteX15" fmla="*/ 4199999 w 12011431"/>
              <a:gd name="connsiteY15" fmla="*/ 9196677 h 9207837"/>
              <a:gd name="connsiteX16" fmla="*/ 458420 w 12011431"/>
              <a:gd name="connsiteY16" fmla="*/ 8585257 h 9207837"/>
              <a:gd name="connsiteX17" fmla="*/ 1017256 w 12011431"/>
              <a:gd name="connsiteY17" fmla="*/ 7764208 h 9207837"/>
              <a:gd name="connsiteX18" fmla="*/ 419127 w 12011431"/>
              <a:gd name="connsiteY18" fmla="*/ 6816508 h 9207837"/>
              <a:gd name="connsiteX19" fmla="*/ 0 w 12011431"/>
              <a:gd name="connsiteY19" fmla="*/ 6126478 h 9207837"/>
              <a:gd name="connsiteX20" fmla="*/ 1034719 w 12011431"/>
              <a:gd name="connsiteY20" fmla="*/ 5091433 h 9207837"/>
              <a:gd name="connsiteX21" fmla="*/ 2571517 w 12011431"/>
              <a:gd name="connsiteY21" fmla="*/ 3187298 h 9207837"/>
              <a:gd name="connsiteX22" fmla="*/ 3099792 w 12011431"/>
              <a:gd name="connsiteY22" fmla="*/ 990556 h 9207837"/>
              <a:gd name="connsiteX23" fmla="*/ 4073388 w 12011431"/>
              <a:gd name="connsiteY23" fmla="*/ 728519 h 9207837"/>
              <a:gd name="connsiteX24" fmla="*/ 7688356 w 12011431"/>
              <a:gd name="connsiteY24" fmla="*/ 601868 h 9207837"/>
              <a:gd name="connsiteX25" fmla="*/ 9380416 w 12011431"/>
              <a:gd name="connsiteY25" fmla="*/ 2 h 9207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2011431" h="9207837">
                <a:moveTo>
                  <a:pt x="9380416" y="2"/>
                </a:moveTo>
                <a:cubicBezTo>
                  <a:pt x="9501298" y="275"/>
                  <a:pt x="9613720" y="34122"/>
                  <a:pt x="9731600" y="112733"/>
                </a:cubicBezTo>
                <a:cubicBezTo>
                  <a:pt x="10203116" y="427177"/>
                  <a:pt x="9574426" y="759090"/>
                  <a:pt x="9731600" y="951250"/>
                </a:cubicBezTo>
                <a:cubicBezTo>
                  <a:pt x="10307898" y="1510262"/>
                  <a:pt x="11181080" y="514522"/>
                  <a:pt x="11565278" y="794028"/>
                </a:cubicBezTo>
                <a:cubicBezTo>
                  <a:pt x="11879624" y="1021127"/>
                  <a:pt x="11958208" y="1204553"/>
                  <a:pt x="11748646" y="1877114"/>
                </a:cubicBezTo>
                <a:cubicBezTo>
                  <a:pt x="11630768" y="2248333"/>
                  <a:pt x="11643864" y="2650123"/>
                  <a:pt x="11792304" y="3012608"/>
                </a:cubicBezTo>
                <a:cubicBezTo>
                  <a:pt x="12045528" y="3641496"/>
                  <a:pt x="12290018" y="4497483"/>
                  <a:pt x="11233468" y="4969149"/>
                </a:cubicBezTo>
                <a:cubicBezTo>
                  <a:pt x="9801452" y="5611139"/>
                  <a:pt x="9439084" y="5632976"/>
                  <a:pt x="9198958" y="6467126"/>
                </a:cubicBezTo>
                <a:cubicBezTo>
                  <a:pt x="9150934" y="6624348"/>
                  <a:pt x="9050518" y="6759734"/>
                  <a:pt x="8906444" y="6847080"/>
                </a:cubicBezTo>
                <a:cubicBezTo>
                  <a:pt x="8561536" y="7056709"/>
                  <a:pt x="8050726" y="7065444"/>
                  <a:pt x="7932846" y="7449764"/>
                </a:cubicBezTo>
                <a:cubicBezTo>
                  <a:pt x="7814968" y="7829718"/>
                  <a:pt x="7876090" y="8100489"/>
                  <a:pt x="7609770" y="8353791"/>
                </a:cubicBezTo>
                <a:cubicBezTo>
                  <a:pt x="7400206" y="8550319"/>
                  <a:pt x="7103324" y="8624563"/>
                  <a:pt x="6828272" y="8554686"/>
                </a:cubicBezTo>
                <a:cubicBezTo>
                  <a:pt x="6596880" y="8502279"/>
                  <a:pt x="6308730" y="8432402"/>
                  <a:pt x="6011849" y="8515381"/>
                </a:cubicBezTo>
                <a:cubicBezTo>
                  <a:pt x="6011849" y="8515381"/>
                  <a:pt x="5470477" y="8707541"/>
                  <a:pt x="4964032" y="9021985"/>
                </a:cubicBezTo>
                <a:cubicBezTo>
                  <a:pt x="4876714" y="9087495"/>
                  <a:pt x="4780664" y="9131167"/>
                  <a:pt x="4688980" y="9157371"/>
                </a:cubicBezTo>
                <a:cubicBezTo>
                  <a:pt x="4531808" y="9209778"/>
                  <a:pt x="4365904" y="9218513"/>
                  <a:pt x="4199999" y="9196677"/>
                </a:cubicBezTo>
                <a:cubicBezTo>
                  <a:pt x="3588773" y="9113698"/>
                  <a:pt x="798960" y="8725010"/>
                  <a:pt x="458420" y="8585257"/>
                </a:cubicBezTo>
                <a:cubicBezTo>
                  <a:pt x="74221" y="8428035"/>
                  <a:pt x="-170270" y="8096122"/>
                  <a:pt x="1017256" y="7764208"/>
                </a:cubicBezTo>
                <a:cubicBezTo>
                  <a:pt x="1990852" y="7493437"/>
                  <a:pt x="977963" y="7126586"/>
                  <a:pt x="419127" y="6816508"/>
                </a:cubicBezTo>
                <a:cubicBezTo>
                  <a:pt x="165905" y="6681123"/>
                  <a:pt x="0" y="6414718"/>
                  <a:pt x="0" y="6126478"/>
                </a:cubicBezTo>
                <a:cubicBezTo>
                  <a:pt x="0" y="5742158"/>
                  <a:pt x="279418" y="5370939"/>
                  <a:pt x="1034719" y="5091433"/>
                </a:cubicBezTo>
                <a:cubicBezTo>
                  <a:pt x="2117463" y="4689643"/>
                  <a:pt x="2501663" y="4235446"/>
                  <a:pt x="2571517" y="3187298"/>
                </a:cubicBezTo>
                <a:cubicBezTo>
                  <a:pt x="2632640" y="2305107"/>
                  <a:pt x="2252806" y="1518997"/>
                  <a:pt x="3099792" y="990556"/>
                </a:cubicBezTo>
                <a:cubicBezTo>
                  <a:pt x="3392307" y="807130"/>
                  <a:pt x="3732848" y="719785"/>
                  <a:pt x="4073388" y="728519"/>
                </a:cubicBezTo>
                <a:cubicBezTo>
                  <a:pt x="5457380" y="763457"/>
                  <a:pt x="6596880" y="973087"/>
                  <a:pt x="7688356" y="601868"/>
                </a:cubicBezTo>
                <a:cubicBezTo>
                  <a:pt x="8579000" y="300526"/>
                  <a:pt x="9017772" y="-817"/>
                  <a:pt x="9380416" y="2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0658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B6BCF22-215E-4E82-9D47-45DF4F5CB0C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041448" y="1154957"/>
            <a:ext cx="6004934" cy="4603919"/>
          </a:xfrm>
          <a:custGeom>
            <a:avLst/>
            <a:gdLst>
              <a:gd name="connsiteX0" fmla="*/ 9380416 w 12011431"/>
              <a:gd name="connsiteY0" fmla="*/ 2 h 9207837"/>
              <a:gd name="connsiteX1" fmla="*/ 9731600 w 12011431"/>
              <a:gd name="connsiteY1" fmla="*/ 112733 h 9207837"/>
              <a:gd name="connsiteX2" fmla="*/ 9731600 w 12011431"/>
              <a:gd name="connsiteY2" fmla="*/ 951250 h 9207837"/>
              <a:gd name="connsiteX3" fmla="*/ 11565278 w 12011431"/>
              <a:gd name="connsiteY3" fmla="*/ 794028 h 9207837"/>
              <a:gd name="connsiteX4" fmla="*/ 11748646 w 12011431"/>
              <a:gd name="connsiteY4" fmla="*/ 1877114 h 9207837"/>
              <a:gd name="connsiteX5" fmla="*/ 11792304 w 12011431"/>
              <a:gd name="connsiteY5" fmla="*/ 3012608 h 9207837"/>
              <a:gd name="connsiteX6" fmla="*/ 11233468 w 12011431"/>
              <a:gd name="connsiteY6" fmla="*/ 4969149 h 9207837"/>
              <a:gd name="connsiteX7" fmla="*/ 9198958 w 12011431"/>
              <a:gd name="connsiteY7" fmla="*/ 6467126 h 9207837"/>
              <a:gd name="connsiteX8" fmla="*/ 8906444 w 12011431"/>
              <a:gd name="connsiteY8" fmla="*/ 6847080 h 9207837"/>
              <a:gd name="connsiteX9" fmla="*/ 7932846 w 12011431"/>
              <a:gd name="connsiteY9" fmla="*/ 7449764 h 9207837"/>
              <a:gd name="connsiteX10" fmla="*/ 7609770 w 12011431"/>
              <a:gd name="connsiteY10" fmla="*/ 8353791 h 9207837"/>
              <a:gd name="connsiteX11" fmla="*/ 6828272 w 12011431"/>
              <a:gd name="connsiteY11" fmla="*/ 8554686 h 9207837"/>
              <a:gd name="connsiteX12" fmla="*/ 6011849 w 12011431"/>
              <a:gd name="connsiteY12" fmla="*/ 8515381 h 9207837"/>
              <a:gd name="connsiteX13" fmla="*/ 4964032 w 12011431"/>
              <a:gd name="connsiteY13" fmla="*/ 9021985 h 9207837"/>
              <a:gd name="connsiteX14" fmla="*/ 4688980 w 12011431"/>
              <a:gd name="connsiteY14" fmla="*/ 9157371 h 9207837"/>
              <a:gd name="connsiteX15" fmla="*/ 4199999 w 12011431"/>
              <a:gd name="connsiteY15" fmla="*/ 9196677 h 9207837"/>
              <a:gd name="connsiteX16" fmla="*/ 458420 w 12011431"/>
              <a:gd name="connsiteY16" fmla="*/ 8585257 h 9207837"/>
              <a:gd name="connsiteX17" fmla="*/ 1017256 w 12011431"/>
              <a:gd name="connsiteY17" fmla="*/ 7764208 h 9207837"/>
              <a:gd name="connsiteX18" fmla="*/ 419127 w 12011431"/>
              <a:gd name="connsiteY18" fmla="*/ 6816508 h 9207837"/>
              <a:gd name="connsiteX19" fmla="*/ 0 w 12011431"/>
              <a:gd name="connsiteY19" fmla="*/ 6126478 h 9207837"/>
              <a:gd name="connsiteX20" fmla="*/ 1034719 w 12011431"/>
              <a:gd name="connsiteY20" fmla="*/ 5091433 h 9207837"/>
              <a:gd name="connsiteX21" fmla="*/ 2571517 w 12011431"/>
              <a:gd name="connsiteY21" fmla="*/ 3187298 h 9207837"/>
              <a:gd name="connsiteX22" fmla="*/ 3099792 w 12011431"/>
              <a:gd name="connsiteY22" fmla="*/ 990556 h 9207837"/>
              <a:gd name="connsiteX23" fmla="*/ 4073388 w 12011431"/>
              <a:gd name="connsiteY23" fmla="*/ 728519 h 9207837"/>
              <a:gd name="connsiteX24" fmla="*/ 7688356 w 12011431"/>
              <a:gd name="connsiteY24" fmla="*/ 601868 h 9207837"/>
              <a:gd name="connsiteX25" fmla="*/ 9380416 w 12011431"/>
              <a:gd name="connsiteY25" fmla="*/ 2 h 9207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2011431" h="9207837">
                <a:moveTo>
                  <a:pt x="9380416" y="2"/>
                </a:moveTo>
                <a:cubicBezTo>
                  <a:pt x="9501298" y="275"/>
                  <a:pt x="9613720" y="34122"/>
                  <a:pt x="9731600" y="112733"/>
                </a:cubicBezTo>
                <a:cubicBezTo>
                  <a:pt x="10203116" y="427177"/>
                  <a:pt x="9574426" y="759090"/>
                  <a:pt x="9731600" y="951250"/>
                </a:cubicBezTo>
                <a:cubicBezTo>
                  <a:pt x="10307898" y="1510262"/>
                  <a:pt x="11181080" y="514522"/>
                  <a:pt x="11565278" y="794028"/>
                </a:cubicBezTo>
                <a:cubicBezTo>
                  <a:pt x="11879624" y="1021127"/>
                  <a:pt x="11958208" y="1204553"/>
                  <a:pt x="11748646" y="1877114"/>
                </a:cubicBezTo>
                <a:cubicBezTo>
                  <a:pt x="11630768" y="2248333"/>
                  <a:pt x="11643864" y="2650123"/>
                  <a:pt x="11792304" y="3012608"/>
                </a:cubicBezTo>
                <a:cubicBezTo>
                  <a:pt x="12045528" y="3641496"/>
                  <a:pt x="12290018" y="4497483"/>
                  <a:pt x="11233468" y="4969149"/>
                </a:cubicBezTo>
                <a:cubicBezTo>
                  <a:pt x="9801452" y="5611139"/>
                  <a:pt x="9439084" y="5632976"/>
                  <a:pt x="9198958" y="6467126"/>
                </a:cubicBezTo>
                <a:cubicBezTo>
                  <a:pt x="9150934" y="6624348"/>
                  <a:pt x="9050518" y="6759734"/>
                  <a:pt x="8906444" y="6847080"/>
                </a:cubicBezTo>
                <a:cubicBezTo>
                  <a:pt x="8561536" y="7056709"/>
                  <a:pt x="8050726" y="7065444"/>
                  <a:pt x="7932846" y="7449764"/>
                </a:cubicBezTo>
                <a:cubicBezTo>
                  <a:pt x="7814968" y="7829718"/>
                  <a:pt x="7876090" y="8100489"/>
                  <a:pt x="7609770" y="8353791"/>
                </a:cubicBezTo>
                <a:cubicBezTo>
                  <a:pt x="7400206" y="8550319"/>
                  <a:pt x="7103324" y="8624563"/>
                  <a:pt x="6828272" y="8554686"/>
                </a:cubicBezTo>
                <a:cubicBezTo>
                  <a:pt x="6596880" y="8502279"/>
                  <a:pt x="6308730" y="8432402"/>
                  <a:pt x="6011849" y="8515381"/>
                </a:cubicBezTo>
                <a:cubicBezTo>
                  <a:pt x="6011849" y="8515381"/>
                  <a:pt x="5470477" y="8707541"/>
                  <a:pt x="4964032" y="9021985"/>
                </a:cubicBezTo>
                <a:cubicBezTo>
                  <a:pt x="4876714" y="9087495"/>
                  <a:pt x="4780664" y="9131167"/>
                  <a:pt x="4688980" y="9157371"/>
                </a:cubicBezTo>
                <a:cubicBezTo>
                  <a:pt x="4531808" y="9209778"/>
                  <a:pt x="4365904" y="9218513"/>
                  <a:pt x="4199999" y="9196677"/>
                </a:cubicBezTo>
                <a:cubicBezTo>
                  <a:pt x="3588773" y="9113698"/>
                  <a:pt x="798960" y="8725010"/>
                  <a:pt x="458420" y="8585257"/>
                </a:cubicBezTo>
                <a:cubicBezTo>
                  <a:pt x="74221" y="8428035"/>
                  <a:pt x="-170270" y="8096122"/>
                  <a:pt x="1017256" y="7764208"/>
                </a:cubicBezTo>
                <a:cubicBezTo>
                  <a:pt x="1990852" y="7493437"/>
                  <a:pt x="977963" y="7126586"/>
                  <a:pt x="419127" y="6816508"/>
                </a:cubicBezTo>
                <a:cubicBezTo>
                  <a:pt x="165905" y="6681123"/>
                  <a:pt x="0" y="6414718"/>
                  <a:pt x="0" y="6126478"/>
                </a:cubicBezTo>
                <a:cubicBezTo>
                  <a:pt x="0" y="5742158"/>
                  <a:pt x="279418" y="5370939"/>
                  <a:pt x="1034719" y="5091433"/>
                </a:cubicBezTo>
                <a:cubicBezTo>
                  <a:pt x="2117463" y="4689643"/>
                  <a:pt x="2501663" y="4235446"/>
                  <a:pt x="2571517" y="3187298"/>
                </a:cubicBezTo>
                <a:cubicBezTo>
                  <a:pt x="2632640" y="2305107"/>
                  <a:pt x="2252806" y="1518997"/>
                  <a:pt x="3099792" y="990556"/>
                </a:cubicBezTo>
                <a:cubicBezTo>
                  <a:pt x="3392307" y="807130"/>
                  <a:pt x="3732848" y="719785"/>
                  <a:pt x="4073388" y="728519"/>
                </a:cubicBezTo>
                <a:cubicBezTo>
                  <a:pt x="5457380" y="763457"/>
                  <a:pt x="6596880" y="973087"/>
                  <a:pt x="7688356" y="601868"/>
                </a:cubicBezTo>
                <a:cubicBezTo>
                  <a:pt x="8579000" y="300526"/>
                  <a:pt x="9017772" y="-817"/>
                  <a:pt x="9380416" y="2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52C289-31A6-42BD-A09B-8066559643D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0A399786-2F06-42C2-8260-1607F3C7A56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A81406C0-3DC1-45F6-9890-C16FFEE6F17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FB2CD10-5DEA-441F-9CAE-1AF913838AB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2E456F84-577D-43DD-B9B4-CD7D6AF70728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506FBC26-7C64-47A3-B1AD-A2A078DE7B9F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658345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8" grpId="0"/>
    </p:bldLst>
  </p:timing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16E19BE-E5DB-455F-A871-DDF522F8941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28125" y="1737211"/>
            <a:ext cx="5692977" cy="3533960"/>
          </a:xfrm>
          <a:custGeom>
            <a:avLst/>
            <a:gdLst>
              <a:gd name="connsiteX0" fmla="*/ 6693887 w 11387436"/>
              <a:gd name="connsiteY0" fmla="*/ 3 h 7067920"/>
              <a:gd name="connsiteX1" fmla="*/ 10711452 w 11387436"/>
              <a:gd name="connsiteY1" fmla="*/ 2115786 h 7067920"/>
              <a:gd name="connsiteX2" fmla="*/ 8436543 w 11387436"/>
              <a:gd name="connsiteY2" fmla="*/ 6547146 h 7067920"/>
              <a:gd name="connsiteX3" fmla="*/ 2779405 w 11387436"/>
              <a:gd name="connsiteY3" fmla="*/ 6852367 h 7067920"/>
              <a:gd name="connsiteX4" fmla="*/ 1412202 w 11387436"/>
              <a:gd name="connsiteY4" fmla="*/ 7033239 h 7067920"/>
              <a:gd name="connsiteX5" fmla="*/ 29931 w 11387436"/>
              <a:gd name="connsiteY5" fmla="*/ 4708283 h 7067920"/>
              <a:gd name="connsiteX6" fmla="*/ 5046780 w 11387436"/>
              <a:gd name="connsiteY6" fmla="*/ 231705 h 7067920"/>
              <a:gd name="connsiteX7" fmla="*/ 6693887 w 11387436"/>
              <a:gd name="connsiteY7" fmla="*/ 3 h 706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387436" h="7067920">
                <a:moveTo>
                  <a:pt x="6693887" y="3"/>
                </a:moveTo>
                <a:cubicBezTo>
                  <a:pt x="7918074" y="-1156"/>
                  <a:pt x="9567406" y="377721"/>
                  <a:pt x="10711452" y="2115786"/>
                </a:cubicBezTo>
                <a:cubicBezTo>
                  <a:pt x="12745308" y="5205680"/>
                  <a:pt x="9656858" y="7376142"/>
                  <a:pt x="8436543" y="6547146"/>
                </a:cubicBezTo>
                <a:cubicBezTo>
                  <a:pt x="7276491" y="5759600"/>
                  <a:pt x="5299129" y="5691773"/>
                  <a:pt x="2779405" y="6852367"/>
                </a:cubicBezTo>
                <a:cubicBezTo>
                  <a:pt x="2353802" y="7048312"/>
                  <a:pt x="1875468" y="7116139"/>
                  <a:pt x="1412202" y="7033239"/>
                </a:cubicBezTo>
                <a:cubicBezTo>
                  <a:pt x="-256316" y="6731786"/>
                  <a:pt x="3566" y="4877850"/>
                  <a:pt x="29931" y="4708283"/>
                </a:cubicBezTo>
                <a:cubicBezTo>
                  <a:pt x="60062" y="4512338"/>
                  <a:pt x="301112" y="1995206"/>
                  <a:pt x="5046780" y="231705"/>
                </a:cubicBezTo>
                <a:cubicBezTo>
                  <a:pt x="5046780" y="231705"/>
                  <a:pt x="5741740" y="905"/>
                  <a:pt x="6693887" y="3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51086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16E19BE-E5DB-455F-A871-DDF522F8941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28125" y="1737211"/>
            <a:ext cx="5692977" cy="3533960"/>
          </a:xfrm>
          <a:custGeom>
            <a:avLst/>
            <a:gdLst>
              <a:gd name="connsiteX0" fmla="*/ 6693887 w 11387436"/>
              <a:gd name="connsiteY0" fmla="*/ 3 h 7067920"/>
              <a:gd name="connsiteX1" fmla="*/ 10711452 w 11387436"/>
              <a:gd name="connsiteY1" fmla="*/ 2115786 h 7067920"/>
              <a:gd name="connsiteX2" fmla="*/ 8436543 w 11387436"/>
              <a:gd name="connsiteY2" fmla="*/ 6547146 h 7067920"/>
              <a:gd name="connsiteX3" fmla="*/ 2779405 w 11387436"/>
              <a:gd name="connsiteY3" fmla="*/ 6852367 h 7067920"/>
              <a:gd name="connsiteX4" fmla="*/ 1412202 w 11387436"/>
              <a:gd name="connsiteY4" fmla="*/ 7033239 h 7067920"/>
              <a:gd name="connsiteX5" fmla="*/ 29931 w 11387436"/>
              <a:gd name="connsiteY5" fmla="*/ 4708283 h 7067920"/>
              <a:gd name="connsiteX6" fmla="*/ 5046780 w 11387436"/>
              <a:gd name="connsiteY6" fmla="*/ 231705 h 7067920"/>
              <a:gd name="connsiteX7" fmla="*/ 6693887 w 11387436"/>
              <a:gd name="connsiteY7" fmla="*/ 3 h 706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387436" h="7067920">
                <a:moveTo>
                  <a:pt x="6693887" y="3"/>
                </a:moveTo>
                <a:cubicBezTo>
                  <a:pt x="7918074" y="-1156"/>
                  <a:pt x="9567406" y="377721"/>
                  <a:pt x="10711452" y="2115786"/>
                </a:cubicBezTo>
                <a:cubicBezTo>
                  <a:pt x="12745308" y="5205680"/>
                  <a:pt x="9656858" y="7376142"/>
                  <a:pt x="8436543" y="6547146"/>
                </a:cubicBezTo>
                <a:cubicBezTo>
                  <a:pt x="7276491" y="5759600"/>
                  <a:pt x="5299129" y="5691773"/>
                  <a:pt x="2779405" y="6852367"/>
                </a:cubicBezTo>
                <a:cubicBezTo>
                  <a:pt x="2353802" y="7048312"/>
                  <a:pt x="1875468" y="7116139"/>
                  <a:pt x="1412202" y="7033239"/>
                </a:cubicBezTo>
                <a:cubicBezTo>
                  <a:pt x="-256316" y="6731786"/>
                  <a:pt x="3566" y="4877850"/>
                  <a:pt x="29931" y="4708283"/>
                </a:cubicBezTo>
                <a:cubicBezTo>
                  <a:pt x="60062" y="4512338"/>
                  <a:pt x="301112" y="1995206"/>
                  <a:pt x="5046780" y="231705"/>
                </a:cubicBezTo>
                <a:cubicBezTo>
                  <a:pt x="5046780" y="231705"/>
                  <a:pt x="5741740" y="905"/>
                  <a:pt x="6693887" y="3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3DC8631-C1D6-49FA-AFFE-4C6D48A1937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565B838-3E12-4841-8858-88548A7EF58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44A07C2A-8F6D-4078-B877-6A0163D15A8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63BA545-8774-4AA6-B3BD-4266BA04355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11BCBB90-11BA-48DE-B55E-8CEC303726B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FFAE43AB-67BE-4CAE-911B-3FBC18ABA397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741515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val 5">
            <a:extLst>
              <a:ext uri="{FF2B5EF4-FFF2-40B4-BE49-F238E27FC236}">
                <a16:creationId xmlns:a16="http://schemas.microsoft.com/office/drawing/2014/main" id="{D1014A29-7AD0-43E6-A802-877273D932D5}"/>
              </a:ext>
            </a:extLst>
          </p:cNvPr>
          <p:cNvSpPr/>
          <p:nvPr userDrawn="1"/>
        </p:nvSpPr>
        <p:spPr>
          <a:xfrm>
            <a:off x="3046461" y="379064"/>
            <a:ext cx="6099078" cy="609987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 noProof="0">
              <a:solidFill>
                <a:schemeClr val="lt1"/>
              </a:solidFill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841493F0-BCA2-4D2F-A21F-378BF1396F7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374614" y="1707391"/>
            <a:ext cx="3442771" cy="3443219"/>
          </a:xfrm>
          <a:custGeom>
            <a:avLst/>
            <a:gdLst>
              <a:gd name="connsiteX0" fmla="*/ 3443219 w 6886438"/>
              <a:gd name="connsiteY0" fmla="*/ 0 h 6886438"/>
              <a:gd name="connsiteX1" fmla="*/ 6886438 w 6886438"/>
              <a:gd name="connsiteY1" fmla="*/ 3443219 h 6886438"/>
              <a:gd name="connsiteX2" fmla="*/ 3443219 w 6886438"/>
              <a:gd name="connsiteY2" fmla="*/ 6886438 h 6886438"/>
              <a:gd name="connsiteX3" fmla="*/ 0 w 6886438"/>
              <a:gd name="connsiteY3" fmla="*/ 3443219 h 6886438"/>
              <a:gd name="connsiteX4" fmla="*/ 3443219 w 6886438"/>
              <a:gd name="connsiteY4" fmla="*/ 0 h 6886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86438" h="6886438">
                <a:moveTo>
                  <a:pt x="3443219" y="0"/>
                </a:moveTo>
                <a:cubicBezTo>
                  <a:pt x="5344856" y="0"/>
                  <a:pt x="6886438" y="1541582"/>
                  <a:pt x="6886438" y="3443219"/>
                </a:cubicBezTo>
                <a:cubicBezTo>
                  <a:pt x="6886438" y="5344856"/>
                  <a:pt x="5344856" y="6886438"/>
                  <a:pt x="3443219" y="6886438"/>
                </a:cubicBezTo>
                <a:cubicBezTo>
                  <a:pt x="1541582" y="6886438"/>
                  <a:pt x="0" y="5344856"/>
                  <a:pt x="0" y="3443219"/>
                </a:cubicBezTo>
                <a:cubicBezTo>
                  <a:pt x="0" y="1541582"/>
                  <a:pt x="1541582" y="0"/>
                  <a:pt x="344321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ED43FF0C-AD54-47CB-8910-65CDEE0F218C}"/>
              </a:ext>
            </a:extLst>
          </p:cNvPr>
          <p:cNvSpPr/>
          <p:nvPr userDrawn="1"/>
        </p:nvSpPr>
        <p:spPr>
          <a:xfrm>
            <a:off x="4478259" y="1758698"/>
            <a:ext cx="3212024" cy="321244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1029A1A5-0B6C-4F89-B3ED-76CA5BA7633D}"/>
              </a:ext>
            </a:extLst>
          </p:cNvPr>
          <p:cNvSpPr/>
          <p:nvPr userDrawn="1"/>
        </p:nvSpPr>
        <p:spPr>
          <a:xfrm>
            <a:off x="4735806" y="2082816"/>
            <a:ext cx="2720388" cy="2720742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9505BA7A-3A05-4E27-BD58-3BE0694D956E}"/>
              </a:ext>
            </a:extLst>
          </p:cNvPr>
          <p:cNvSpPr/>
          <p:nvPr userDrawn="1"/>
        </p:nvSpPr>
        <p:spPr>
          <a:xfrm>
            <a:off x="4950645" y="2297683"/>
            <a:ext cx="2290709" cy="229100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27768741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0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0" presetClass="exit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6" presetClass="emph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14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2000" fill="hold"/>
                                        <p:tgtEl>
                                          <p:spTgt spid="9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</p:bldLst>
  </p:timing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3FDD09AE-8F79-4B64-9C51-EE0BEE62DCAE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D1014A29-7AD0-43E6-A802-877273D932D5}"/>
              </a:ext>
            </a:extLst>
          </p:cNvPr>
          <p:cNvSpPr/>
          <p:nvPr userDrawn="1"/>
        </p:nvSpPr>
        <p:spPr>
          <a:xfrm>
            <a:off x="3046461" y="379064"/>
            <a:ext cx="6099078" cy="609987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 noProof="0">
              <a:solidFill>
                <a:schemeClr val="lt1"/>
              </a:solidFill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841493F0-BCA2-4D2F-A21F-378BF1396F7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374614" y="1707391"/>
            <a:ext cx="3442771" cy="3443219"/>
          </a:xfrm>
          <a:custGeom>
            <a:avLst/>
            <a:gdLst>
              <a:gd name="connsiteX0" fmla="*/ 3443219 w 6886438"/>
              <a:gd name="connsiteY0" fmla="*/ 0 h 6886438"/>
              <a:gd name="connsiteX1" fmla="*/ 6886438 w 6886438"/>
              <a:gd name="connsiteY1" fmla="*/ 3443219 h 6886438"/>
              <a:gd name="connsiteX2" fmla="*/ 3443219 w 6886438"/>
              <a:gd name="connsiteY2" fmla="*/ 6886438 h 6886438"/>
              <a:gd name="connsiteX3" fmla="*/ 0 w 6886438"/>
              <a:gd name="connsiteY3" fmla="*/ 3443219 h 6886438"/>
              <a:gd name="connsiteX4" fmla="*/ 3443219 w 6886438"/>
              <a:gd name="connsiteY4" fmla="*/ 0 h 6886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86438" h="6886438">
                <a:moveTo>
                  <a:pt x="3443219" y="0"/>
                </a:moveTo>
                <a:cubicBezTo>
                  <a:pt x="5344856" y="0"/>
                  <a:pt x="6886438" y="1541582"/>
                  <a:pt x="6886438" y="3443219"/>
                </a:cubicBezTo>
                <a:cubicBezTo>
                  <a:pt x="6886438" y="5344856"/>
                  <a:pt x="5344856" y="6886438"/>
                  <a:pt x="3443219" y="6886438"/>
                </a:cubicBezTo>
                <a:cubicBezTo>
                  <a:pt x="1541582" y="6886438"/>
                  <a:pt x="0" y="5344856"/>
                  <a:pt x="0" y="3443219"/>
                </a:cubicBezTo>
                <a:cubicBezTo>
                  <a:pt x="0" y="1541582"/>
                  <a:pt x="1541582" y="0"/>
                  <a:pt x="344321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ED43FF0C-AD54-47CB-8910-65CDEE0F218C}"/>
              </a:ext>
            </a:extLst>
          </p:cNvPr>
          <p:cNvSpPr/>
          <p:nvPr userDrawn="1"/>
        </p:nvSpPr>
        <p:spPr>
          <a:xfrm>
            <a:off x="4478259" y="1758698"/>
            <a:ext cx="3212024" cy="321244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1029A1A5-0B6C-4F89-B3ED-76CA5BA7633D}"/>
              </a:ext>
            </a:extLst>
          </p:cNvPr>
          <p:cNvSpPr/>
          <p:nvPr userDrawn="1"/>
        </p:nvSpPr>
        <p:spPr>
          <a:xfrm>
            <a:off x="4735806" y="2082816"/>
            <a:ext cx="2720388" cy="2720742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9505BA7A-3A05-4E27-BD58-3BE0694D956E}"/>
              </a:ext>
            </a:extLst>
          </p:cNvPr>
          <p:cNvSpPr/>
          <p:nvPr userDrawn="1"/>
        </p:nvSpPr>
        <p:spPr>
          <a:xfrm>
            <a:off x="4950645" y="2297683"/>
            <a:ext cx="2290709" cy="229100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2D6E79B-5660-4F9E-BEB4-A9AF563D467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30E3FE2-AA64-4A1E-A622-5B276235133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61E29E47-512B-4A66-B0EA-1B4C5C105B3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146E2D7-B911-4200-A453-85A6EEF39272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7F3F37C-FB0A-490D-8467-7FD63F15E54A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E425CC8A-12D6-402B-9E92-EF593D820523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023163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0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0" presetClass="exit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6" presetClass="emph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14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2000" fill="hold"/>
                                        <p:tgtEl>
                                          <p:spTgt spid="9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5" grpId="0"/>
    </p:bldLst>
  </p:timing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4C2FC326-8B10-43E0-99C6-83C43D048E80}"/>
              </a:ext>
            </a:extLst>
          </p:cNvPr>
          <p:cNvCxnSpPr>
            <a:cxnSpLocks/>
          </p:cNvCxnSpPr>
          <p:nvPr userDrawn="1"/>
        </p:nvCxnSpPr>
        <p:spPr>
          <a:xfrm>
            <a:off x="6096000" y="5160355"/>
            <a:ext cx="0" cy="1716696"/>
          </a:xfrm>
          <a:prstGeom prst="line">
            <a:avLst/>
          </a:prstGeom>
          <a:ln w="1270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84FE7B6C-B32C-4F54-963A-E32ED50AD193}"/>
              </a:ext>
            </a:extLst>
          </p:cNvPr>
          <p:cNvSpPr/>
          <p:nvPr userDrawn="1"/>
        </p:nvSpPr>
        <p:spPr>
          <a:xfrm>
            <a:off x="4285915" y="1624385"/>
            <a:ext cx="3620171" cy="362064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 noProof="0">
              <a:solidFill>
                <a:schemeClr val="lt1"/>
              </a:solidFill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0190E58-440D-429E-9863-27FD540DBF5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947007" y="2263528"/>
            <a:ext cx="2297987" cy="2298287"/>
          </a:xfrm>
          <a:custGeom>
            <a:avLst/>
            <a:gdLst>
              <a:gd name="connsiteX0" fmla="*/ 3443219 w 6886438"/>
              <a:gd name="connsiteY0" fmla="*/ 0 h 6886438"/>
              <a:gd name="connsiteX1" fmla="*/ 6886438 w 6886438"/>
              <a:gd name="connsiteY1" fmla="*/ 3443219 h 6886438"/>
              <a:gd name="connsiteX2" fmla="*/ 3443219 w 6886438"/>
              <a:gd name="connsiteY2" fmla="*/ 6886438 h 6886438"/>
              <a:gd name="connsiteX3" fmla="*/ 0 w 6886438"/>
              <a:gd name="connsiteY3" fmla="*/ 3443219 h 6886438"/>
              <a:gd name="connsiteX4" fmla="*/ 3443219 w 6886438"/>
              <a:gd name="connsiteY4" fmla="*/ 0 h 6886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86438" h="6886438">
                <a:moveTo>
                  <a:pt x="3443219" y="0"/>
                </a:moveTo>
                <a:cubicBezTo>
                  <a:pt x="5344856" y="0"/>
                  <a:pt x="6886438" y="1541582"/>
                  <a:pt x="6886438" y="3443219"/>
                </a:cubicBezTo>
                <a:cubicBezTo>
                  <a:pt x="6886438" y="5344856"/>
                  <a:pt x="5344856" y="6886438"/>
                  <a:pt x="3443219" y="6886438"/>
                </a:cubicBezTo>
                <a:cubicBezTo>
                  <a:pt x="1541582" y="6886438"/>
                  <a:pt x="0" y="5344856"/>
                  <a:pt x="0" y="3443219"/>
                </a:cubicBezTo>
                <a:cubicBezTo>
                  <a:pt x="0" y="1541582"/>
                  <a:pt x="1541582" y="0"/>
                  <a:pt x="344321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8446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41643161-E9A6-4E20-AA75-B046A491E8E8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4C2FC326-8B10-43E0-99C6-83C43D048E80}"/>
              </a:ext>
            </a:extLst>
          </p:cNvPr>
          <p:cNvCxnSpPr>
            <a:cxnSpLocks/>
          </p:cNvCxnSpPr>
          <p:nvPr userDrawn="1"/>
        </p:nvCxnSpPr>
        <p:spPr>
          <a:xfrm>
            <a:off x="6096000" y="5160355"/>
            <a:ext cx="0" cy="1716696"/>
          </a:xfrm>
          <a:prstGeom prst="line">
            <a:avLst/>
          </a:prstGeom>
          <a:ln w="1270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84FE7B6C-B32C-4F54-963A-E32ED50AD193}"/>
              </a:ext>
            </a:extLst>
          </p:cNvPr>
          <p:cNvSpPr/>
          <p:nvPr userDrawn="1"/>
        </p:nvSpPr>
        <p:spPr>
          <a:xfrm>
            <a:off x="4285915" y="1624385"/>
            <a:ext cx="3620171" cy="362064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 noProof="0">
              <a:solidFill>
                <a:schemeClr val="lt1"/>
              </a:solidFill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0190E58-440D-429E-9863-27FD540DBF5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947007" y="2263528"/>
            <a:ext cx="2297987" cy="2298287"/>
          </a:xfrm>
          <a:custGeom>
            <a:avLst/>
            <a:gdLst>
              <a:gd name="connsiteX0" fmla="*/ 3443219 w 6886438"/>
              <a:gd name="connsiteY0" fmla="*/ 0 h 6886438"/>
              <a:gd name="connsiteX1" fmla="*/ 6886438 w 6886438"/>
              <a:gd name="connsiteY1" fmla="*/ 3443219 h 6886438"/>
              <a:gd name="connsiteX2" fmla="*/ 3443219 w 6886438"/>
              <a:gd name="connsiteY2" fmla="*/ 6886438 h 6886438"/>
              <a:gd name="connsiteX3" fmla="*/ 0 w 6886438"/>
              <a:gd name="connsiteY3" fmla="*/ 3443219 h 6886438"/>
              <a:gd name="connsiteX4" fmla="*/ 3443219 w 6886438"/>
              <a:gd name="connsiteY4" fmla="*/ 0 h 6886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86438" h="6886438">
                <a:moveTo>
                  <a:pt x="3443219" y="0"/>
                </a:moveTo>
                <a:cubicBezTo>
                  <a:pt x="5344856" y="0"/>
                  <a:pt x="6886438" y="1541582"/>
                  <a:pt x="6886438" y="3443219"/>
                </a:cubicBezTo>
                <a:cubicBezTo>
                  <a:pt x="6886438" y="5344856"/>
                  <a:pt x="5344856" y="6886438"/>
                  <a:pt x="3443219" y="6886438"/>
                </a:cubicBezTo>
                <a:cubicBezTo>
                  <a:pt x="1541582" y="6886438"/>
                  <a:pt x="0" y="5344856"/>
                  <a:pt x="0" y="3443219"/>
                </a:cubicBezTo>
                <a:cubicBezTo>
                  <a:pt x="0" y="1541582"/>
                  <a:pt x="1541582" y="0"/>
                  <a:pt x="3443219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DFD733D-3580-434E-B6B1-D76843E239B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5D138F23-16A3-4EEC-B2F3-44B9CFB13DB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8D81E665-DD67-4B9E-B695-D6E77EBFB3E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773DA0C-729A-48F6-9D4C-75BAAE0F882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998A587-A909-45E1-AF63-B07B9D426A35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4AA243BB-0C12-447B-A890-B0CFE26C2540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47248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</p:bldLst>
  </p:timing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nk">
            <a:extLst>
              <a:ext uri="{FF2B5EF4-FFF2-40B4-BE49-F238E27FC236}">
                <a16:creationId xmlns:a16="http://schemas.microsoft.com/office/drawing/2014/main" id="{28CE18BA-9DBF-4549-823E-602BF6B52368}"/>
              </a:ext>
            </a:extLst>
          </p:cNvPr>
          <p:cNvSpPr/>
          <p:nvPr userDrawn="1"/>
        </p:nvSpPr>
        <p:spPr>
          <a:xfrm rot="9000000">
            <a:off x="-8285" y="-28985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Light Blue">
            <a:extLst>
              <a:ext uri="{FF2B5EF4-FFF2-40B4-BE49-F238E27FC236}">
                <a16:creationId xmlns:a16="http://schemas.microsoft.com/office/drawing/2014/main" id="{F003A54A-C3D0-4A63-AB6F-AF87BA3732B5}"/>
              </a:ext>
            </a:extLst>
          </p:cNvPr>
          <p:cNvSpPr/>
          <p:nvPr userDrawn="1"/>
        </p:nvSpPr>
        <p:spPr>
          <a:xfrm rot="15300000">
            <a:off x="-684550" y="12252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B06E9957-09FE-46F9-A55B-7B3D4AFA2DE7}"/>
              </a:ext>
            </a:extLst>
          </p:cNvPr>
          <p:cNvSpPr/>
          <p:nvPr userDrawn="1"/>
        </p:nvSpPr>
        <p:spPr>
          <a:xfrm rot="19159880">
            <a:off x="1235245" y="2702837"/>
            <a:ext cx="4822833" cy="4313343"/>
          </a:xfrm>
          <a:prstGeom prst="ellipse">
            <a:avLst/>
          </a:prstGeom>
          <a:gradFill>
            <a:gsLst>
              <a:gs pos="80000">
                <a:schemeClr val="accent1">
                  <a:alpha val="43000"/>
                </a:schemeClr>
              </a:gs>
              <a:gs pos="0">
                <a:schemeClr val="accent1">
                  <a:alpha val="7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lowchart: Delay 11">
            <a:extLst>
              <a:ext uri="{FF2B5EF4-FFF2-40B4-BE49-F238E27FC236}">
                <a16:creationId xmlns:a16="http://schemas.microsoft.com/office/drawing/2014/main" id="{004669CD-1246-4E9E-85D3-B656D2A09DFE}"/>
              </a:ext>
            </a:extLst>
          </p:cNvPr>
          <p:cNvSpPr/>
          <p:nvPr userDrawn="1"/>
        </p:nvSpPr>
        <p:spPr>
          <a:xfrm flipH="1">
            <a:off x="839464" y="666750"/>
            <a:ext cx="5256536" cy="5505450"/>
          </a:xfrm>
          <a:prstGeom prst="flowChartDelay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F9AB280B-1C37-40B4-B050-B4A67D10C15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666750"/>
            <a:ext cx="5351194" cy="55054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2275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2C45F4D4-A061-4CE4-81F0-B7CAB8C8296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20" name="Pink">
            <a:extLst>
              <a:ext uri="{FF2B5EF4-FFF2-40B4-BE49-F238E27FC236}">
                <a16:creationId xmlns:a16="http://schemas.microsoft.com/office/drawing/2014/main" id="{FA19F886-A153-4482-82FD-2E39AEC16925}"/>
              </a:ext>
            </a:extLst>
          </p:cNvPr>
          <p:cNvSpPr/>
          <p:nvPr userDrawn="1"/>
        </p:nvSpPr>
        <p:spPr>
          <a:xfrm rot="9000000">
            <a:off x="-8285" y="-28985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1" name="Light Blue">
            <a:extLst>
              <a:ext uri="{FF2B5EF4-FFF2-40B4-BE49-F238E27FC236}">
                <a16:creationId xmlns:a16="http://schemas.microsoft.com/office/drawing/2014/main" id="{B9011B92-0B7B-4B7E-BC97-79F5925772B2}"/>
              </a:ext>
            </a:extLst>
          </p:cNvPr>
          <p:cNvSpPr/>
          <p:nvPr userDrawn="1"/>
        </p:nvSpPr>
        <p:spPr>
          <a:xfrm rot="15300000">
            <a:off x="-684550" y="12252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2" name="Light Blue">
            <a:extLst>
              <a:ext uri="{FF2B5EF4-FFF2-40B4-BE49-F238E27FC236}">
                <a16:creationId xmlns:a16="http://schemas.microsoft.com/office/drawing/2014/main" id="{4B785547-B496-4A8C-A2BA-721312327135}"/>
              </a:ext>
            </a:extLst>
          </p:cNvPr>
          <p:cNvSpPr/>
          <p:nvPr userDrawn="1"/>
        </p:nvSpPr>
        <p:spPr>
          <a:xfrm rot="19159880">
            <a:off x="1235245" y="2702837"/>
            <a:ext cx="4822833" cy="4313343"/>
          </a:xfrm>
          <a:prstGeom prst="ellipse">
            <a:avLst/>
          </a:prstGeom>
          <a:gradFill>
            <a:gsLst>
              <a:gs pos="80000">
                <a:schemeClr val="accent1">
                  <a:alpha val="43000"/>
                </a:schemeClr>
              </a:gs>
              <a:gs pos="0">
                <a:schemeClr val="accent1">
                  <a:alpha val="7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lowchart: Delay 11">
            <a:extLst>
              <a:ext uri="{FF2B5EF4-FFF2-40B4-BE49-F238E27FC236}">
                <a16:creationId xmlns:a16="http://schemas.microsoft.com/office/drawing/2014/main" id="{004669CD-1246-4E9E-85D3-B656D2A09DFE}"/>
              </a:ext>
            </a:extLst>
          </p:cNvPr>
          <p:cNvSpPr/>
          <p:nvPr userDrawn="1"/>
        </p:nvSpPr>
        <p:spPr>
          <a:xfrm flipH="1">
            <a:off x="839464" y="666750"/>
            <a:ext cx="5256536" cy="5505450"/>
          </a:xfrm>
          <a:prstGeom prst="flowChartDelay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7E78332-2E28-408B-B5B3-3D67836FB17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8C3AAFE-163D-4F24-998C-B841818BC08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2AF3E1F9-CDFF-41C0-84DD-D01BB7BA9F0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B4A2AFF-5B33-4A41-8455-6BFFBE611AD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22919916-4A33-4410-9D9E-9C0F6623D1E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F9AB280B-1C37-40B4-B050-B4A67D10C15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666750"/>
            <a:ext cx="5351194" cy="55054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2D4E56E8-C1A1-4F43-B261-EE86FB164EDA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167698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3" grpId="0" animBg="1"/>
    </p:bldLst>
  </p:timing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4CBB7CE6-D3D5-48AE-A6D6-A70AF9D9174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36001" y="668642"/>
            <a:ext cx="5519998" cy="5520717"/>
          </a:xfrm>
          <a:custGeom>
            <a:avLst/>
            <a:gdLst>
              <a:gd name="connsiteX0" fmla="*/ 4827752 w 9655505"/>
              <a:gd name="connsiteY0" fmla="*/ 0 h 9655504"/>
              <a:gd name="connsiteX1" fmla="*/ 9655505 w 9655505"/>
              <a:gd name="connsiteY1" fmla="*/ 4827752 h 9655504"/>
              <a:gd name="connsiteX2" fmla="*/ 4827752 w 9655505"/>
              <a:gd name="connsiteY2" fmla="*/ 9655504 h 9655504"/>
              <a:gd name="connsiteX3" fmla="*/ 0 w 9655505"/>
              <a:gd name="connsiteY3" fmla="*/ 4827752 h 9655504"/>
              <a:gd name="connsiteX4" fmla="*/ 4827752 w 9655505"/>
              <a:gd name="connsiteY4" fmla="*/ 0 h 9655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55505" h="9655504">
                <a:moveTo>
                  <a:pt x="4827752" y="0"/>
                </a:moveTo>
                <a:cubicBezTo>
                  <a:pt x="7494046" y="0"/>
                  <a:pt x="9655505" y="2161458"/>
                  <a:pt x="9655505" y="4827752"/>
                </a:cubicBezTo>
                <a:cubicBezTo>
                  <a:pt x="9655505" y="7494046"/>
                  <a:pt x="7494046" y="9655504"/>
                  <a:pt x="4827752" y="9655504"/>
                </a:cubicBezTo>
                <a:cubicBezTo>
                  <a:pt x="2161458" y="9655504"/>
                  <a:pt x="0" y="7494046"/>
                  <a:pt x="0" y="4827752"/>
                </a:cubicBezTo>
                <a:cubicBezTo>
                  <a:pt x="0" y="2161458"/>
                  <a:pt x="2161458" y="0"/>
                  <a:pt x="482775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94794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mph" presetSubtype="0" repeatCount="indefinite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9" dur="59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3" grpId="1" animBg="1"/>
    </p:bldLst>
  </p:timing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B9E5533-0686-44E0-99B4-1F80C8E33E9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36001" y="668642"/>
            <a:ext cx="5519998" cy="5520717"/>
          </a:xfrm>
          <a:custGeom>
            <a:avLst/>
            <a:gdLst>
              <a:gd name="connsiteX0" fmla="*/ 4827752 w 9655505"/>
              <a:gd name="connsiteY0" fmla="*/ 0 h 9655504"/>
              <a:gd name="connsiteX1" fmla="*/ 9655505 w 9655505"/>
              <a:gd name="connsiteY1" fmla="*/ 4827752 h 9655504"/>
              <a:gd name="connsiteX2" fmla="*/ 4827752 w 9655505"/>
              <a:gd name="connsiteY2" fmla="*/ 9655504 h 9655504"/>
              <a:gd name="connsiteX3" fmla="*/ 0 w 9655505"/>
              <a:gd name="connsiteY3" fmla="*/ 4827752 h 9655504"/>
              <a:gd name="connsiteX4" fmla="*/ 4827752 w 9655505"/>
              <a:gd name="connsiteY4" fmla="*/ 0 h 9655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55505" h="9655504">
                <a:moveTo>
                  <a:pt x="4827752" y="0"/>
                </a:moveTo>
                <a:cubicBezTo>
                  <a:pt x="7494046" y="0"/>
                  <a:pt x="9655505" y="2161458"/>
                  <a:pt x="9655505" y="4827752"/>
                </a:cubicBezTo>
                <a:cubicBezTo>
                  <a:pt x="9655505" y="7494046"/>
                  <a:pt x="7494046" y="9655504"/>
                  <a:pt x="4827752" y="9655504"/>
                </a:cubicBezTo>
                <a:cubicBezTo>
                  <a:pt x="2161458" y="9655504"/>
                  <a:pt x="0" y="7494046"/>
                  <a:pt x="0" y="4827752"/>
                </a:cubicBezTo>
                <a:cubicBezTo>
                  <a:pt x="0" y="2161458"/>
                  <a:pt x="2161458" y="0"/>
                  <a:pt x="482775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0732DA6-4EF7-444C-80CF-DF93817D51FF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39C376E9-6AAE-4A22-8021-057F0BDCB73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1291AA9-42FC-4448-B53D-958DD1972C8B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14AD60A-6DD7-47D9-ABA1-B7F9030B193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320967E8-3B52-4172-A628-3C4EE8FE6A5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23926E48-D30B-4BAC-8227-95E6AE0284EF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301628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8" presetClass="emph" presetSubtype="0" repeatCount="indefinite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3" dur="59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8" grpId="0"/>
    </p:bldLst>
  </p:timing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4EC81C5-61CA-47C0-9AA2-C20AF1FE1FA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56242" y="856708"/>
            <a:ext cx="2267952" cy="1468582"/>
          </a:xfrm>
          <a:custGeom>
            <a:avLst/>
            <a:gdLst>
              <a:gd name="connsiteX0" fmla="*/ 489537 w 4536495"/>
              <a:gd name="connsiteY0" fmla="*/ 0 h 2937163"/>
              <a:gd name="connsiteX1" fmla="*/ 4046957 w 4536495"/>
              <a:gd name="connsiteY1" fmla="*/ 0 h 2937163"/>
              <a:gd name="connsiteX2" fmla="*/ 4536495 w 4536495"/>
              <a:gd name="connsiteY2" fmla="*/ 489537 h 2937163"/>
              <a:gd name="connsiteX3" fmla="*/ 4536495 w 4536495"/>
              <a:gd name="connsiteY3" fmla="*/ 2447626 h 2937163"/>
              <a:gd name="connsiteX4" fmla="*/ 4046957 w 4536495"/>
              <a:gd name="connsiteY4" fmla="*/ 2937163 h 2937163"/>
              <a:gd name="connsiteX5" fmla="*/ 489537 w 4536495"/>
              <a:gd name="connsiteY5" fmla="*/ 2937163 h 2937163"/>
              <a:gd name="connsiteX6" fmla="*/ 0 w 4536495"/>
              <a:gd name="connsiteY6" fmla="*/ 2447626 h 2937163"/>
              <a:gd name="connsiteX7" fmla="*/ 0 w 4536495"/>
              <a:gd name="connsiteY7" fmla="*/ 489537 h 2937163"/>
              <a:gd name="connsiteX8" fmla="*/ 489537 w 4536495"/>
              <a:gd name="connsiteY8" fmla="*/ 0 h 293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6495" h="2937163">
                <a:moveTo>
                  <a:pt x="489537" y="0"/>
                </a:moveTo>
                <a:lnTo>
                  <a:pt x="4046957" y="0"/>
                </a:lnTo>
                <a:cubicBezTo>
                  <a:pt x="4317321" y="0"/>
                  <a:pt x="4536495" y="219173"/>
                  <a:pt x="4536495" y="489537"/>
                </a:cubicBezTo>
                <a:lnTo>
                  <a:pt x="4536495" y="2447626"/>
                </a:lnTo>
                <a:cubicBezTo>
                  <a:pt x="4536495" y="2717990"/>
                  <a:pt x="4317321" y="2937163"/>
                  <a:pt x="4046957" y="2937163"/>
                </a:cubicBezTo>
                <a:lnTo>
                  <a:pt x="489537" y="2937163"/>
                </a:lnTo>
                <a:cubicBezTo>
                  <a:pt x="219173" y="2937163"/>
                  <a:pt x="0" y="2717990"/>
                  <a:pt x="0" y="2447626"/>
                </a:cubicBezTo>
                <a:lnTo>
                  <a:pt x="0" y="489537"/>
                </a:lnTo>
                <a:cubicBezTo>
                  <a:pt x="0" y="219173"/>
                  <a:pt x="219173" y="0"/>
                  <a:pt x="48953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76254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CCF7755-858D-459F-8F3F-93BADA9747B6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E9F2335-07CB-45BE-AA62-C8FFA7B15E1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C0445DD-96B7-402B-BA8E-9CF480AF0F1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6DB86D0-386F-4DD5-88F5-CDFC064DB55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A6FB7579-547A-4645-BD13-E1D30EFE9F3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2662E347-1C9B-492D-AED7-FD10B4F3BF3F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4EC81C5-61CA-47C0-9AA2-C20AF1FE1FA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56242" y="856708"/>
            <a:ext cx="2267952" cy="1468582"/>
          </a:xfrm>
          <a:custGeom>
            <a:avLst/>
            <a:gdLst>
              <a:gd name="connsiteX0" fmla="*/ 489537 w 4536495"/>
              <a:gd name="connsiteY0" fmla="*/ 0 h 2937163"/>
              <a:gd name="connsiteX1" fmla="*/ 4046957 w 4536495"/>
              <a:gd name="connsiteY1" fmla="*/ 0 h 2937163"/>
              <a:gd name="connsiteX2" fmla="*/ 4536495 w 4536495"/>
              <a:gd name="connsiteY2" fmla="*/ 489537 h 2937163"/>
              <a:gd name="connsiteX3" fmla="*/ 4536495 w 4536495"/>
              <a:gd name="connsiteY3" fmla="*/ 2447626 h 2937163"/>
              <a:gd name="connsiteX4" fmla="*/ 4046957 w 4536495"/>
              <a:gd name="connsiteY4" fmla="*/ 2937163 h 2937163"/>
              <a:gd name="connsiteX5" fmla="*/ 489537 w 4536495"/>
              <a:gd name="connsiteY5" fmla="*/ 2937163 h 2937163"/>
              <a:gd name="connsiteX6" fmla="*/ 0 w 4536495"/>
              <a:gd name="connsiteY6" fmla="*/ 2447626 h 2937163"/>
              <a:gd name="connsiteX7" fmla="*/ 0 w 4536495"/>
              <a:gd name="connsiteY7" fmla="*/ 489537 h 2937163"/>
              <a:gd name="connsiteX8" fmla="*/ 489537 w 4536495"/>
              <a:gd name="connsiteY8" fmla="*/ 0 h 293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6495" h="2937163">
                <a:moveTo>
                  <a:pt x="489537" y="0"/>
                </a:moveTo>
                <a:lnTo>
                  <a:pt x="4046957" y="0"/>
                </a:lnTo>
                <a:cubicBezTo>
                  <a:pt x="4317321" y="0"/>
                  <a:pt x="4536495" y="219173"/>
                  <a:pt x="4536495" y="489537"/>
                </a:cubicBezTo>
                <a:lnTo>
                  <a:pt x="4536495" y="2447626"/>
                </a:lnTo>
                <a:cubicBezTo>
                  <a:pt x="4536495" y="2717990"/>
                  <a:pt x="4317321" y="2937163"/>
                  <a:pt x="4046957" y="2937163"/>
                </a:cubicBezTo>
                <a:lnTo>
                  <a:pt x="489537" y="2937163"/>
                </a:lnTo>
                <a:cubicBezTo>
                  <a:pt x="219173" y="2937163"/>
                  <a:pt x="0" y="2717990"/>
                  <a:pt x="0" y="2447626"/>
                </a:cubicBezTo>
                <a:lnTo>
                  <a:pt x="0" y="489537"/>
                </a:lnTo>
                <a:cubicBezTo>
                  <a:pt x="0" y="219173"/>
                  <a:pt x="219173" y="0"/>
                  <a:pt x="48953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64753F58-AE45-40E8-BC52-8B7C20C577C8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9478777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5" grpId="0" animBg="1"/>
    </p:bldLst>
  </p:timing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21900E52-EB5B-4697-A390-05CB0D899425}"/>
              </a:ext>
            </a:extLst>
          </p:cNvPr>
          <p:cNvSpPr/>
          <p:nvPr userDrawn="1"/>
        </p:nvSpPr>
        <p:spPr>
          <a:xfrm>
            <a:off x="7016577" y="4745439"/>
            <a:ext cx="4962964" cy="4963611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F4638D5-48A4-4988-A157-62FFDBFA18E7}"/>
              </a:ext>
            </a:extLst>
          </p:cNvPr>
          <p:cNvGrpSpPr/>
          <p:nvPr userDrawn="1"/>
        </p:nvGrpSpPr>
        <p:grpSpPr>
          <a:xfrm rot="900000">
            <a:off x="1698382" y="1607885"/>
            <a:ext cx="620029" cy="752208"/>
            <a:chOff x="3926123" y="1489903"/>
            <a:chExt cx="5772263" cy="7001892"/>
          </a:xfrm>
        </p:grpSpPr>
        <p:sp>
          <p:nvSpPr>
            <p:cNvPr id="5" name="Oval 168">
              <a:extLst>
                <a:ext uri="{FF2B5EF4-FFF2-40B4-BE49-F238E27FC236}">
                  <a16:creationId xmlns:a16="http://schemas.microsoft.com/office/drawing/2014/main" id="{171E8345-C0C2-404A-A133-2E3584ACBC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40248" flipH="1">
              <a:off x="3926123" y="2170489"/>
              <a:ext cx="5772263" cy="5642298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E5BCA73-F1E6-4025-ADBD-383464FE7601}"/>
                </a:ext>
              </a:extLst>
            </p:cNvPr>
            <p:cNvGrpSpPr/>
            <p:nvPr/>
          </p:nvGrpSpPr>
          <p:grpSpPr>
            <a:xfrm>
              <a:off x="4138950" y="1489903"/>
              <a:ext cx="4953548" cy="7001892"/>
              <a:chOff x="4138950" y="1489903"/>
              <a:chExt cx="4953548" cy="7001892"/>
            </a:xfrm>
          </p:grpSpPr>
          <p:sp>
            <p:nvSpPr>
              <p:cNvPr id="7" name="Freeform 169">
                <a:extLst>
                  <a:ext uri="{FF2B5EF4-FFF2-40B4-BE49-F238E27FC236}">
                    <a16:creationId xmlns:a16="http://schemas.microsoft.com/office/drawing/2014/main" id="{421D35B9-2530-4EE0-9DC4-A34BE0716B73}"/>
                  </a:ext>
                </a:extLst>
              </p:cNvPr>
              <p:cNvSpPr>
                <a:spLocks/>
              </p:cNvSpPr>
              <p:nvPr/>
            </p:nvSpPr>
            <p:spPr bwMode="auto">
              <a:xfrm rot="19640248" flipH="1">
                <a:off x="4138950" y="2896831"/>
                <a:ext cx="4953548" cy="5093487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DFA4B89-FFB5-4812-9DA4-700DAD8F96CF}"/>
                  </a:ext>
                </a:extLst>
              </p:cNvPr>
              <p:cNvSpPr/>
              <p:nvPr/>
            </p:nvSpPr>
            <p:spPr>
              <a:xfrm rot="18417488">
                <a:off x="3345320" y="3967899"/>
                <a:ext cx="5504199" cy="843407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DD0D070F-46C0-4FA4-BE23-85C49AA14CE0}"/>
                  </a:ext>
                </a:extLst>
              </p:cNvPr>
              <p:cNvSpPr/>
              <p:nvPr/>
            </p:nvSpPr>
            <p:spPr>
              <a:xfrm rot="18417488">
                <a:off x="4049026" y="4702295"/>
                <a:ext cx="5751678" cy="75079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9C220C06-6252-434F-AA4B-2B57B6139D91}"/>
                  </a:ext>
                </a:extLst>
              </p:cNvPr>
              <p:cNvSpPr/>
              <p:nvPr/>
            </p:nvSpPr>
            <p:spPr>
              <a:xfrm rot="18417488">
                <a:off x="5067582" y="5330904"/>
                <a:ext cx="5337642" cy="786736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19EEB34B-4354-409D-9AFB-813FDEE151C7}"/>
                  </a:ext>
                </a:extLst>
              </p:cNvPr>
              <p:cNvSpPr/>
              <p:nvPr/>
            </p:nvSpPr>
            <p:spPr>
              <a:xfrm rot="18417488">
                <a:off x="3018500" y="3310943"/>
                <a:ext cx="4449810" cy="807730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17B17332-39CE-4B78-900B-87B18A4C38CB}"/>
                  </a:ext>
                </a:extLst>
              </p:cNvPr>
              <p:cNvSpPr/>
              <p:nvPr/>
            </p:nvSpPr>
            <p:spPr>
              <a:xfrm rot="18417488">
                <a:off x="6472081" y="5989952"/>
                <a:ext cx="4246609" cy="757077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4E887FA-648B-4EC0-A586-01155C43B247}"/>
              </a:ext>
            </a:extLst>
          </p:cNvPr>
          <p:cNvGrpSpPr/>
          <p:nvPr userDrawn="1"/>
        </p:nvGrpSpPr>
        <p:grpSpPr>
          <a:xfrm rot="830169">
            <a:off x="9475409" y="1401537"/>
            <a:ext cx="1314010" cy="1665515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F4D8DF9-2DC5-40DF-B7EB-43D875D363D9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16" name="Freeform 169">
                <a:extLst>
                  <a:ext uri="{FF2B5EF4-FFF2-40B4-BE49-F238E27FC236}">
                    <a16:creationId xmlns:a16="http://schemas.microsoft.com/office/drawing/2014/main" id="{BAB3F0A2-D78B-4C01-BCDD-35AEB7129D42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17" name="Oval 168">
                <a:extLst>
                  <a:ext uri="{FF2B5EF4-FFF2-40B4-BE49-F238E27FC236}">
                    <a16:creationId xmlns:a16="http://schemas.microsoft.com/office/drawing/2014/main" id="{EC472E4A-FEE8-4D3C-BD25-4F5E881FA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1C4B05C-92BA-44B6-9814-B8DD12E8FD5D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A66665D8-3CE9-45ED-963A-AB13B1BBD9BC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5006C7EA-2937-4690-ADB0-FCE61C074D97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BCFE6866-82A1-450C-987C-0114EAE3411B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51D671E-CD83-4C30-898F-6B822B375C66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15B2EB9-A30D-4EDA-99C0-B781FEBBCBB3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8B94BDE-8786-46F0-A2A3-C9BD3CDD9CC6}"/>
              </a:ext>
            </a:extLst>
          </p:cNvPr>
          <p:cNvGrpSpPr/>
          <p:nvPr userDrawn="1"/>
        </p:nvGrpSpPr>
        <p:grpSpPr>
          <a:xfrm rot="20228232">
            <a:off x="13390613" y="-2691371"/>
            <a:ext cx="1777103" cy="230299"/>
            <a:chOff x="2764511" y="5842569"/>
            <a:chExt cx="8381724" cy="1086064"/>
          </a:xfrm>
        </p:grpSpPr>
        <p:sp>
          <p:nvSpPr>
            <p:cNvPr id="24" name="Rectangle: Rounded Corners 23">
              <a:extLst>
                <a:ext uri="{FF2B5EF4-FFF2-40B4-BE49-F238E27FC236}">
                  <a16:creationId xmlns:a16="http://schemas.microsoft.com/office/drawing/2014/main" id="{5C20C846-FB98-4A6F-962A-5C3EEA1BCA1B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E7063FA9-07D9-496E-A2E7-C4053F6D6451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6293897-570D-4D49-AE90-1FEA72E0FAA5}"/>
              </a:ext>
            </a:extLst>
          </p:cNvPr>
          <p:cNvGrpSpPr/>
          <p:nvPr userDrawn="1"/>
        </p:nvGrpSpPr>
        <p:grpSpPr>
          <a:xfrm rot="20228232">
            <a:off x="25421940" y="-1287376"/>
            <a:ext cx="1777103" cy="230299"/>
            <a:chOff x="2764511" y="5842569"/>
            <a:chExt cx="8381724" cy="1086064"/>
          </a:xfrm>
        </p:grpSpPr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BEFB906F-C421-4294-AB16-5E23A9102E3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5DE64B79-A88A-48D1-9E44-1CBE9FDD65B5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29" name="Oval 28">
            <a:extLst>
              <a:ext uri="{FF2B5EF4-FFF2-40B4-BE49-F238E27FC236}">
                <a16:creationId xmlns:a16="http://schemas.microsoft.com/office/drawing/2014/main" id="{40AF3497-59CE-43D4-8A9D-0BFD6EF3EEF4}"/>
              </a:ext>
            </a:extLst>
          </p:cNvPr>
          <p:cNvSpPr/>
          <p:nvPr userDrawn="1"/>
        </p:nvSpPr>
        <p:spPr>
          <a:xfrm flipV="1">
            <a:off x="1450560" y="452815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42E063F8-C8C1-45D4-915A-CAC7D0B31A79}"/>
              </a:ext>
            </a:extLst>
          </p:cNvPr>
          <p:cNvSpPr/>
          <p:nvPr userDrawn="1"/>
        </p:nvSpPr>
        <p:spPr>
          <a:xfrm>
            <a:off x="2437803" y="143782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55718513-81BB-4AE9-9184-0D4C2EE55D71}"/>
              </a:ext>
            </a:extLst>
          </p:cNvPr>
          <p:cNvSpPr/>
          <p:nvPr userDrawn="1"/>
        </p:nvSpPr>
        <p:spPr>
          <a:xfrm flipH="1">
            <a:off x="1236532" y="1273995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D33C6CFE-6500-4828-9BD1-C2F4984D3E94}"/>
              </a:ext>
            </a:extLst>
          </p:cNvPr>
          <p:cNvSpPr/>
          <p:nvPr userDrawn="1"/>
        </p:nvSpPr>
        <p:spPr>
          <a:xfrm>
            <a:off x="1697170" y="264437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2A436DE8-B9A3-4AE1-BA2A-7C20CAFE2423}"/>
              </a:ext>
            </a:extLst>
          </p:cNvPr>
          <p:cNvSpPr/>
          <p:nvPr userDrawn="1"/>
        </p:nvSpPr>
        <p:spPr>
          <a:xfrm>
            <a:off x="4379266" y="245150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42D08114-62DA-4C94-89D3-5E7CF1A08C08}"/>
              </a:ext>
            </a:extLst>
          </p:cNvPr>
          <p:cNvSpPr/>
          <p:nvPr userDrawn="1"/>
        </p:nvSpPr>
        <p:spPr>
          <a:xfrm>
            <a:off x="11096813" y="274174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B38A8335-A3DF-4526-9111-53345C98B8DF}"/>
              </a:ext>
            </a:extLst>
          </p:cNvPr>
          <p:cNvSpPr/>
          <p:nvPr userDrawn="1"/>
        </p:nvSpPr>
        <p:spPr>
          <a:xfrm flipV="1">
            <a:off x="5731863" y="424015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99BB16E1-18F3-42BA-A09A-9D755B7E6B06}"/>
              </a:ext>
            </a:extLst>
          </p:cNvPr>
          <p:cNvSpPr/>
          <p:nvPr userDrawn="1"/>
        </p:nvSpPr>
        <p:spPr>
          <a:xfrm flipV="1">
            <a:off x="10723617" y="1667498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3AA042BB-4DF0-4176-9C66-1D5EB4FF1A5B}"/>
              </a:ext>
            </a:extLst>
          </p:cNvPr>
          <p:cNvSpPr/>
          <p:nvPr userDrawn="1"/>
        </p:nvSpPr>
        <p:spPr>
          <a:xfrm>
            <a:off x="8518664" y="101513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9" name="Pink">
            <a:extLst>
              <a:ext uri="{FF2B5EF4-FFF2-40B4-BE49-F238E27FC236}">
                <a16:creationId xmlns:a16="http://schemas.microsoft.com/office/drawing/2014/main" id="{E1FDEF97-B936-4D95-A394-32E0EF9E478D}"/>
              </a:ext>
            </a:extLst>
          </p:cNvPr>
          <p:cNvSpPr/>
          <p:nvPr userDrawn="1"/>
        </p:nvSpPr>
        <p:spPr>
          <a:xfrm rot="9000000">
            <a:off x="2733375" y="-134201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0" name="Light Blue">
            <a:extLst>
              <a:ext uri="{FF2B5EF4-FFF2-40B4-BE49-F238E27FC236}">
                <a16:creationId xmlns:a16="http://schemas.microsoft.com/office/drawing/2014/main" id="{1EC51453-DCE0-4DBC-A881-96729997A081}"/>
              </a:ext>
            </a:extLst>
          </p:cNvPr>
          <p:cNvSpPr/>
          <p:nvPr userDrawn="1"/>
        </p:nvSpPr>
        <p:spPr>
          <a:xfrm rot="15300000">
            <a:off x="1425789" y="1009630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1" name="Light Blue">
            <a:extLst>
              <a:ext uri="{FF2B5EF4-FFF2-40B4-BE49-F238E27FC236}">
                <a16:creationId xmlns:a16="http://schemas.microsoft.com/office/drawing/2014/main" id="{30B5BC0A-D6C0-4B98-9D6E-9873C2DC2034}"/>
              </a:ext>
            </a:extLst>
          </p:cNvPr>
          <p:cNvSpPr/>
          <p:nvPr userDrawn="1"/>
        </p:nvSpPr>
        <p:spPr>
          <a:xfrm rot="19159880">
            <a:off x="3876720" y="239918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Light Blue">
            <a:extLst>
              <a:ext uri="{FF2B5EF4-FFF2-40B4-BE49-F238E27FC236}">
                <a16:creationId xmlns:a16="http://schemas.microsoft.com/office/drawing/2014/main" id="{D226EA9D-4EBD-42C2-B299-CE1155B76E5B}"/>
              </a:ext>
            </a:extLst>
          </p:cNvPr>
          <p:cNvSpPr/>
          <p:nvPr userDrawn="1"/>
        </p:nvSpPr>
        <p:spPr>
          <a:xfrm rot="15300000">
            <a:off x="8441902" y="483026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5782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6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9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10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8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17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32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3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3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75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7" dur="8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50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1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3" dur="9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5876E-6 -9.25926E-7 L -1.86044 1.47847 " pathEditMode="relative" rAng="0" ptsTypes="AA">
                                          <p:cBhvr>
                                            <p:cTn id="55" dur="1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93022" y="7392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42924E-6 4.44444E-6 L -1.36447 1.06875 " pathEditMode="relative" rAng="0" ptsTypes="AA">
                                          <p:cBhvr>
                                            <p:cTn id="57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5" dur="1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3" dur="1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1" dur="1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9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29" grpId="0" animBg="1"/>
          <p:bldP spid="30" grpId="0" animBg="1"/>
          <p:bldP spid="32" grpId="0" animBg="1"/>
          <p:bldP spid="33" grpId="0" animBg="1"/>
          <p:bldP spid="34" grpId="0" animBg="1"/>
          <p:bldP spid="35" grpId="0" animBg="1"/>
          <p:bldP spid="36" grpId="0" animBg="1"/>
          <p:bldP spid="37" grpId="0" animBg="1"/>
          <p:bldP spid="38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  <p:bldP spid="42" grpId="0" animBg="1"/>
          <p:bldP spid="4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8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17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32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3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3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75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7" dur="8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3" dur="9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5876E-6 -9.25926E-7 L -1.86044 1.47847 " pathEditMode="relative" rAng="0" ptsTypes="AA">
                                          <p:cBhvr>
                                            <p:cTn id="55" dur="175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93022" y="7392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42924E-6 4.44444E-6 L -1.36447 1.06875 " pathEditMode="relative" rAng="0" ptsTypes="AA">
                                          <p:cBhvr>
                                            <p:cTn id="57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5" dur="1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3" dur="1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1" dur="1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9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29" grpId="0" animBg="1"/>
          <p:bldP spid="30" grpId="0" animBg="1"/>
          <p:bldP spid="32" grpId="0" animBg="1"/>
          <p:bldP spid="33" grpId="0" animBg="1"/>
          <p:bldP spid="34" grpId="0" animBg="1"/>
          <p:bldP spid="35" grpId="0" animBg="1"/>
          <p:bldP spid="36" grpId="0" animBg="1"/>
          <p:bldP spid="37" grpId="0" animBg="1"/>
          <p:bldP spid="38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  <p:bldP spid="42" grpId="0" animBg="1"/>
          <p:bldP spid="42" grpId="1" animBg="1"/>
        </p:bldLst>
      </p:timing>
    </mc:Fallback>
  </mc:AlternateContent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5_Custom Layou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 42">
            <a:extLst>
              <a:ext uri="{FF2B5EF4-FFF2-40B4-BE49-F238E27FC236}">
                <a16:creationId xmlns:a16="http://schemas.microsoft.com/office/drawing/2014/main" id="{B9DFEF2E-B741-4ED3-B075-A5D6EB265A1E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21900E52-EB5B-4697-A390-05CB0D899425}"/>
              </a:ext>
            </a:extLst>
          </p:cNvPr>
          <p:cNvSpPr/>
          <p:nvPr userDrawn="1"/>
        </p:nvSpPr>
        <p:spPr>
          <a:xfrm>
            <a:off x="7016577" y="4745439"/>
            <a:ext cx="4962964" cy="4963611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F4638D5-48A4-4988-A157-62FFDBFA18E7}"/>
              </a:ext>
            </a:extLst>
          </p:cNvPr>
          <p:cNvGrpSpPr/>
          <p:nvPr userDrawn="1"/>
        </p:nvGrpSpPr>
        <p:grpSpPr>
          <a:xfrm rot="900000">
            <a:off x="1698382" y="1607885"/>
            <a:ext cx="620029" cy="752208"/>
            <a:chOff x="3926123" y="1489903"/>
            <a:chExt cx="5772263" cy="7001892"/>
          </a:xfrm>
        </p:grpSpPr>
        <p:sp>
          <p:nvSpPr>
            <p:cNvPr id="5" name="Oval 168">
              <a:extLst>
                <a:ext uri="{FF2B5EF4-FFF2-40B4-BE49-F238E27FC236}">
                  <a16:creationId xmlns:a16="http://schemas.microsoft.com/office/drawing/2014/main" id="{171E8345-C0C2-404A-A133-2E3584ACBC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40248" flipH="1">
              <a:off x="3926123" y="2170489"/>
              <a:ext cx="5772263" cy="5642298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E5BCA73-F1E6-4025-ADBD-383464FE7601}"/>
                </a:ext>
              </a:extLst>
            </p:cNvPr>
            <p:cNvGrpSpPr/>
            <p:nvPr/>
          </p:nvGrpSpPr>
          <p:grpSpPr>
            <a:xfrm>
              <a:off x="4138950" y="1489903"/>
              <a:ext cx="4953548" cy="7001892"/>
              <a:chOff x="4138950" y="1489903"/>
              <a:chExt cx="4953548" cy="7001892"/>
            </a:xfrm>
          </p:grpSpPr>
          <p:sp>
            <p:nvSpPr>
              <p:cNvPr id="7" name="Freeform 169">
                <a:extLst>
                  <a:ext uri="{FF2B5EF4-FFF2-40B4-BE49-F238E27FC236}">
                    <a16:creationId xmlns:a16="http://schemas.microsoft.com/office/drawing/2014/main" id="{421D35B9-2530-4EE0-9DC4-A34BE0716B73}"/>
                  </a:ext>
                </a:extLst>
              </p:cNvPr>
              <p:cNvSpPr>
                <a:spLocks/>
              </p:cNvSpPr>
              <p:nvPr/>
            </p:nvSpPr>
            <p:spPr bwMode="auto">
              <a:xfrm rot="19640248" flipH="1">
                <a:off x="4138950" y="2896831"/>
                <a:ext cx="4953548" cy="5093487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DFA4B89-FFB5-4812-9DA4-700DAD8F96CF}"/>
                  </a:ext>
                </a:extLst>
              </p:cNvPr>
              <p:cNvSpPr/>
              <p:nvPr/>
            </p:nvSpPr>
            <p:spPr>
              <a:xfrm rot="18417488">
                <a:off x="3345320" y="3967899"/>
                <a:ext cx="5504199" cy="843407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DD0D070F-46C0-4FA4-BE23-85C49AA14CE0}"/>
                  </a:ext>
                </a:extLst>
              </p:cNvPr>
              <p:cNvSpPr/>
              <p:nvPr/>
            </p:nvSpPr>
            <p:spPr>
              <a:xfrm rot="18417488">
                <a:off x="4049026" y="4702295"/>
                <a:ext cx="5751678" cy="75079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9C220C06-6252-434F-AA4B-2B57B6139D91}"/>
                  </a:ext>
                </a:extLst>
              </p:cNvPr>
              <p:cNvSpPr/>
              <p:nvPr/>
            </p:nvSpPr>
            <p:spPr>
              <a:xfrm rot="18417488">
                <a:off x="5067582" y="5330904"/>
                <a:ext cx="5337642" cy="786736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19EEB34B-4354-409D-9AFB-813FDEE151C7}"/>
                  </a:ext>
                </a:extLst>
              </p:cNvPr>
              <p:cNvSpPr/>
              <p:nvPr/>
            </p:nvSpPr>
            <p:spPr>
              <a:xfrm rot="18417488">
                <a:off x="3018500" y="3310943"/>
                <a:ext cx="4449810" cy="807730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17B17332-39CE-4B78-900B-87B18A4C38CB}"/>
                  </a:ext>
                </a:extLst>
              </p:cNvPr>
              <p:cNvSpPr/>
              <p:nvPr/>
            </p:nvSpPr>
            <p:spPr>
              <a:xfrm rot="18417488">
                <a:off x="6472081" y="5989952"/>
                <a:ext cx="4246609" cy="757077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4E887FA-648B-4EC0-A586-01155C43B247}"/>
              </a:ext>
            </a:extLst>
          </p:cNvPr>
          <p:cNvGrpSpPr/>
          <p:nvPr userDrawn="1"/>
        </p:nvGrpSpPr>
        <p:grpSpPr>
          <a:xfrm rot="830169">
            <a:off x="9475409" y="1401537"/>
            <a:ext cx="1314010" cy="1665515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7F4D8DF9-2DC5-40DF-B7EB-43D875D363D9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16" name="Freeform 169">
                <a:extLst>
                  <a:ext uri="{FF2B5EF4-FFF2-40B4-BE49-F238E27FC236}">
                    <a16:creationId xmlns:a16="http://schemas.microsoft.com/office/drawing/2014/main" id="{BAB3F0A2-D78B-4C01-BCDD-35AEB7129D42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17" name="Oval 168">
                <a:extLst>
                  <a:ext uri="{FF2B5EF4-FFF2-40B4-BE49-F238E27FC236}">
                    <a16:creationId xmlns:a16="http://schemas.microsoft.com/office/drawing/2014/main" id="{EC472E4A-FEE8-4D3C-BD25-4F5E881FA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1C4B05C-92BA-44B6-9814-B8DD12E8FD5D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A66665D8-3CE9-45ED-963A-AB13B1BBD9BC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5006C7EA-2937-4690-ADB0-FCE61C074D97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BCFE6866-82A1-450C-987C-0114EAE3411B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51D671E-CD83-4C30-898F-6B822B375C66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15B2EB9-A30D-4EDA-99C0-B781FEBBCBB3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8B94BDE-8786-46F0-A2A3-C9BD3CDD9CC6}"/>
              </a:ext>
            </a:extLst>
          </p:cNvPr>
          <p:cNvGrpSpPr/>
          <p:nvPr userDrawn="1"/>
        </p:nvGrpSpPr>
        <p:grpSpPr>
          <a:xfrm rot="20228232">
            <a:off x="13389407" y="-2693858"/>
            <a:ext cx="1773421" cy="230299"/>
            <a:chOff x="2764510" y="5826176"/>
            <a:chExt cx="8364353" cy="1086064"/>
          </a:xfrm>
        </p:grpSpPr>
        <p:sp>
          <p:nvSpPr>
            <p:cNvPr id="24" name="Rectangle: Rounded Corners 23">
              <a:extLst>
                <a:ext uri="{FF2B5EF4-FFF2-40B4-BE49-F238E27FC236}">
                  <a16:creationId xmlns:a16="http://schemas.microsoft.com/office/drawing/2014/main" id="{5C20C846-FB98-4A6F-962A-5C3EEA1BCA1B}"/>
                </a:ext>
              </a:extLst>
            </p:cNvPr>
            <p:cNvSpPr/>
            <p:nvPr/>
          </p:nvSpPr>
          <p:spPr>
            <a:xfrm>
              <a:off x="2781324" y="5826176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rgbClr val="FFC000">
                    <a:alpha val="0"/>
                  </a:srgbClr>
                </a:gs>
                <a:gs pos="100000">
                  <a:srgbClr val="FFC000"/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E7063FA9-07D9-496E-A2E7-C4053F6D6451}"/>
                </a:ext>
              </a:extLst>
            </p:cNvPr>
            <p:cNvSpPr/>
            <p:nvPr/>
          </p:nvSpPr>
          <p:spPr>
            <a:xfrm>
              <a:off x="2764510" y="5866055"/>
              <a:ext cx="1143001" cy="1039091"/>
            </a:xfrm>
            <a:prstGeom prst="ellipse">
              <a:avLst/>
            </a:prstGeom>
            <a:solidFill>
              <a:srgbClr val="FFC000">
                <a:alpha val="9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29" name="Oval 28">
            <a:extLst>
              <a:ext uri="{FF2B5EF4-FFF2-40B4-BE49-F238E27FC236}">
                <a16:creationId xmlns:a16="http://schemas.microsoft.com/office/drawing/2014/main" id="{40AF3497-59CE-43D4-8A9D-0BFD6EF3EEF4}"/>
              </a:ext>
            </a:extLst>
          </p:cNvPr>
          <p:cNvSpPr/>
          <p:nvPr userDrawn="1"/>
        </p:nvSpPr>
        <p:spPr>
          <a:xfrm flipV="1">
            <a:off x="1450560" y="452815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42E063F8-C8C1-45D4-915A-CAC7D0B31A79}"/>
              </a:ext>
            </a:extLst>
          </p:cNvPr>
          <p:cNvSpPr/>
          <p:nvPr userDrawn="1"/>
        </p:nvSpPr>
        <p:spPr>
          <a:xfrm>
            <a:off x="2437803" y="143782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55718513-81BB-4AE9-9184-0D4C2EE55D71}"/>
              </a:ext>
            </a:extLst>
          </p:cNvPr>
          <p:cNvSpPr/>
          <p:nvPr userDrawn="1"/>
        </p:nvSpPr>
        <p:spPr>
          <a:xfrm flipH="1">
            <a:off x="1236532" y="1273995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D33C6CFE-6500-4828-9BD1-C2F4984D3E94}"/>
              </a:ext>
            </a:extLst>
          </p:cNvPr>
          <p:cNvSpPr/>
          <p:nvPr userDrawn="1"/>
        </p:nvSpPr>
        <p:spPr>
          <a:xfrm>
            <a:off x="1697170" y="264437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2A436DE8-B9A3-4AE1-BA2A-7C20CAFE2423}"/>
              </a:ext>
            </a:extLst>
          </p:cNvPr>
          <p:cNvSpPr/>
          <p:nvPr userDrawn="1"/>
        </p:nvSpPr>
        <p:spPr>
          <a:xfrm>
            <a:off x="4379266" y="245150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42D08114-62DA-4C94-89D3-5E7CF1A08C08}"/>
              </a:ext>
            </a:extLst>
          </p:cNvPr>
          <p:cNvSpPr/>
          <p:nvPr userDrawn="1"/>
        </p:nvSpPr>
        <p:spPr>
          <a:xfrm>
            <a:off x="11096813" y="274174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B38A8335-A3DF-4526-9111-53345C98B8DF}"/>
              </a:ext>
            </a:extLst>
          </p:cNvPr>
          <p:cNvSpPr/>
          <p:nvPr userDrawn="1"/>
        </p:nvSpPr>
        <p:spPr>
          <a:xfrm flipV="1">
            <a:off x="5731863" y="424015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99BB16E1-18F3-42BA-A09A-9D755B7E6B06}"/>
              </a:ext>
            </a:extLst>
          </p:cNvPr>
          <p:cNvSpPr/>
          <p:nvPr userDrawn="1"/>
        </p:nvSpPr>
        <p:spPr>
          <a:xfrm flipV="1">
            <a:off x="10723617" y="1667498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3AA042BB-4DF0-4176-9C66-1D5EB4FF1A5B}"/>
              </a:ext>
            </a:extLst>
          </p:cNvPr>
          <p:cNvSpPr/>
          <p:nvPr userDrawn="1"/>
        </p:nvSpPr>
        <p:spPr>
          <a:xfrm>
            <a:off x="8518664" y="101513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9" name="Pink">
            <a:extLst>
              <a:ext uri="{FF2B5EF4-FFF2-40B4-BE49-F238E27FC236}">
                <a16:creationId xmlns:a16="http://schemas.microsoft.com/office/drawing/2014/main" id="{E1FDEF97-B936-4D95-A394-32E0EF9E478D}"/>
              </a:ext>
            </a:extLst>
          </p:cNvPr>
          <p:cNvSpPr/>
          <p:nvPr userDrawn="1"/>
        </p:nvSpPr>
        <p:spPr>
          <a:xfrm rot="9000000">
            <a:off x="2733375" y="-134201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0" name="Light Blue">
            <a:extLst>
              <a:ext uri="{FF2B5EF4-FFF2-40B4-BE49-F238E27FC236}">
                <a16:creationId xmlns:a16="http://schemas.microsoft.com/office/drawing/2014/main" id="{1EC51453-DCE0-4DBC-A881-96729997A081}"/>
              </a:ext>
            </a:extLst>
          </p:cNvPr>
          <p:cNvSpPr/>
          <p:nvPr userDrawn="1"/>
        </p:nvSpPr>
        <p:spPr>
          <a:xfrm rot="15300000">
            <a:off x="1425789" y="1009630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1" name="Light Blue">
            <a:extLst>
              <a:ext uri="{FF2B5EF4-FFF2-40B4-BE49-F238E27FC236}">
                <a16:creationId xmlns:a16="http://schemas.microsoft.com/office/drawing/2014/main" id="{30B5BC0A-D6C0-4B98-9D6E-9873C2DC2034}"/>
              </a:ext>
            </a:extLst>
          </p:cNvPr>
          <p:cNvSpPr/>
          <p:nvPr userDrawn="1"/>
        </p:nvSpPr>
        <p:spPr>
          <a:xfrm rot="19159880">
            <a:off x="3876720" y="239918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Light Blue">
            <a:extLst>
              <a:ext uri="{FF2B5EF4-FFF2-40B4-BE49-F238E27FC236}">
                <a16:creationId xmlns:a16="http://schemas.microsoft.com/office/drawing/2014/main" id="{D226EA9D-4EBD-42C2-B299-CE1155B76E5B}"/>
              </a:ext>
            </a:extLst>
          </p:cNvPr>
          <p:cNvSpPr/>
          <p:nvPr userDrawn="1"/>
        </p:nvSpPr>
        <p:spPr>
          <a:xfrm rot="15300000">
            <a:off x="8441902" y="483026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F1E9911-FB50-4F1C-A81C-A5620BA19F27}"/>
              </a:ext>
            </a:extLst>
          </p:cNvPr>
          <p:cNvGrpSpPr/>
          <p:nvPr userDrawn="1"/>
        </p:nvGrpSpPr>
        <p:grpSpPr>
          <a:xfrm rot="20228232">
            <a:off x="23522687" y="-565807"/>
            <a:ext cx="1773421" cy="230299"/>
            <a:chOff x="2764510" y="5826176"/>
            <a:chExt cx="8364353" cy="1086064"/>
          </a:xfrm>
        </p:grpSpPr>
        <p:sp>
          <p:nvSpPr>
            <p:cNvPr id="45" name="Rectangle: Rounded Corners 44">
              <a:extLst>
                <a:ext uri="{FF2B5EF4-FFF2-40B4-BE49-F238E27FC236}">
                  <a16:creationId xmlns:a16="http://schemas.microsoft.com/office/drawing/2014/main" id="{5C8B484A-9691-49D7-9775-49E6A3333604}"/>
                </a:ext>
              </a:extLst>
            </p:cNvPr>
            <p:cNvSpPr/>
            <p:nvPr/>
          </p:nvSpPr>
          <p:spPr>
            <a:xfrm>
              <a:off x="2781324" y="5826176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rgbClr val="FFC000">
                    <a:alpha val="0"/>
                  </a:srgbClr>
                </a:gs>
                <a:gs pos="100000">
                  <a:srgbClr val="FFC000"/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E4259298-D145-406C-94EA-06BAB5836384}"/>
                </a:ext>
              </a:extLst>
            </p:cNvPr>
            <p:cNvSpPr/>
            <p:nvPr/>
          </p:nvSpPr>
          <p:spPr>
            <a:xfrm>
              <a:off x="2764510" y="5866055"/>
              <a:ext cx="1143001" cy="1039091"/>
            </a:xfrm>
            <a:prstGeom prst="ellipse">
              <a:avLst/>
            </a:prstGeom>
            <a:solidFill>
              <a:srgbClr val="FFC000">
                <a:alpha val="9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F2804F3-B6DF-42CF-97AD-6A98B6350709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CC148800-F0DE-4C1C-831C-2A32DD6A250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7641E7-32EE-41DD-A88A-F05E14B36C0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62FDE4E7-70F6-4F3C-9402-396AFD85A4F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A28D3569-88C7-4DFC-8897-91BD7FE86AC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52" name="Slide Number Placeholder 5">
            <a:extLst>
              <a:ext uri="{FF2B5EF4-FFF2-40B4-BE49-F238E27FC236}">
                <a16:creationId xmlns:a16="http://schemas.microsoft.com/office/drawing/2014/main" id="{093A4873-CD7D-4EE4-A063-52D1F1388423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9645193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6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9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10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8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17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32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3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3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75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7" dur="8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50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1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3" dur="9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28369E-6 1.66667E-6 L -1.36447 1.06875 " pathEditMode="relative" rAng="0" ptsTypes="AA">
                                          <p:cBhvr>
                                            <p:cTn id="55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3" dur="1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1" dur="1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9" dur="1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2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5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7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0621E-6 7.40741E-7 L -1.36447 1.06875 " pathEditMode="relative" rAng="0" ptsTypes="AA">
                                          <p:cBhvr>
                                            <p:cTn id="89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29" grpId="0" animBg="1"/>
          <p:bldP spid="30" grpId="0" animBg="1"/>
          <p:bldP spid="32" grpId="0" animBg="1"/>
          <p:bldP spid="33" grpId="0" animBg="1"/>
          <p:bldP spid="34" grpId="0" animBg="1"/>
          <p:bldP spid="35" grpId="0" animBg="1"/>
          <p:bldP spid="36" grpId="0" animBg="1"/>
          <p:bldP spid="37" grpId="0" animBg="1"/>
          <p:bldP spid="38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  <p:bldP spid="42" grpId="0" animBg="1"/>
          <p:bldP spid="42" grpId="1" animBg="1"/>
          <p:bldP spid="5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4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8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175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325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3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3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175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7" dur="8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4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3" dur="92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4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28369E-6 1.66667E-6 L -1.36447 1.06875 " pathEditMode="relative" rAng="0" ptsTypes="AA">
                                          <p:cBhvr>
                                            <p:cTn id="55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3" dur="1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1" dur="1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9" dur="1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2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5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7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0621E-6 7.40741E-7 L -1.36447 1.06875 " pathEditMode="relative" rAng="0" ptsTypes="AA">
                                          <p:cBhvr>
                                            <p:cTn id="89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29" grpId="0" animBg="1"/>
          <p:bldP spid="30" grpId="0" animBg="1"/>
          <p:bldP spid="32" grpId="0" animBg="1"/>
          <p:bldP spid="33" grpId="0" animBg="1"/>
          <p:bldP spid="34" grpId="0" animBg="1"/>
          <p:bldP spid="35" grpId="0" animBg="1"/>
          <p:bldP spid="36" grpId="0" animBg="1"/>
          <p:bldP spid="37" grpId="0" animBg="1"/>
          <p:bldP spid="38" grpId="0" animBg="1"/>
          <p:bldP spid="39" grpId="0" animBg="1"/>
          <p:bldP spid="39" grpId="1" animBg="1"/>
          <p:bldP spid="40" grpId="0" animBg="1"/>
          <p:bldP spid="40" grpId="1" animBg="1"/>
          <p:bldP spid="41" grpId="0" animBg="1"/>
          <p:bldP spid="41" grpId="1" animBg="1"/>
          <p:bldP spid="42" grpId="0" animBg="1"/>
          <p:bldP spid="42" grpId="1" animBg="1"/>
          <p:bldP spid="51" grpId="0"/>
        </p:bldLst>
      </p:timing>
    </mc:Fallback>
  </mc:AlternateContent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Pink">
            <a:extLst>
              <a:ext uri="{FF2B5EF4-FFF2-40B4-BE49-F238E27FC236}">
                <a16:creationId xmlns:a16="http://schemas.microsoft.com/office/drawing/2014/main" id="{1DD053AB-FC97-4418-89E3-5E5260161703}"/>
              </a:ext>
            </a:extLst>
          </p:cNvPr>
          <p:cNvSpPr/>
          <p:nvPr userDrawn="1"/>
        </p:nvSpPr>
        <p:spPr>
          <a:xfrm rot="9000000">
            <a:off x="2896498" y="-280276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2" name="Light Blue">
            <a:extLst>
              <a:ext uri="{FF2B5EF4-FFF2-40B4-BE49-F238E27FC236}">
                <a16:creationId xmlns:a16="http://schemas.microsoft.com/office/drawing/2014/main" id="{47AC8F23-3287-43BE-BE1F-40FBE0C127A2}"/>
              </a:ext>
            </a:extLst>
          </p:cNvPr>
          <p:cNvSpPr/>
          <p:nvPr userDrawn="1"/>
        </p:nvSpPr>
        <p:spPr>
          <a:xfrm rot="15300000">
            <a:off x="1493673" y="910389"/>
            <a:ext cx="5386338" cy="4816063"/>
          </a:xfrm>
          <a:prstGeom prst="ellipse">
            <a:avLst/>
          </a:prstGeom>
          <a:gradFill>
            <a:gsLst>
              <a:gs pos="80000">
                <a:srgbClr val="00E4FF">
                  <a:alpha val="0"/>
                </a:srgbClr>
              </a:gs>
              <a:gs pos="0">
                <a:srgbClr val="00E4FF">
                  <a:alpha val="29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3" name="Light Blue">
            <a:extLst>
              <a:ext uri="{FF2B5EF4-FFF2-40B4-BE49-F238E27FC236}">
                <a16:creationId xmlns:a16="http://schemas.microsoft.com/office/drawing/2014/main" id="{53010AC3-BF85-4B98-8EA7-B4B681795B88}"/>
              </a:ext>
            </a:extLst>
          </p:cNvPr>
          <p:cNvSpPr/>
          <p:nvPr userDrawn="1"/>
        </p:nvSpPr>
        <p:spPr>
          <a:xfrm rot="19159880">
            <a:off x="3944603" y="2299942"/>
            <a:ext cx="4543958" cy="4063928"/>
          </a:xfrm>
          <a:prstGeom prst="ellipse">
            <a:avLst/>
          </a:prstGeom>
          <a:gradFill>
            <a:gsLst>
              <a:gs pos="80000">
                <a:srgbClr val="61008C">
                  <a:alpha val="3300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11B2D157-A80D-41AC-A4C6-30F2679F17FD}"/>
              </a:ext>
            </a:extLst>
          </p:cNvPr>
          <p:cNvSpPr/>
          <p:nvPr userDrawn="1"/>
        </p:nvSpPr>
        <p:spPr>
          <a:xfrm>
            <a:off x="1307981" y="700504"/>
            <a:ext cx="9602442" cy="5401374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193587 w 24387176"/>
              <a:gd name="connsiteY5" fmla="*/ 1562100 h 13716000"/>
              <a:gd name="connsiteX6" fmla="*/ 6897687 w 24387176"/>
              <a:gd name="connsiteY6" fmla="*/ 6858000 h 13716000"/>
              <a:gd name="connsiteX7" fmla="*/ 12193587 w 24387176"/>
              <a:gd name="connsiteY7" fmla="*/ 12153900 h 13716000"/>
              <a:gd name="connsiteX8" fmla="*/ 17489488 w 24387176"/>
              <a:gd name="connsiteY8" fmla="*/ 6858000 h 13716000"/>
              <a:gd name="connsiteX9" fmla="*/ 12193587 w 24387176"/>
              <a:gd name="connsiteY9" fmla="*/ 15621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193587" y="1562100"/>
                </a:moveTo>
                <a:cubicBezTo>
                  <a:pt x="9268742" y="1562100"/>
                  <a:pt x="6897687" y="3933155"/>
                  <a:pt x="6897687" y="6858000"/>
                </a:cubicBezTo>
                <a:cubicBezTo>
                  <a:pt x="6897687" y="9782845"/>
                  <a:pt x="9268742" y="12153900"/>
                  <a:pt x="12193587" y="12153900"/>
                </a:cubicBezTo>
                <a:cubicBezTo>
                  <a:pt x="15118432" y="12153900"/>
                  <a:pt x="17489488" y="9782845"/>
                  <a:pt x="17489488" y="6858000"/>
                </a:cubicBezTo>
                <a:cubicBezTo>
                  <a:pt x="17489488" y="3933155"/>
                  <a:pt x="15118432" y="1562100"/>
                  <a:pt x="12193587" y="156210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34A2AB6-9D49-430E-8626-59BD2D1D74D2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F33BBA8D-7B2B-47BD-BE83-4B8AA008F5F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947A22CF-855E-44D4-AC81-1BFBD8C62A27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3" name="Graphic 31">
            <a:extLst>
              <a:ext uri="{FF2B5EF4-FFF2-40B4-BE49-F238E27FC236}">
                <a16:creationId xmlns:a16="http://schemas.microsoft.com/office/drawing/2014/main" id="{358F174F-0CEF-4745-861E-77B18C6FDF27}"/>
              </a:ext>
            </a:extLst>
          </p:cNvPr>
          <p:cNvGrpSpPr/>
          <p:nvPr userDrawn="1"/>
        </p:nvGrpSpPr>
        <p:grpSpPr>
          <a:xfrm rot="10800000" flipH="1" flipV="1">
            <a:off x="2449094" y="3092805"/>
            <a:ext cx="6992464" cy="3570378"/>
            <a:chOff x="-811246" y="4344842"/>
            <a:chExt cx="5777628" cy="2949694"/>
          </a:xfrm>
          <a:solidFill>
            <a:srgbClr val="F2F2F3"/>
          </a:solidFill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D7DAA669-1900-4D3D-A1D5-58194B408C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-811246" y="4344842"/>
              <a:ext cx="5777628" cy="2949694"/>
            </a:xfrm>
            <a:custGeom>
              <a:avLst/>
              <a:gdLst>
                <a:gd name="connsiteX0" fmla="*/ 0 w 5777628"/>
                <a:gd name="connsiteY0" fmla="*/ 0 h 2949694"/>
                <a:gd name="connsiteX1" fmla="*/ 5777629 w 5777628"/>
                <a:gd name="connsiteY1" fmla="*/ 0 h 2949694"/>
                <a:gd name="connsiteX2" fmla="*/ 5777629 w 5777628"/>
                <a:gd name="connsiteY2" fmla="*/ 2949695 h 2949694"/>
                <a:gd name="connsiteX3" fmla="*/ 0 w 5777628"/>
                <a:gd name="connsiteY3" fmla="*/ 2949695 h 294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7628" h="2949694">
                  <a:moveTo>
                    <a:pt x="0" y="0"/>
                  </a:moveTo>
                  <a:lnTo>
                    <a:pt x="5777629" y="0"/>
                  </a:lnTo>
                  <a:lnTo>
                    <a:pt x="5777629" y="2949695"/>
                  </a:lnTo>
                  <a:lnTo>
                    <a:pt x="0" y="2949695"/>
                  </a:lnTo>
                  <a:close/>
                </a:path>
              </a:pathLst>
            </a:custGeom>
            <a:ln/>
          </p:spPr>
        </p:pic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C5ACE4B-ED78-49BA-8270-1FAF8AF5FCE6}"/>
                </a:ext>
              </a:extLst>
            </p:cNvPr>
            <p:cNvSpPr/>
            <p:nvPr/>
          </p:nvSpPr>
          <p:spPr>
            <a:xfrm>
              <a:off x="4082989" y="4803417"/>
              <a:ext cx="171820" cy="171150"/>
            </a:xfrm>
            <a:custGeom>
              <a:avLst/>
              <a:gdLst>
                <a:gd name="connsiteX0" fmla="*/ 14283 w 171820"/>
                <a:gd name="connsiteY0" fmla="*/ 38343 h 171150"/>
                <a:gd name="connsiteX1" fmla="*/ 38476 w 171820"/>
                <a:gd name="connsiteY1" fmla="*/ 156930 h 171150"/>
                <a:gd name="connsiteX2" fmla="*/ 157538 w 171820"/>
                <a:gd name="connsiteY2" fmla="*/ 132831 h 171150"/>
                <a:gd name="connsiteX3" fmla="*/ 133345 w 171820"/>
                <a:gd name="connsiteY3" fmla="*/ 14245 h 171150"/>
                <a:gd name="connsiteX4" fmla="*/ 14283 w 171820"/>
                <a:gd name="connsiteY4" fmla="*/ 38343 h 171150"/>
                <a:gd name="connsiteX5" fmla="*/ 14283 w 171820"/>
                <a:gd name="connsiteY5" fmla="*/ 38343 h 17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820" h="171150">
                  <a:moveTo>
                    <a:pt x="14283" y="38343"/>
                  </a:moveTo>
                  <a:cubicBezTo>
                    <a:pt x="-11911" y="77777"/>
                    <a:pt x="-1053" y="130831"/>
                    <a:pt x="38476" y="156930"/>
                  </a:cubicBezTo>
                  <a:cubicBezTo>
                    <a:pt x="78005" y="183028"/>
                    <a:pt x="131345" y="172170"/>
                    <a:pt x="157538" y="132831"/>
                  </a:cubicBezTo>
                  <a:cubicBezTo>
                    <a:pt x="183732" y="93398"/>
                    <a:pt x="172873" y="40344"/>
                    <a:pt x="133345" y="14245"/>
                  </a:cubicBezTo>
                  <a:cubicBezTo>
                    <a:pt x="93816" y="-11853"/>
                    <a:pt x="40476" y="-1090"/>
                    <a:pt x="14283" y="38343"/>
                  </a:cubicBezTo>
                  <a:lnTo>
                    <a:pt x="14283" y="38343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D04F67F-1917-4AF3-9679-662CA9718A01}"/>
                </a:ext>
              </a:extLst>
            </p:cNvPr>
            <p:cNvSpPr/>
            <p:nvPr/>
          </p:nvSpPr>
          <p:spPr>
            <a:xfrm>
              <a:off x="58880" y="4648992"/>
              <a:ext cx="418301" cy="416589"/>
            </a:xfrm>
            <a:custGeom>
              <a:avLst/>
              <a:gdLst>
                <a:gd name="connsiteX0" fmla="*/ 34748 w 418301"/>
                <a:gd name="connsiteY0" fmla="*/ 93328 h 416589"/>
                <a:gd name="connsiteX1" fmla="*/ 93708 w 418301"/>
                <a:gd name="connsiteY1" fmla="*/ 381935 h 416589"/>
                <a:gd name="connsiteX2" fmla="*/ 383554 w 418301"/>
                <a:gd name="connsiteY2" fmla="*/ 323262 h 416589"/>
                <a:gd name="connsiteX3" fmla="*/ 324594 w 418301"/>
                <a:gd name="connsiteY3" fmla="*/ 34654 h 416589"/>
                <a:gd name="connsiteX4" fmla="*/ 34748 w 418301"/>
                <a:gd name="connsiteY4" fmla="*/ 93328 h 416589"/>
                <a:gd name="connsiteX5" fmla="*/ 34748 w 418301"/>
                <a:gd name="connsiteY5" fmla="*/ 93328 h 41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301" h="416589">
                  <a:moveTo>
                    <a:pt x="34748" y="93328"/>
                  </a:moveTo>
                  <a:cubicBezTo>
                    <a:pt x="-28974" y="189245"/>
                    <a:pt x="-2590" y="318404"/>
                    <a:pt x="93708" y="381935"/>
                  </a:cubicBezTo>
                  <a:cubicBezTo>
                    <a:pt x="190006" y="445467"/>
                    <a:pt x="319736" y="419178"/>
                    <a:pt x="383554" y="323262"/>
                  </a:cubicBezTo>
                  <a:cubicBezTo>
                    <a:pt x="447276" y="227345"/>
                    <a:pt x="420892" y="98186"/>
                    <a:pt x="324594" y="34654"/>
                  </a:cubicBezTo>
                  <a:cubicBezTo>
                    <a:pt x="228296" y="-28878"/>
                    <a:pt x="98566" y="-2589"/>
                    <a:pt x="34748" y="93328"/>
                  </a:cubicBezTo>
                  <a:lnTo>
                    <a:pt x="34748" y="93328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4215255-7AFD-404E-9BB9-64E253E93AB5}"/>
                </a:ext>
              </a:extLst>
            </p:cNvPr>
            <p:cNvSpPr/>
            <p:nvPr/>
          </p:nvSpPr>
          <p:spPr>
            <a:xfrm>
              <a:off x="1919711" y="5994625"/>
              <a:ext cx="192886" cy="192108"/>
            </a:xfrm>
            <a:custGeom>
              <a:avLst/>
              <a:gdLst>
                <a:gd name="connsiteX0" fmla="*/ 16052 w 192886"/>
                <a:gd name="connsiteY0" fmla="*/ 43000 h 192108"/>
                <a:gd name="connsiteX1" fmla="*/ 43199 w 192886"/>
                <a:gd name="connsiteY1" fmla="*/ 176159 h 192108"/>
                <a:gd name="connsiteX2" fmla="*/ 176835 w 192886"/>
                <a:gd name="connsiteY2" fmla="*/ 149108 h 192108"/>
                <a:gd name="connsiteX3" fmla="*/ 149688 w 192886"/>
                <a:gd name="connsiteY3" fmla="*/ 15949 h 192108"/>
                <a:gd name="connsiteX4" fmla="*/ 16052 w 192886"/>
                <a:gd name="connsiteY4" fmla="*/ 43000 h 192108"/>
                <a:gd name="connsiteX5" fmla="*/ 16052 w 192886"/>
                <a:gd name="connsiteY5" fmla="*/ 43000 h 19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2886" h="192108">
                  <a:moveTo>
                    <a:pt x="16052" y="43000"/>
                  </a:moveTo>
                  <a:cubicBezTo>
                    <a:pt x="-13380" y="87196"/>
                    <a:pt x="-1188" y="146822"/>
                    <a:pt x="43199" y="176159"/>
                  </a:cubicBezTo>
                  <a:cubicBezTo>
                    <a:pt x="87585" y="205401"/>
                    <a:pt x="147498" y="193304"/>
                    <a:pt x="176835" y="149108"/>
                  </a:cubicBezTo>
                  <a:cubicBezTo>
                    <a:pt x="206267" y="104912"/>
                    <a:pt x="194075" y="45286"/>
                    <a:pt x="149688" y="15949"/>
                  </a:cubicBezTo>
                  <a:cubicBezTo>
                    <a:pt x="105302" y="-13293"/>
                    <a:pt x="45485" y="-1196"/>
                    <a:pt x="16052" y="43000"/>
                  </a:cubicBezTo>
                  <a:lnTo>
                    <a:pt x="16052" y="43000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752C420-AD5D-4CDE-B874-44F76D312517}"/>
                </a:ext>
              </a:extLst>
            </p:cNvPr>
            <p:cNvSpPr/>
            <p:nvPr/>
          </p:nvSpPr>
          <p:spPr>
            <a:xfrm>
              <a:off x="-505088" y="5135298"/>
              <a:ext cx="5302595" cy="1988773"/>
            </a:xfrm>
            <a:custGeom>
              <a:avLst/>
              <a:gdLst>
                <a:gd name="connsiteX0" fmla="*/ 449556 w 5302595"/>
                <a:gd name="connsiteY0" fmla="*/ 208811 h 1988773"/>
                <a:gd name="connsiteX1" fmla="*/ 1094017 w 5302595"/>
                <a:gd name="connsiteY1" fmla="*/ 85653 h 1988773"/>
                <a:gd name="connsiteX2" fmla="*/ 1294900 w 5302595"/>
                <a:gd name="connsiteY2" fmla="*/ 382357 h 1988773"/>
                <a:gd name="connsiteX3" fmla="*/ 1647610 w 5302595"/>
                <a:gd name="connsiteY3" fmla="*/ 450651 h 1988773"/>
                <a:gd name="connsiteX4" fmla="*/ 1837444 w 5302595"/>
                <a:gd name="connsiteY4" fmla="*/ 976717 h 1988773"/>
                <a:gd name="connsiteX5" fmla="*/ 1903833 w 5302595"/>
                <a:gd name="connsiteY5" fmla="*/ 1011483 h 1988773"/>
                <a:gd name="connsiteX6" fmla="*/ 2028515 w 5302595"/>
                <a:gd name="connsiteY6" fmla="*/ 1152167 h 1988773"/>
                <a:gd name="connsiteX7" fmla="*/ 2306550 w 5302595"/>
                <a:gd name="connsiteY7" fmla="*/ 1203602 h 1988773"/>
                <a:gd name="connsiteX8" fmla="*/ 2429042 w 5302595"/>
                <a:gd name="connsiteY8" fmla="*/ 1340191 h 1988773"/>
                <a:gd name="connsiteX9" fmla="*/ 2732699 w 5302595"/>
                <a:gd name="connsiteY9" fmla="*/ 1276278 h 1988773"/>
                <a:gd name="connsiteX10" fmla="*/ 2760321 w 5302595"/>
                <a:gd name="connsiteY10" fmla="*/ 1226557 h 1988773"/>
                <a:gd name="connsiteX11" fmla="*/ 3263146 w 5302595"/>
                <a:gd name="connsiteY11" fmla="*/ 1124735 h 1988773"/>
                <a:gd name="connsiteX12" fmla="*/ 3266003 w 5302595"/>
                <a:gd name="connsiteY12" fmla="*/ 1126640 h 1988773"/>
                <a:gd name="connsiteX13" fmla="*/ 3323725 w 5302595"/>
                <a:gd name="connsiteY13" fmla="*/ 971192 h 1988773"/>
                <a:gd name="connsiteX14" fmla="*/ 3611856 w 5302595"/>
                <a:gd name="connsiteY14" fmla="*/ 809648 h 1988773"/>
                <a:gd name="connsiteX15" fmla="*/ 3570136 w 5302595"/>
                <a:gd name="connsiteY15" fmla="*/ 267390 h 1988773"/>
                <a:gd name="connsiteX16" fmla="*/ 4186309 w 5302595"/>
                <a:gd name="connsiteY16" fmla="*/ 142612 h 1988773"/>
                <a:gd name="connsiteX17" fmla="*/ 4272320 w 5302595"/>
                <a:gd name="connsiteY17" fmla="*/ 216431 h 1988773"/>
                <a:gd name="connsiteX18" fmla="*/ 4631507 w 5302595"/>
                <a:gd name="connsiteY18" fmla="*/ 108513 h 1988773"/>
                <a:gd name="connsiteX19" fmla="*/ 5124426 w 5302595"/>
                <a:gd name="connsiteY19" fmla="*/ 65841 h 1988773"/>
                <a:gd name="connsiteX20" fmla="*/ 5236440 w 5302595"/>
                <a:gd name="connsiteY20" fmla="*/ 614481 h 1988773"/>
                <a:gd name="connsiteX21" fmla="*/ 4935831 w 5302595"/>
                <a:gd name="connsiteY21" fmla="*/ 790693 h 1988773"/>
                <a:gd name="connsiteX22" fmla="*/ 4890302 w 5302595"/>
                <a:gd name="connsiteY22" fmla="*/ 1135117 h 1988773"/>
                <a:gd name="connsiteX23" fmla="*/ 4363283 w 5302595"/>
                <a:gd name="connsiteY23" fmla="*/ 1261133 h 1988773"/>
                <a:gd name="connsiteX24" fmla="*/ 4307276 w 5302595"/>
                <a:gd name="connsiteY24" fmla="*/ 1516689 h 1988773"/>
                <a:gd name="connsiteX25" fmla="*/ 3804451 w 5302595"/>
                <a:gd name="connsiteY25" fmla="*/ 1618511 h 1988773"/>
                <a:gd name="connsiteX26" fmla="*/ 3767494 w 5302595"/>
                <a:gd name="connsiteY26" fmla="*/ 1590508 h 1988773"/>
                <a:gd name="connsiteX27" fmla="*/ 3707963 w 5302595"/>
                <a:gd name="connsiteY27" fmla="*/ 1767768 h 1988773"/>
                <a:gd name="connsiteX28" fmla="*/ 3205139 w 5302595"/>
                <a:gd name="connsiteY28" fmla="*/ 1869590 h 1988773"/>
                <a:gd name="connsiteX29" fmla="*/ 3113794 w 5302595"/>
                <a:gd name="connsiteY29" fmla="*/ 1783294 h 1988773"/>
                <a:gd name="connsiteX30" fmla="*/ 2978729 w 5302595"/>
                <a:gd name="connsiteY30" fmla="*/ 1777102 h 1988773"/>
                <a:gd name="connsiteX31" fmla="*/ 2951107 w 5302595"/>
                <a:gd name="connsiteY31" fmla="*/ 1826823 h 1988773"/>
                <a:gd name="connsiteX32" fmla="*/ 2448282 w 5302595"/>
                <a:gd name="connsiteY32" fmla="*/ 1928645 h 1988773"/>
                <a:gd name="connsiteX33" fmla="*/ 2325791 w 5302595"/>
                <a:gd name="connsiteY33" fmla="*/ 1792057 h 1988773"/>
                <a:gd name="connsiteX34" fmla="*/ 1905833 w 5302595"/>
                <a:gd name="connsiteY34" fmla="*/ 1805868 h 1988773"/>
                <a:gd name="connsiteX35" fmla="*/ 1781151 w 5302595"/>
                <a:gd name="connsiteY35" fmla="*/ 1665184 h 1988773"/>
                <a:gd name="connsiteX36" fmla="*/ 1502735 w 5302595"/>
                <a:gd name="connsiteY36" fmla="*/ 1613558 h 1988773"/>
                <a:gd name="connsiteX37" fmla="*/ 1426535 w 5302595"/>
                <a:gd name="connsiteY37" fmla="*/ 1546693 h 1988773"/>
                <a:gd name="connsiteX38" fmla="*/ 924663 w 5302595"/>
                <a:gd name="connsiteY38" fmla="*/ 1536215 h 1988773"/>
                <a:gd name="connsiteX39" fmla="*/ 720542 w 5302595"/>
                <a:gd name="connsiteY39" fmla="*/ 1070443 h 1988773"/>
                <a:gd name="connsiteX40" fmla="*/ 210193 w 5302595"/>
                <a:gd name="connsiteY40" fmla="*/ 1065204 h 1988773"/>
                <a:gd name="connsiteX41" fmla="*/ 77986 w 5302595"/>
                <a:gd name="connsiteY41" fmla="*/ 417790 h 1988773"/>
                <a:gd name="connsiteX42" fmla="*/ 449556 w 5302595"/>
                <a:gd name="connsiteY42" fmla="*/ 208811 h 1988773"/>
                <a:gd name="connsiteX43" fmla="*/ 449556 w 5302595"/>
                <a:gd name="connsiteY43" fmla="*/ 208811 h 198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302595" h="1988773">
                  <a:moveTo>
                    <a:pt x="449556" y="208811"/>
                  </a:moveTo>
                  <a:cubicBezTo>
                    <a:pt x="594622" y="785"/>
                    <a:pt x="880657" y="-55031"/>
                    <a:pt x="1094017" y="85653"/>
                  </a:cubicBezTo>
                  <a:cubicBezTo>
                    <a:pt x="1202126" y="156900"/>
                    <a:pt x="1270992" y="265294"/>
                    <a:pt x="1294900" y="382357"/>
                  </a:cubicBezTo>
                  <a:cubicBezTo>
                    <a:pt x="1412629" y="358258"/>
                    <a:pt x="1539502" y="379404"/>
                    <a:pt x="1647610" y="450651"/>
                  </a:cubicBezTo>
                  <a:cubicBezTo>
                    <a:pt x="1825156" y="567713"/>
                    <a:pt x="1896499" y="783931"/>
                    <a:pt x="1837444" y="976717"/>
                  </a:cubicBezTo>
                  <a:cubicBezTo>
                    <a:pt x="1860304" y="985861"/>
                    <a:pt x="1882497" y="997386"/>
                    <a:pt x="1903833" y="1011483"/>
                  </a:cubicBezTo>
                  <a:cubicBezTo>
                    <a:pt x="1959173" y="1047964"/>
                    <a:pt x="2001178" y="1096827"/>
                    <a:pt x="2028515" y="1152167"/>
                  </a:cubicBezTo>
                  <a:cubicBezTo>
                    <a:pt x="2121193" y="1131784"/>
                    <a:pt x="2221396" y="1147500"/>
                    <a:pt x="2306550" y="1203602"/>
                  </a:cubicBezTo>
                  <a:cubicBezTo>
                    <a:pt x="2360557" y="1239226"/>
                    <a:pt x="2401800" y="1286660"/>
                    <a:pt x="2429042" y="1340191"/>
                  </a:cubicBezTo>
                  <a:cubicBezTo>
                    <a:pt x="2515433" y="1274754"/>
                    <a:pt x="2627542" y="1250942"/>
                    <a:pt x="2732699" y="1276278"/>
                  </a:cubicBezTo>
                  <a:cubicBezTo>
                    <a:pt x="2740414" y="1259323"/>
                    <a:pt x="2749558" y="1242845"/>
                    <a:pt x="2760321" y="1226557"/>
                  </a:cubicBezTo>
                  <a:cubicBezTo>
                    <a:pt x="2871001" y="1060060"/>
                    <a:pt x="3096077" y="1014531"/>
                    <a:pt x="3263146" y="1124735"/>
                  </a:cubicBezTo>
                  <a:cubicBezTo>
                    <a:pt x="3264098" y="1125402"/>
                    <a:pt x="3265051" y="1125973"/>
                    <a:pt x="3266003" y="1126640"/>
                  </a:cubicBezTo>
                  <a:cubicBezTo>
                    <a:pt x="3272385" y="1072824"/>
                    <a:pt x="3291435" y="1019674"/>
                    <a:pt x="3323725" y="971192"/>
                  </a:cubicBezTo>
                  <a:cubicBezTo>
                    <a:pt x="3390685" y="870418"/>
                    <a:pt x="3499366" y="814315"/>
                    <a:pt x="3611856" y="809648"/>
                  </a:cubicBezTo>
                  <a:cubicBezTo>
                    <a:pt x="3478125" y="663439"/>
                    <a:pt x="3455551" y="439792"/>
                    <a:pt x="3570136" y="267390"/>
                  </a:cubicBezTo>
                  <a:cubicBezTo>
                    <a:pt x="3705773" y="63364"/>
                    <a:pt x="3981426" y="7548"/>
                    <a:pt x="4186309" y="142612"/>
                  </a:cubicBezTo>
                  <a:cubicBezTo>
                    <a:pt x="4218694" y="163948"/>
                    <a:pt x="4247364" y="188713"/>
                    <a:pt x="4272320" y="216431"/>
                  </a:cubicBezTo>
                  <a:cubicBezTo>
                    <a:pt x="4367189" y="121943"/>
                    <a:pt x="4502825" y="83081"/>
                    <a:pt x="4631507" y="108513"/>
                  </a:cubicBezTo>
                  <a:cubicBezTo>
                    <a:pt x="4762762" y="-15503"/>
                    <a:pt x="4966978" y="-37982"/>
                    <a:pt x="5124426" y="65841"/>
                  </a:cubicBezTo>
                  <a:cubicBezTo>
                    <a:pt x="5307592" y="186618"/>
                    <a:pt x="5357693" y="432077"/>
                    <a:pt x="5236440" y="614481"/>
                  </a:cubicBezTo>
                  <a:cubicBezTo>
                    <a:pt x="5166146" y="720208"/>
                    <a:pt x="5053560" y="781454"/>
                    <a:pt x="4935831" y="790693"/>
                  </a:cubicBezTo>
                  <a:cubicBezTo>
                    <a:pt x="4973265" y="902231"/>
                    <a:pt x="4960691" y="1029390"/>
                    <a:pt x="4890302" y="1135117"/>
                  </a:cubicBezTo>
                  <a:cubicBezTo>
                    <a:pt x="4774287" y="1309711"/>
                    <a:pt x="4543306" y="1362670"/>
                    <a:pt x="4363283" y="1261133"/>
                  </a:cubicBezTo>
                  <a:cubicBezTo>
                    <a:pt x="4376999" y="1347144"/>
                    <a:pt x="4359473" y="1438203"/>
                    <a:pt x="4307276" y="1516689"/>
                  </a:cubicBezTo>
                  <a:cubicBezTo>
                    <a:pt x="4196596" y="1683186"/>
                    <a:pt x="3971520" y="1728716"/>
                    <a:pt x="3804451" y="1618511"/>
                  </a:cubicBezTo>
                  <a:cubicBezTo>
                    <a:pt x="3791212" y="1609843"/>
                    <a:pt x="3779020" y="1600414"/>
                    <a:pt x="3767494" y="1590508"/>
                  </a:cubicBezTo>
                  <a:cubicBezTo>
                    <a:pt x="3763684" y="1651944"/>
                    <a:pt x="3744349" y="1712999"/>
                    <a:pt x="3707963" y="1767768"/>
                  </a:cubicBezTo>
                  <a:cubicBezTo>
                    <a:pt x="3597283" y="1934265"/>
                    <a:pt x="3372207" y="1979794"/>
                    <a:pt x="3205139" y="1869590"/>
                  </a:cubicBezTo>
                  <a:cubicBezTo>
                    <a:pt x="3168658" y="1845587"/>
                    <a:pt x="3138273" y="1816536"/>
                    <a:pt x="3113794" y="1783294"/>
                  </a:cubicBezTo>
                  <a:cubicBezTo>
                    <a:pt x="3069407" y="1789580"/>
                    <a:pt x="3023306" y="1787580"/>
                    <a:pt x="2978729" y="1777102"/>
                  </a:cubicBezTo>
                  <a:cubicBezTo>
                    <a:pt x="2971014" y="1794057"/>
                    <a:pt x="2961870" y="1810535"/>
                    <a:pt x="2951107" y="1826823"/>
                  </a:cubicBezTo>
                  <a:cubicBezTo>
                    <a:pt x="2840426" y="1993320"/>
                    <a:pt x="2615350" y="2038850"/>
                    <a:pt x="2448282" y="1928645"/>
                  </a:cubicBezTo>
                  <a:cubicBezTo>
                    <a:pt x="2394275" y="1893022"/>
                    <a:pt x="2353032" y="1845587"/>
                    <a:pt x="2325791" y="1792057"/>
                  </a:cubicBezTo>
                  <a:cubicBezTo>
                    <a:pt x="2206442" y="1882544"/>
                    <a:pt x="2037754" y="1892926"/>
                    <a:pt x="1905833" y="1805868"/>
                  </a:cubicBezTo>
                  <a:cubicBezTo>
                    <a:pt x="1850493" y="1769387"/>
                    <a:pt x="1808488" y="1720524"/>
                    <a:pt x="1781151" y="1665184"/>
                  </a:cubicBezTo>
                  <a:cubicBezTo>
                    <a:pt x="1688473" y="1685567"/>
                    <a:pt x="1588270" y="1669851"/>
                    <a:pt x="1502735" y="1613558"/>
                  </a:cubicBezTo>
                  <a:cubicBezTo>
                    <a:pt x="1473493" y="1594318"/>
                    <a:pt x="1448252" y="1571839"/>
                    <a:pt x="1426535" y="1546693"/>
                  </a:cubicBezTo>
                  <a:cubicBezTo>
                    <a:pt x="1276135" y="1636990"/>
                    <a:pt x="1080778" y="1639180"/>
                    <a:pt x="924663" y="1536215"/>
                  </a:cubicBezTo>
                  <a:cubicBezTo>
                    <a:pt x="765691" y="1431440"/>
                    <a:pt x="691491" y="1246655"/>
                    <a:pt x="720542" y="1070443"/>
                  </a:cubicBezTo>
                  <a:cubicBezTo>
                    <a:pt x="568999" y="1165883"/>
                    <a:pt x="369546" y="1170265"/>
                    <a:pt x="210193" y="1065204"/>
                  </a:cubicBezTo>
                  <a:cubicBezTo>
                    <a:pt x="-6025" y="922710"/>
                    <a:pt x="-64889" y="632769"/>
                    <a:pt x="77986" y="417790"/>
                  </a:cubicBezTo>
                  <a:cubicBezTo>
                    <a:pt x="165806" y="288250"/>
                    <a:pt x="305062" y="215383"/>
                    <a:pt x="449556" y="208811"/>
                  </a:cubicBezTo>
                  <a:lnTo>
                    <a:pt x="449556" y="208811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FE6CAEE-7D9F-43D0-8A9B-17731FC2DC5D}"/>
              </a:ext>
            </a:extLst>
          </p:cNvPr>
          <p:cNvSpPr>
            <a:spLocks/>
          </p:cNvSpPr>
          <p:nvPr userDrawn="1"/>
        </p:nvSpPr>
        <p:spPr bwMode="auto">
          <a:xfrm>
            <a:off x="-3694195" y="4174183"/>
            <a:ext cx="12840340" cy="4094485"/>
          </a:xfrm>
          <a:custGeom>
            <a:avLst/>
            <a:gdLst>
              <a:gd name="connsiteX0" fmla="*/ 1453310 w 15422775"/>
              <a:gd name="connsiteY0" fmla="*/ 0 h 4917323"/>
              <a:gd name="connsiteX1" fmla="*/ 2053546 w 15422775"/>
              <a:gd name="connsiteY1" fmla="*/ 354579 h 4917323"/>
              <a:gd name="connsiteX2" fmla="*/ 2080960 w 15422775"/>
              <a:gd name="connsiteY2" fmla="*/ 353432 h 4917323"/>
              <a:gd name="connsiteX3" fmla="*/ 2523923 w 15422775"/>
              <a:gd name="connsiteY3" fmla="*/ 499739 h 4917323"/>
              <a:gd name="connsiteX4" fmla="*/ 2529125 w 15422775"/>
              <a:gd name="connsiteY4" fmla="*/ 504770 h 4917323"/>
              <a:gd name="connsiteX5" fmla="*/ 2539641 w 15422775"/>
              <a:gd name="connsiteY5" fmla="*/ 422005 h 4917323"/>
              <a:gd name="connsiteX6" fmla="*/ 3154526 w 15422775"/>
              <a:gd name="connsiteY6" fmla="*/ 24457 h 4917323"/>
              <a:gd name="connsiteX7" fmla="*/ 3754762 w 15422775"/>
              <a:gd name="connsiteY7" fmla="*/ 379036 h 4917323"/>
              <a:gd name="connsiteX8" fmla="*/ 3782176 w 15422775"/>
              <a:gd name="connsiteY8" fmla="*/ 377889 h 4917323"/>
              <a:gd name="connsiteX9" fmla="*/ 4408384 w 15422775"/>
              <a:gd name="connsiteY9" fmla="*/ 877054 h 4917323"/>
              <a:gd name="connsiteX10" fmla="*/ 4408384 w 15422775"/>
              <a:gd name="connsiteY10" fmla="*/ 886235 h 4917323"/>
              <a:gd name="connsiteX11" fmla="*/ 4911947 w 15422775"/>
              <a:gd name="connsiteY11" fmla="*/ 1342942 h 4917323"/>
              <a:gd name="connsiteX12" fmla="*/ 5220722 w 15422775"/>
              <a:gd name="connsiteY12" fmla="*/ 1278682 h 4917323"/>
              <a:gd name="connsiteX13" fmla="*/ 5802564 w 15422775"/>
              <a:gd name="connsiteY13" fmla="*/ 1590791 h 4917323"/>
              <a:gd name="connsiteX14" fmla="*/ 5828001 w 15422775"/>
              <a:gd name="connsiteY14" fmla="*/ 1656846 h 4917323"/>
              <a:gd name="connsiteX15" fmla="*/ 5895740 w 15422775"/>
              <a:gd name="connsiteY15" fmla="*/ 1640935 h 4917323"/>
              <a:gd name="connsiteX16" fmla="*/ 6015679 w 15422775"/>
              <a:gd name="connsiteY16" fmla="*/ 1631755 h 4917323"/>
              <a:gd name="connsiteX17" fmla="*/ 6230667 w 15422775"/>
              <a:gd name="connsiteY17" fmla="*/ 1661590 h 4917323"/>
              <a:gd name="connsiteX18" fmla="*/ 6705373 w 15422775"/>
              <a:gd name="connsiteY18" fmla="*/ 1515857 h 4917323"/>
              <a:gd name="connsiteX19" fmla="*/ 6943086 w 15422775"/>
              <a:gd name="connsiteY19" fmla="*/ 1547557 h 4917323"/>
              <a:gd name="connsiteX20" fmla="*/ 7043994 w 15422775"/>
              <a:gd name="connsiteY20" fmla="*/ 1583279 h 4917323"/>
              <a:gd name="connsiteX21" fmla="*/ 7090688 w 15422775"/>
              <a:gd name="connsiteY21" fmla="*/ 1580477 h 4917323"/>
              <a:gd name="connsiteX22" fmla="*/ 7302790 w 15422775"/>
              <a:gd name="connsiteY22" fmla="*/ 1609882 h 4917323"/>
              <a:gd name="connsiteX23" fmla="*/ 7327952 w 15422775"/>
              <a:gd name="connsiteY23" fmla="*/ 1619098 h 4917323"/>
              <a:gd name="connsiteX24" fmla="*/ 7390784 w 15422775"/>
              <a:gd name="connsiteY24" fmla="*/ 1552954 h 4917323"/>
              <a:gd name="connsiteX25" fmla="*/ 7887088 w 15422775"/>
              <a:gd name="connsiteY25" fmla="*/ 1390778 h 4917323"/>
              <a:gd name="connsiteX26" fmla="*/ 8218948 w 15422775"/>
              <a:gd name="connsiteY26" fmla="*/ 1456186 h 4917323"/>
              <a:gd name="connsiteX27" fmla="*/ 8462794 w 15422775"/>
              <a:gd name="connsiteY27" fmla="*/ 1417171 h 4917323"/>
              <a:gd name="connsiteX28" fmla="*/ 8892770 w 15422775"/>
              <a:gd name="connsiteY28" fmla="*/ 1552577 h 4917323"/>
              <a:gd name="connsiteX29" fmla="*/ 9324189 w 15422775"/>
              <a:gd name="connsiteY29" fmla="*/ 1417171 h 4917323"/>
              <a:gd name="connsiteX30" fmla="*/ 9408440 w 15422775"/>
              <a:gd name="connsiteY30" fmla="*/ 1421600 h 4917323"/>
              <a:gd name="connsiteX31" fmla="*/ 9446574 w 15422775"/>
              <a:gd name="connsiteY31" fmla="*/ 1427675 h 4917323"/>
              <a:gd name="connsiteX32" fmla="*/ 9492143 w 15422775"/>
              <a:gd name="connsiteY32" fmla="*/ 1420334 h 4917323"/>
              <a:gd name="connsiteX33" fmla="*/ 9588303 w 15422775"/>
              <a:gd name="connsiteY33" fmla="*/ 1415235 h 4917323"/>
              <a:gd name="connsiteX34" fmla="*/ 9658160 w 15422775"/>
              <a:gd name="connsiteY34" fmla="*/ 1418690 h 4917323"/>
              <a:gd name="connsiteX35" fmla="*/ 9664863 w 15422775"/>
              <a:gd name="connsiteY35" fmla="*/ 1396247 h 4917323"/>
              <a:gd name="connsiteX36" fmla="*/ 10259172 w 15422775"/>
              <a:gd name="connsiteY36" fmla="*/ 1058001 h 4917323"/>
              <a:gd name="connsiteX37" fmla="*/ 10426545 w 15422775"/>
              <a:gd name="connsiteY37" fmla="*/ 1075214 h 4917323"/>
              <a:gd name="connsiteX38" fmla="*/ 10417888 w 15422775"/>
              <a:gd name="connsiteY38" fmla="*/ 997183 h 4917323"/>
              <a:gd name="connsiteX39" fmla="*/ 11045539 w 15422775"/>
              <a:gd name="connsiteY39" fmla="*/ 498018 h 4917323"/>
              <a:gd name="connsiteX40" fmla="*/ 11251870 w 15422775"/>
              <a:gd name="connsiteY40" fmla="*/ 526706 h 4917323"/>
              <a:gd name="connsiteX41" fmla="*/ 11876634 w 15422775"/>
              <a:gd name="connsiteY41" fmla="*/ 74588 h 4917323"/>
              <a:gd name="connsiteX42" fmla="*/ 12490138 w 15422775"/>
              <a:gd name="connsiteY42" fmla="*/ 473234 h 4917323"/>
              <a:gd name="connsiteX43" fmla="*/ 12501390 w 15422775"/>
              <a:gd name="connsiteY43" fmla="*/ 562261 h 4917323"/>
              <a:gd name="connsiteX44" fmla="*/ 12502593 w 15422775"/>
              <a:gd name="connsiteY44" fmla="*/ 561741 h 4917323"/>
              <a:gd name="connsiteX45" fmla="*/ 12746755 w 15422775"/>
              <a:gd name="connsiteY45" fmla="*/ 522475 h 4917323"/>
              <a:gd name="connsiteX46" fmla="*/ 12953086 w 15422775"/>
              <a:gd name="connsiteY46" fmla="*/ 551163 h 4917323"/>
              <a:gd name="connsiteX47" fmla="*/ 13577850 w 15422775"/>
              <a:gd name="connsiteY47" fmla="*/ 99045 h 4917323"/>
              <a:gd name="connsiteX48" fmla="*/ 14204058 w 15422775"/>
              <a:gd name="connsiteY48" fmla="*/ 598210 h 4917323"/>
              <a:gd name="connsiteX49" fmla="*/ 14114600 w 15422775"/>
              <a:gd name="connsiteY49" fmla="*/ 855252 h 4917323"/>
              <a:gd name="connsiteX50" fmla="*/ 14408946 w 15422775"/>
              <a:gd name="connsiteY50" fmla="*/ 1278682 h 4917323"/>
              <a:gd name="connsiteX51" fmla="*/ 13999170 w 15422775"/>
              <a:gd name="connsiteY51" fmla="*/ 1745718 h 4917323"/>
              <a:gd name="connsiteX52" fmla="*/ 14049592 w 15422775"/>
              <a:gd name="connsiteY52" fmla="*/ 1831812 h 4917323"/>
              <a:gd name="connsiteX53" fmla="*/ 14091929 w 15422775"/>
              <a:gd name="connsiteY53" fmla="*/ 1777993 h 4917323"/>
              <a:gd name="connsiteX54" fmla="*/ 14591679 w 15422775"/>
              <a:gd name="connsiteY54" fmla="*/ 1580373 h 4917323"/>
              <a:gd name="connsiteX55" fmla="*/ 15217887 w 15422775"/>
              <a:gd name="connsiteY55" fmla="*/ 2079539 h 4917323"/>
              <a:gd name="connsiteX56" fmla="*/ 15128429 w 15422775"/>
              <a:gd name="connsiteY56" fmla="*/ 2336580 h 4917323"/>
              <a:gd name="connsiteX57" fmla="*/ 15422775 w 15422775"/>
              <a:gd name="connsiteY57" fmla="*/ 2760010 h 4917323"/>
              <a:gd name="connsiteX58" fmla="*/ 15012999 w 15422775"/>
              <a:gd name="connsiteY58" fmla="*/ 3227046 h 4917323"/>
              <a:gd name="connsiteX59" fmla="*/ 15114000 w 15422775"/>
              <a:gd name="connsiteY59" fmla="*/ 3499005 h 4917323"/>
              <a:gd name="connsiteX60" fmla="*/ 15057728 w 15422775"/>
              <a:gd name="connsiteY60" fmla="*/ 3706703 h 4917323"/>
              <a:gd name="connsiteX61" fmla="*/ 15096685 w 15422775"/>
              <a:gd name="connsiteY61" fmla="*/ 3881124 h 4917323"/>
              <a:gd name="connsiteX62" fmla="*/ 14469035 w 15422775"/>
              <a:gd name="connsiteY62" fmla="*/ 4380290 h 4917323"/>
              <a:gd name="connsiteX63" fmla="*/ 14291561 w 15422775"/>
              <a:gd name="connsiteY63" fmla="*/ 4359635 h 4917323"/>
              <a:gd name="connsiteX64" fmla="*/ 13860142 w 15422775"/>
              <a:gd name="connsiteY64" fmla="*/ 4496188 h 4917323"/>
              <a:gd name="connsiteX65" fmla="*/ 13584553 w 15422775"/>
              <a:gd name="connsiteY65" fmla="*/ 4445698 h 4917323"/>
              <a:gd name="connsiteX66" fmla="*/ 13132933 w 15422775"/>
              <a:gd name="connsiteY66" fmla="*/ 4597169 h 4917323"/>
              <a:gd name="connsiteX67" fmla="*/ 12675542 w 15422775"/>
              <a:gd name="connsiteY67" fmla="*/ 4439960 h 4917323"/>
              <a:gd name="connsiteX68" fmla="*/ 12109935 w 15422775"/>
              <a:gd name="connsiteY68" fmla="*/ 4723394 h 4917323"/>
              <a:gd name="connsiteX69" fmla="*/ 11672744 w 15422775"/>
              <a:gd name="connsiteY69" fmla="*/ 4582251 h 4917323"/>
              <a:gd name="connsiteX70" fmla="*/ 11105694 w 15422775"/>
              <a:gd name="connsiteY70" fmla="*/ 4866833 h 4917323"/>
              <a:gd name="connsiteX71" fmla="*/ 10584817 w 15422775"/>
              <a:gd name="connsiteY71" fmla="*/ 4646511 h 4917323"/>
              <a:gd name="connsiteX72" fmla="*/ 10250070 w 15422775"/>
              <a:gd name="connsiteY72" fmla="*/ 4723394 h 4917323"/>
              <a:gd name="connsiteX73" fmla="*/ 10128868 w 15422775"/>
              <a:gd name="connsiteY73" fmla="*/ 4714214 h 4917323"/>
              <a:gd name="connsiteX74" fmla="*/ 9623862 w 15422775"/>
              <a:gd name="connsiteY74" fmla="*/ 4917323 h 4917323"/>
              <a:gd name="connsiteX75" fmla="*/ 9178015 w 15422775"/>
              <a:gd name="connsiteY75" fmla="*/ 4769295 h 4917323"/>
              <a:gd name="connsiteX76" fmla="*/ 8730723 w 15422775"/>
              <a:gd name="connsiteY76" fmla="*/ 4917323 h 4917323"/>
              <a:gd name="connsiteX77" fmla="*/ 8574893 w 15422775"/>
              <a:gd name="connsiteY77" fmla="*/ 4901258 h 4917323"/>
              <a:gd name="connsiteX78" fmla="*/ 8417620 w 15422775"/>
              <a:gd name="connsiteY78" fmla="*/ 4917323 h 4917323"/>
              <a:gd name="connsiteX79" fmla="*/ 7970329 w 15422775"/>
              <a:gd name="connsiteY79" fmla="*/ 4768147 h 4917323"/>
              <a:gd name="connsiteX80" fmla="*/ 7523038 w 15422775"/>
              <a:gd name="connsiteY80" fmla="*/ 4917323 h 4917323"/>
              <a:gd name="connsiteX81" fmla="*/ 7143562 w 15422775"/>
              <a:gd name="connsiteY81" fmla="*/ 4815195 h 4917323"/>
              <a:gd name="connsiteX82" fmla="*/ 6764085 w 15422775"/>
              <a:gd name="connsiteY82" fmla="*/ 4917323 h 4917323"/>
              <a:gd name="connsiteX83" fmla="*/ 6243028 w 15422775"/>
              <a:gd name="connsiteY83" fmla="*/ 4697056 h 4917323"/>
              <a:gd name="connsiteX84" fmla="*/ 6222622 w 15422775"/>
              <a:gd name="connsiteY84" fmla="*/ 4668217 h 4917323"/>
              <a:gd name="connsiteX85" fmla="*/ 6150072 w 15422775"/>
              <a:gd name="connsiteY85" fmla="*/ 4650102 h 4917323"/>
              <a:gd name="connsiteX86" fmla="*/ 6048179 w 15422775"/>
              <a:gd name="connsiteY86" fmla="*/ 4605720 h 4917323"/>
              <a:gd name="connsiteX87" fmla="*/ 6010072 w 15422775"/>
              <a:gd name="connsiteY87" fmla="*/ 4637708 h 4917323"/>
              <a:gd name="connsiteX88" fmla="*/ 5606901 w 15422775"/>
              <a:gd name="connsiteY88" fmla="*/ 4754377 h 4917323"/>
              <a:gd name="connsiteX89" fmla="*/ 5292174 w 15422775"/>
              <a:gd name="connsiteY89" fmla="*/ 4686674 h 4917323"/>
              <a:gd name="connsiteX90" fmla="*/ 5286747 w 15422775"/>
              <a:gd name="connsiteY90" fmla="*/ 4683351 h 4917323"/>
              <a:gd name="connsiteX91" fmla="*/ 5269739 w 15422775"/>
              <a:gd name="connsiteY91" fmla="*/ 4685962 h 4917323"/>
              <a:gd name="connsiteX92" fmla="*/ 5190020 w 15422775"/>
              <a:gd name="connsiteY92" fmla="*/ 4690121 h 4917323"/>
              <a:gd name="connsiteX93" fmla="*/ 4835952 w 15422775"/>
              <a:gd name="connsiteY93" fmla="*/ 4602983 h 4917323"/>
              <a:gd name="connsiteX94" fmla="*/ 4764249 w 15422775"/>
              <a:gd name="connsiteY94" fmla="*/ 4555266 h 4917323"/>
              <a:gd name="connsiteX95" fmla="*/ 4726351 w 15422775"/>
              <a:gd name="connsiteY95" fmla="*/ 4551820 h 4917323"/>
              <a:gd name="connsiteX96" fmla="*/ 4649303 w 15422775"/>
              <a:gd name="connsiteY96" fmla="*/ 4602983 h 4917323"/>
              <a:gd name="connsiteX97" fmla="*/ 4295438 w 15422775"/>
              <a:gd name="connsiteY97" fmla="*/ 4690121 h 4917323"/>
              <a:gd name="connsiteX98" fmla="*/ 3915961 w 15422775"/>
              <a:gd name="connsiteY98" fmla="*/ 4587993 h 4917323"/>
              <a:gd name="connsiteX99" fmla="*/ 3536486 w 15422775"/>
              <a:gd name="connsiteY99" fmla="*/ 4690121 h 4917323"/>
              <a:gd name="connsiteX100" fmla="*/ 2930478 w 15422775"/>
              <a:gd name="connsiteY100" fmla="*/ 4322919 h 4917323"/>
              <a:gd name="connsiteX101" fmla="*/ 2879978 w 15422775"/>
              <a:gd name="connsiteY101" fmla="*/ 4328656 h 4917323"/>
              <a:gd name="connsiteX102" fmla="*/ 2379300 w 15422775"/>
              <a:gd name="connsiteY102" fmla="*/ 4527175 h 4917323"/>
              <a:gd name="connsiteX103" fmla="*/ 1839665 w 15422775"/>
              <a:gd name="connsiteY103" fmla="*/ 4281609 h 4917323"/>
              <a:gd name="connsiteX104" fmla="*/ 1568405 w 15422775"/>
              <a:gd name="connsiteY104" fmla="*/ 4330951 h 4917323"/>
              <a:gd name="connsiteX105" fmla="*/ 1080713 w 15422775"/>
              <a:gd name="connsiteY105" fmla="*/ 4146203 h 4917323"/>
              <a:gd name="connsiteX106" fmla="*/ 818110 w 15422775"/>
              <a:gd name="connsiteY106" fmla="*/ 4190956 h 4917323"/>
              <a:gd name="connsiteX107" fmla="*/ 190460 w 15422775"/>
              <a:gd name="connsiteY107" fmla="*/ 3692938 h 4917323"/>
              <a:gd name="connsiteX108" fmla="*/ 210660 w 15422775"/>
              <a:gd name="connsiteY108" fmla="*/ 3566712 h 4917323"/>
              <a:gd name="connsiteX109" fmla="*/ 0 w 15422775"/>
              <a:gd name="connsiteY109" fmla="*/ 3193772 h 4917323"/>
              <a:gd name="connsiteX110" fmla="*/ 157273 w 15422775"/>
              <a:gd name="connsiteY110" fmla="*/ 2863290 h 4917323"/>
              <a:gd name="connsiteX111" fmla="*/ 0 w 15422775"/>
              <a:gd name="connsiteY111" fmla="*/ 2532808 h 4917323"/>
              <a:gd name="connsiteX112" fmla="*/ 424205 w 15422775"/>
              <a:gd name="connsiteY112" fmla="*/ 2060035 h 4917323"/>
              <a:gd name="connsiteX113" fmla="*/ 313104 w 15422775"/>
              <a:gd name="connsiteY113" fmla="*/ 1776601 h 4917323"/>
              <a:gd name="connsiteX114" fmla="*/ 497070 w 15422775"/>
              <a:gd name="connsiteY114" fmla="*/ 1424316 h 4917323"/>
              <a:gd name="connsiteX115" fmla="*/ 544921 w 15422775"/>
              <a:gd name="connsiteY115" fmla="*/ 1393018 h 4917323"/>
              <a:gd name="connsiteX116" fmla="*/ 512556 w 15422775"/>
              <a:gd name="connsiteY116" fmla="*/ 1254225 h 4917323"/>
              <a:gd name="connsiteX117" fmla="*/ 936761 w 15422775"/>
              <a:gd name="connsiteY117" fmla="*/ 781452 h 4917323"/>
              <a:gd name="connsiteX118" fmla="*/ 825659 w 15422775"/>
              <a:gd name="connsiteY118" fmla="*/ 498018 h 4917323"/>
              <a:gd name="connsiteX119" fmla="*/ 1453310 w 15422775"/>
              <a:gd name="connsiteY119" fmla="*/ 0 h 491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15422775" h="4917323">
                <a:moveTo>
                  <a:pt x="1453310" y="0"/>
                </a:moveTo>
                <a:cubicBezTo>
                  <a:pt x="1736113" y="0"/>
                  <a:pt x="1975630" y="149176"/>
                  <a:pt x="2053546" y="354579"/>
                </a:cubicBezTo>
                <a:cubicBezTo>
                  <a:pt x="2062203" y="353432"/>
                  <a:pt x="2070860" y="353432"/>
                  <a:pt x="2080960" y="353432"/>
                </a:cubicBezTo>
                <a:cubicBezTo>
                  <a:pt x="2254105" y="353432"/>
                  <a:pt x="2410657" y="409373"/>
                  <a:pt x="2523923" y="499739"/>
                </a:cubicBezTo>
                <a:lnTo>
                  <a:pt x="2529125" y="504770"/>
                </a:lnTo>
                <a:lnTo>
                  <a:pt x="2539641" y="422005"/>
                </a:lnTo>
                <a:cubicBezTo>
                  <a:pt x="2598230" y="194898"/>
                  <a:pt x="2851522" y="24457"/>
                  <a:pt x="3154526" y="24457"/>
                </a:cubicBezTo>
                <a:cubicBezTo>
                  <a:pt x="3437329" y="24457"/>
                  <a:pt x="3676846" y="173633"/>
                  <a:pt x="3754762" y="379036"/>
                </a:cubicBezTo>
                <a:cubicBezTo>
                  <a:pt x="3763419" y="377889"/>
                  <a:pt x="3772076" y="377889"/>
                  <a:pt x="3782176" y="377889"/>
                </a:cubicBezTo>
                <a:cubicBezTo>
                  <a:pt x="4128466" y="377889"/>
                  <a:pt x="4408384" y="601653"/>
                  <a:pt x="4408384" y="877054"/>
                </a:cubicBezTo>
                <a:cubicBezTo>
                  <a:pt x="4408384" y="880497"/>
                  <a:pt x="4408384" y="882792"/>
                  <a:pt x="4408384" y="886235"/>
                </a:cubicBezTo>
                <a:cubicBezTo>
                  <a:pt x="4682530" y="929840"/>
                  <a:pt x="4893190" y="1115736"/>
                  <a:pt x="4911947" y="1342942"/>
                </a:cubicBezTo>
                <a:cubicBezTo>
                  <a:pt x="5002848" y="1301632"/>
                  <a:pt x="5108178" y="1278682"/>
                  <a:pt x="5220722" y="1278682"/>
                </a:cubicBezTo>
                <a:cubicBezTo>
                  <a:pt x="5484588" y="1278682"/>
                  <a:pt x="5709788" y="1407830"/>
                  <a:pt x="5802564" y="1590791"/>
                </a:cubicBezTo>
                <a:lnTo>
                  <a:pt x="5828001" y="1656846"/>
                </a:lnTo>
                <a:lnTo>
                  <a:pt x="5895740" y="1640935"/>
                </a:lnTo>
                <a:cubicBezTo>
                  <a:pt x="5934518" y="1634911"/>
                  <a:pt x="5974557" y="1631755"/>
                  <a:pt x="6015679" y="1631755"/>
                </a:cubicBezTo>
                <a:cubicBezTo>
                  <a:pt x="6090709" y="1631755"/>
                  <a:pt x="6162853" y="1642083"/>
                  <a:pt x="6230667" y="1661590"/>
                </a:cubicBezTo>
                <a:cubicBezTo>
                  <a:pt x="6351868" y="1570937"/>
                  <a:pt x="6520685" y="1515857"/>
                  <a:pt x="6705373" y="1515857"/>
                </a:cubicBezTo>
                <a:cubicBezTo>
                  <a:pt x="6789060" y="1515857"/>
                  <a:pt x="6869139" y="1527045"/>
                  <a:pt x="6943086" y="1547557"/>
                </a:cubicBezTo>
                <a:lnTo>
                  <a:pt x="7043994" y="1583279"/>
                </a:lnTo>
                <a:lnTo>
                  <a:pt x="7090688" y="1580477"/>
                </a:lnTo>
                <a:cubicBezTo>
                  <a:pt x="7164995" y="1580477"/>
                  <a:pt x="7236418" y="1590804"/>
                  <a:pt x="7302790" y="1609882"/>
                </a:cubicBezTo>
                <a:lnTo>
                  <a:pt x="7327952" y="1619098"/>
                </a:lnTo>
                <a:lnTo>
                  <a:pt x="7390784" y="1552954"/>
                </a:lnTo>
                <a:cubicBezTo>
                  <a:pt x="7514825" y="1453389"/>
                  <a:pt x="7691217" y="1390778"/>
                  <a:pt x="7887088" y="1390778"/>
                </a:cubicBezTo>
                <a:cubicBezTo>
                  <a:pt x="8008288" y="1390778"/>
                  <a:pt x="8120832" y="1414876"/>
                  <a:pt x="8218948" y="1456186"/>
                </a:cubicBezTo>
                <a:cubicBezTo>
                  <a:pt x="8293977" y="1430941"/>
                  <a:pt x="8376221" y="1417171"/>
                  <a:pt x="8462794" y="1417171"/>
                </a:cubicBezTo>
                <a:cubicBezTo>
                  <a:pt x="8630167" y="1417171"/>
                  <a:pt x="8781669" y="1468809"/>
                  <a:pt x="8892770" y="1552577"/>
                </a:cubicBezTo>
                <a:cubicBezTo>
                  <a:pt x="9005314" y="1468809"/>
                  <a:pt x="9156816" y="1417171"/>
                  <a:pt x="9324189" y="1417171"/>
                </a:cubicBezTo>
                <a:cubicBezTo>
                  <a:pt x="9352686" y="1417171"/>
                  <a:pt x="9380822" y="1418677"/>
                  <a:pt x="9408440" y="1421600"/>
                </a:cubicBezTo>
                <a:lnTo>
                  <a:pt x="9446574" y="1427675"/>
                </a:lnTo>
                <a:lnTo>
                  <a:pt x="9492143" y="1420334"/>
                </a:lnTo>
                <a:cubicBezTo>
                  <a:pt x="9523554" y="1416974"/>
                  <a:pt x="9555658" y="1415235"/>
                  <a:pt x="9588303" y="1415235"/>
                </a:cubicBezTo>
                <a:lnTo>
                  <a:pt x="9658160" y="1418690"/>
                </a:lnTo>
                <a:lnTo>
                  <a:pt x="9664863" y="1396247"/>
                </a:lnTo>
                <a:cubicBezTo>
                  <a:pt x="9748169" y="1199450"/>
                  <a:pt x="9982682" y="1058001"/>
                  <a:pt x="10259172" y="1058001"/>
                </a:cubicBezTo>
                <a:cubicBezTo>
                  <a:pt x="10316887" y="1058001"/>
                  <a:pt x="10373159" y="1063739"/>
                  <a:pt x="10426545" y="1075214"/>
                </a:cubicBezTo>
                <a:cubicBezTo>
                  <a:pt x="10420774" y="1049969"/>
                  <a:pt x="10417888" y="1023576"/>
                  <a:pt x="10417888" y="997183"/>
                </a:cubicBezTo>
                <a:cubicBezTo>
                  <a:pt x="10417888" y="721782"/>
                  <a:pt x="10699249" y="498018"/>
                  <a:pt x="11045539" y="498018"/>
                </a:cubicBezTo>
                <a:cubicBezTo>
                  <a:pt x="11117682" y="498018"/>
                  <a:pt x="11186940" y="508345"/>
                  <a:pt x="11251870" y="526706"/>
                </a:cubicBezTo>
                <a:cubicBezTo>
                  <a:pt x="11282170" y="273107"/>
                  <a:pt x="11550545" y="74588"/>
                  <a:pt x="11876634" y="74588"/>
                </a:cubicBezTo>
                <a:cubicBezTo>
                  <a:pt x="12179638" y="74588"/>
                  <a:pt x="12431825" y="245907"/>
                  <a:pt x="12490138" y="473234"/>
                </a:cubicBezTo>
                <a:lnTo>
                  <a:pt x="12501390" y="562261"/>
                </a:lnTo>
                <a:lnTo>
                  <a:pt x="12502593" y="561741"/>
                </a:lnTo>
                <a:cubicBezTo>
                  <a:pt x="12577668" y="536460"/>
                  <a:pt x="12660182" y="522475"/>
                  <a:pt x="12746755" y="522475"/>
                </a:cubicBezTo>
                <a:cubicBezTo>
                  <a:pt x="12818898" y="522475"/>
                  <a:pt x="12888156" y="532802"/>
                  <a:pt x="12953086" y="551163"/>
                </a:cubicBezTo>
                <a:cubicBezTo>
                  <a:pt x="12983386" y="297564"/>
                  <a:pt x="13251761" y="99045"/>
                  <a:pt x="13577850" y="99045"/>
                </a:cubicBezTo>
                <a:cubicBezTo>
                  <a:pt x="13924140" y="99045"/>
                  <a:pt x="14204058" y="322809"/>
                  <a:pt x="14204058" y="598210"/>
                </a:cubicBezTo>
                <a:cubicBezTo>
                  <a:pt x="14204058" y="692306"/>
                  <a:pt x="14172315" y="780664"/>
                  <a:pt x="14114600" y="855252"/>
                </a:cubicBezTo>
                <a:cubicBezTo>
                  <a:pt x="14292073" y="943610"/>
                  <a:pt x="14408946" y="1099671"/>
                  <a:pt x="14408946" y="1278682"/>
                </a:cubicBezTo>
                <a:cubicBezTo>
                  <a:pt x="14408946" y="1492118"/>
                  <a:pt x="14238687" y="1675720"/>
                  <a:pt x="13999170" y="1745718"/>
                </a:cubicBezTo>
                <a:lnTo>
                  <a:pt x="14049592" y="1831812"/>
                </a:lnTo>
                <a:lnTo>
                  <a:pt x="14091929" y="1777993"/>
                </a:lnTo>
                <a:cubicBezTo>
                  <a:pt x="14206612" y="1657920"/>
                  <a:pt x="14387873" y="1580373"/>
                  <a:pt x="14591679" y="1580373"/>
                </a:cubicBezTo>
                <a:cubicBezTo>
                  <a:pt x="14937969" y="1580373"/>
                  <a:pt x="15217887" y="1804137"/>
                  <a:pt x="15217887" y="2079539"/>
                </a:cubicBezTo>
                <a:cubicBezTo>
                  <a:pt x="15217887" y="2173634"/>
                  <a:pt x="15186144" y="2261992"/>
                  <a:pt x="15128429" y="2336580"/>
                </a:cubicBezTo>
                <a:cubicBezTo>
                  <a:pt x="15305902" y="2424938"/>
                  <a:pt x="15422775" y="2580999"/>
                  <a:pt x="15422775" y="2760010"/>
                </a:cubicBezTo>
                <a:cubicBezTo>
                  <a:pt x="15422775" y="2973447"/>
                  <a:pt x="15252516" y="3157048"/>
                  <a:pt x="15012999" y="3227046"/>
                </a:cubicBezTo>
                <a:cubicBezTo>
                  <a:pt x="15077928" y="3305076"/>
                  <a:pt x="15114000" y="3399172"/>
                  <a:pt x="15114000" y="3499005"/>
                </a:cubicBezTo>
                <a:cubicBezTo>
                  <a:pt x="15114000" y="3573593"/>
                  <a:pt x="15093800" y="3643590"/>
                  <a:pt x="15057728" y="3706703"/>
                </a:cubicBezTo>
                <a:cubicBezTo>
                  <a:pt x="15082257" y="3761784"/>
                  <a:pt x="15096685" y="3820307"/>
                  <a:pt x="15096685" y="3881124"/>
                </a:cubicBezTo>
                <a:cubicBezTo>
                  <a:pt x="15096685" y="4156526"/>
                  <a:pt x="14815325" y="4380290"/>
                  <a:pt x="14469035" y="4380290"/>
                </a:cubicBezTo>
                <a:cubicBezTo>
                  <a:pt x="14408434" y="4380290"/>
                  <a:pt x="14347834" y="4372257"/>
                  <a:pt x="14291561" y="4359635"/>
                </a:cubicBezTo>
                <a:cubicBezTo>
                  <a:pt x="14179017" y="4444550"/>
                  <a:pt x="14027515" y="4496188"/>
                  <a:pt x="13860142" y="4496188"/>
                </a:cubicBezTo>
                <a:cubicBezTo>
                  <a:pt x="13762026" y="4496188"/>
                  <a:pt x="13668240" y="4477828"/>
                  <a:pt x="13584553" y="4445698"/>
                </a:cubicBezTo>
                <a:cubicBezTo>
                  <a:pt x="13470566" y="4539793"/>
                  <a:pt x="13310407" y="4597169"/>
                  <a:pt x="13132933" y="4597169"/>
                </a:cubicBezTo>
                <a:cubicBezTo>
                  <a:pt x="12952574" y="4597169"/>
                  <a:pt x="12789529" y="4536351"/>
                  <a:pt x="12675542" y="4439960"/>
                </a:cubicBezTo>
                <a:cubicBezTo>
                  <a:pt x="12574541" y="4607496"/>
                  <a:pt x="12359553" y="4723394"/>
                  <a:pt x="12109935" y="4723394"/>
                </a:cubicBezTo>
                <a:cubicBezTo>
                  <a:pt x="11939676" y="4723394"/>
                  <a:pt x="11785288" y="4669462"/>
                  <a:pt x="11672744" y="4582251"/>
                </a:cubicBezTo>
                <a:cubicBezTo>
                  <a:pt x="11571743" y="4750935"/>
                  <a:pt x="11355312" y="4866833"/>
                  <a:pt x="11105694" y="4866833"/>
                </a:cubicBezTo>
                <a:cubicBezTo>
                  <a:pt x="10889264" y="4866833"/>
                  <a:pt x="10697361" y="4779622"/>
                  <a:pt x="10584817" y="4646511"/>
                </a:cubicBezTo>
                <a:cubicBezTo>
                  <a:pt x="10488144" y="4694707"/>
                  <a:pt x="10374157" y="4723394"/>
                  <a:pt x="10250070" y="4723394"/>
                </a:cubicBezTo>
                <a:cubicBezTo>
                  <a:pt x="10208226" y="4723394"/>
                  <a:pt x="10167826" y="4719952"/>
                  <a:pt x="10128868" y="4714214"/>
                </a:cubicBezTo>
                <a:cubicBezTo>
                  <a:pt x="10014882" y="4836998"/>
                  <a:pt x="9830194" y="4917323"/>
                  <a:pt x="9623862" y="4917323"/>
                </a:cubicBezTo>
                <a:cubicBezTo>
                  <a:pt x="9449275" y="4917323"/>
                  <a:pt x="9290559" y="4859948"/>
                  <a:pt x="9178015" y="4769295"/>
                </a:cubicBezTo>
                <a:cubicBezTo>
                  <a:pt x="9064027" y="4859948"/>
                  <a:pt x="8905311" y="4917323"/>
                  <a:pt x="8730723" y="4917323"/>
                </a:cubicBezTo>
                <a:cubicBezTo>
                  <a:pt x="8677337" y="4917323"/>
                  <a:pt x="8623951" y="4911586"/>
                  <a:pt x="8574893" y="4901258"/>
                </a:cubicBezTo>
                <a:cubicBezTo>
                  <a:pt x="8524392" y="4911586"/>
                  <a:pt x="8471006" y="4917323"/>
                  <a:pt x="8417620" y="4917323"/>
                </a:cubicBezTo>
                <a:cubicBezTo>
                  <a:pt x="8241589" y="4917323"/>
                  <a:pt x="8084316" y="4859948"/>
                  <a:pt x="7970329" y="4768147"/>
                </a:cubicBezTo>
                <a:cubicBezTo>
                  <a:pt x="7856343" y="4859948"/>
                  <a:pt x="7697625" y="4917323"/>
                  <a:pt x="7523038" y="4917323"/>
                </a:cubicBezTo>
                <a:cubicBezTo>
                  <a:pt x="7380193" y="4917323"/>
                  <a:pt x="7248892" y="4879455"/>
                  <a:pt x="7143562" y="4815195"/>
                </a:cubicBezTo>
                <a:cubicBezTo>
                  <a:pt x="7038232" y="4879455"/>
                  <a:pt x="6905487" y="4917323"/>
                  <a:pt x="6764085" y="4917323"/>
                </a:cubicBezTo>
                <a:cubicBezTo>
                  <a:pt x="6546573" y="4917323"/>
                  <a:pt x="6355843" y="4830184"/>
                  <a:pt x="6243028" y="4697056"/>
                </a:cubicBezTo>
                <a:lnTo>
                  <a:pt x="6222622" y="4668217"/>
                </a:lnTo>
                <a:lnTo>
                  <a:pt x="6150072" y="4650102"/>
                </a:lnTo>
                <a:lnTo>
                  <a:pt x="6048179" y="4605720"/>
                </a:lnTo>
                <a:lnTo>
                  <a:pt x="6010072" y="4637708"/>
                </a:lnTo>
                <a:cubicBezTo>
                  <a:pt x="5901247" y="4710485"/>
                  <a:pt x="5760567" y="4754377"/>
                  <a:pt x="5606901" y="4754377"/>
                </a:cubicBezTo>
                <a:cubicBezTo>
                  <a:pt x="5492192" y="4754377"/>
                  <a:pt x="5384698" y="4729706"/>
                  <a:pt x="5292174" y="4686674"/>
                </a:cubicBezTo>
                <a:lnTo>
                  <a:pt x="5286747" y="4683351"/>
                </a:lnTo>
                <a:lnTo>
                  <a:pt x="5269739" y="4685962"/>
                </a:lnTo>
                <a:cubicBezTo>
                  <a:pt x="5243406" y="4688687"/>
                  <a:pt x="5216713" y="4690121"/>
                  <a:pt x="5190020" y="4690121"/>
                </a:cubicBezTo>
                <a:cubicBezTo>
                  <a:pt x="5057997" y="4690121"/>
                  <a:pt x="4936525" y="4657848"/>
                  <a:pt x="4835952" y="4602983"/>
                </a:cubicBezTo>
                <a:lnTo>
                  <a:pt x="4764249" y="4555266"/>
                </a:lnTo>
                <a:lnTo>
                  <a:pt x="4726351" y="4551820"/>
                </a:lnTo>
                <a:lnTo>
                  <a:pt x="4649303" y="4602983"/>
                </a:lnTo>
                <a:cubicBezTo>
                  <a:pt x="4548392" y="4657848"/>
                  <a:pt x="4426378" y="4690121"/>
                  <a:pt x="4295438" y="4690121"/>
                </a:cubicBezTo>
                <a:cubicBezTo>
                  <a:pt x="4152593" y="4690121"/>
                  <a:pt x="4021292" y="4652253"/>
                  <a:pt x="3915961" y="4587993"/>
                </a:cubicBezTo>
                <a:cubicBezTo>
                  <a:pt x="3810632" y="4652253"/>
                  <a:pt x="3677887" y="4690121"/>
                  <a:pt x="3536486" y="4690121"/>
                </a:cubicBezTo>
                <a:cubicBezTo>
                  <a:pt x="3246468" y="4690121"/>
                  <a:pt x="3004065" y="4535208"/>
                  <a:pt x="2930478" y="4322919"/>
                </a:cubicBezTo>
                <a:cubicBezTo>
                  <a:pt x="2914607" y="4325214"/>
                  <a:pt x="2897292" y="4327509"/>
                  <a:pt x="2879978" y="4328656"/>
                </a:cubicBezTo>
                <a:cubicBezTo>
                  <a:pt x="2765990" y="4449145"/>
                  <a:pt x="2584188" y="4527175"/>
                  <a:pt x="2379300" y="4527175"/>
                </a:cubicBezTo>
                <a:cubicBezTo>
                  <a:pt x="2149883" y="4527175"/>
                  <a:pt x="1949324" y="4428490"/>
                  <a:pt x="1839665" y="4281609"/>
                </a:cubicBezTo>
                <a:cubicBezTo>
                  <a:pt x="1757421" y="4313739"/>
                  <a:pt x="1665077" y="4330951"/>
                  <a:pt x="1568405" y="4330951"/>
                </a:cubicBezTo>
                <a:cubicBezTo>
                  <a:pt x="1370731" y="4330951"/>
                  <a:pt x="1194700" y="4258659"/>
                  <a:pt x="1080713" y="4146203"/>
                </a:cubicBezTo>
                <a:cubicBezTo>
                  <a:pt x="999912" y="4174891"/>
                  <a:pt x="911897" y="4190956"/>
                  <a:pt x="818110" y="4190956"/>
                </a:cubicBezTo>
                <a:cubicBezTo>
                  <a:pt x="471820" y="4190956"/>
                  <a:pt x="190460" y="3968339"/>
                  <a:pt x="190460" y="3692938"/>
                </a:cubicBezTo>
                <a:cubicBezTo>
                  <a:pt x="190460" y="3649332"/>
                  <a:pt x="197674" y="3606875"/>
                  <a:pt x="210660" y="3566712"/>
                </a:cubicBezTo>
                <a:cubicBezTo>
                  <a:pt x="80801" y="3476059"/>
                  <a:pt x="0" y="3342948"/>
                  <a:pt x="0" y="3193772"/>
                </a:cubicBezTo>
                <a:cubicBezTo>
                  <a:pt x="0" y="3067546"/>
                  <a:pt x="59158" y="2951648"/>
                  <a:pt x="157273" y="2863290"/>
                </a:cubicBezTo>
                <a:cubicBezTo>
                  <a:pt x="59158" y="2774932"/>
                  <a:pt x="0" y="2659034"/>
                  <a:pt x="0" y="2532808"/>
                </a:cubicBezTo>
                <a:cubicBezTo>
                  <a:pt x="0" y="2313634"/>
                  <a:pt x="177474" y="2126591"/>
                  <a:pt x="424205" y="2060035"/>
                </a:cubicBezTo>
                <a:cubicBezTo>
                  <a:pt x="354947" y="1979710"/>
                  <a:pt x="313104" y="1882172"/>
                  <a:pt x="313104" y="1776601"/>
                </a:cubicBezTo>
                <a:cubicBezTo>
                  <a:pt x="313104" y="1638901"/>
                  <a:pt x="383444" y="1514396"/>
                  <a:pt x="497070" y="1424316"/>
                </a:cubicBezTo>
                <a:lnTo>
                  <a:pt x="544921" y="1393018"/>
                </a:lnTo>
                <a:lnTo>
                  <a:pt x="512556" y="1254225"/>
                </a:lnTo>
                <a:cubicBezTo>
                  <a:pt x="512556" y="1035051"/>
                  <a:pt x="690029" y="848007"/>
                  <a:pt x="936761" y="781452"/>
                </a:cubicBezTo>
                <a:cubicBezTo>
                  <a:pt x="867503" y="701127"/>
                  <a:pt x="825659" y="603588"/>
                  <a:pt x="825659" y="498018"/>
                </a:cubicBezTo>
                <a:cubicBezTo>
                  <a:pt x="825659" y="222616"/>
                  <a:pt x="1107020" y="0"/>
                  <a:pt x="145331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square" lIns="45714" tIns="22857" rIns="45714" bIns="22857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E78031E-4936-4153-82B0-5D58F77F7A05}"/>
              </a:ext>
            </a:extLst>
          </p:cNvPr>
          <p:cNvGrpSpPr/>
          <p:nvPr userDrawn="1"/>
        </p:nvGrpSpPr>
        <p:grpSpPr>
          <a:xfrm>
            <a:off x="4964397" y="2747540"/>
            <a:ext cx="2152461" cy="4771094"/>
            <a:chOff x="5189538" y="1680335"/>
            <a:chExt cx="1812925" cy="4017963"/>
          </a:xfrm>
        </p:grpSpPr>
        <p:sp>
          <p:nvSpPr>
            <p:cNvPr id="21" name="Freeform 43">
              <a:extLst>
                <a:ext uri="{FF2B5EF4-FFF2-40B4-BE49-F238E27FC236}">
                  <a16:creationId xmlns:a16="http://schemas.microsoft.com/office/drawing/2014/main" id="{C9198B74-07BB-463E-B792-2FEBCE2F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0563" y="3347210"/>
              <a:ext cx="627063" cy="2351088"/>
            </a:xfrm>
            <a:custGeom>
              <a:avLst/>
              <a:gdLst>
                <a:gd name="T0" fmla="*/ 0 w 395"/>
                <a:gd name="T1" fmla="*/ 0 h 1481"/>
                <a:gd name="T2" fmla="*/ 395 w 395"/>
                <a:gd name="T3" fmla="*/ 0 h 1481"/>
                <a:gd name="T4" fmla="*/ 395 w 395"/>
                <a:gd name="T5" fmla="*/ 1481 h 1481"/>
                <a:gd name="T6" fmla="*/ 0 w 395"/>
                <a:gd name="T7" fmla="*/ 1481 h 1481"/>
                <a:gd name="T8" fmla="*/ 0 w 395"/>
                <a:gd name="T9" fmla="*/ 0 h 1481"/>
                <a:gd name="T10" fmla="*/ 0 w 395"/>
                <a:gd name="T11" fmla="*/ 0 h 1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5" h="1481">
                  <a:moveTo>
                    <a:pt x="0" y="0"/>
                  </a:moveTo>
                  <a:lnTo>
                    <a:pt x="395" y="0"/>
                  </a:lnTo>
                  <a:lnTo>
                    <a:pt x="395" y="1481"/>
                  </a:lnTo>
                  <a:lnTo>
                    <a:pt x="0" y="148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2" name="Freeform 47">
              <a:extLst>
                <a:ext uri="{FF2B5EF4-FFF2-40B4-BE49-F238E27FC236}">
                  <a16:creationId xmlns:a16="http://schemas.microsoft.com/office/drawing/2014/main" id="{E1EE07BE-54B4-4B37-8454-A9B99AEF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788" y="1988310"/>
              <a:ext cx="292100" cy="1509713"/>
            </a:xfrm>
            <a:custGeom>
              <a:avLst/>
              <a:gdLst>
                <a:gd name="T0" fmla="*/ 229 w 229"/>
                <a:gd name="T1" fmla="*/ 168 h 1186"/>
                <a:gd name="T2" fmla="*/ 229 w 229"/>
                <a:gd name="T3" fmla="*/ 1179 h 1186"/>
                <a:gd name="T4" fmla="*/ 222 w 229"/>
                <a:gd name="T5" fmla="*/ 1186 h 1186"/>
                <a:gd name="T6" fmla="*/ 7 w 229"/>
                <a:gd name="T7" fmla="*/ 1186 h 1186"/>
                <a:gd name="T8" fmla="*/ 0 w 229"/>
                <a:gd name="T9" fmla="*/ 1179 h 1186"/>
                <a:gd name="T10" fmla="*/ 0 w 229"/>
                <a:gd name="T11" fmla="*/ 168 h 1186"/>
                <a:gd name="T12" fmla="*/ 17 w 229"/>
                <a:gd name="T13" fmla="*/ 89 h 1186"/>
                <a:gd name="T14" fmla="*/ 71 w 229"/>
                <a:gd name="T15" fmla="*/ 17 h 1186"/>
                <a:gd name="T16" fmla="*/ 115 w 229"/>
                <a:gd name="T17" fmla="*/ 0 h 1186"/>
                <a:gd name="T18" fmla="*/ 144 w 229"/>
                <a:gd name="T19" fmla="*/ 6 h 1186"/>
                <a:gd name="T20" fmla="*/ 158 w 229"/>
                <a:gd name="T21" fmla="*/ 17 h 1186"/>
                <a:gd name="T22" fmla="*/ 211 w 229"/>
                <a:gd name="T23" fmla="*/ 87 h 1186"/>
                <a:gd name="T24" fmla="*/ 212 w 229"/>
                <a:gd name="T25" fmla="*/ 89 h 1186"/>
                <a:gd name="T26" fmla="*/ 229 w 229"/>
                <a:gd name="T27" fmla="*/ 168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9" h="1186">
                  <a:moveTo>
                    <a:pt x="229" y="168"/>
                  </a:moveTo>
                  <a:cubicBezTo>
                    <a:pt x="229" y="1179"/>
                    <a:pt x="229" y="1179"/>
                    <a:pt x="229" y="1179"/>
                  </a:cubicBezTo>
                  <a:cubicBezTo>
                    <a:pt x="229" y="1183"/>
                    <a:pt x="226" y="1186"/>
                    <a:pt x="222" y="1186"/>
                  </a:cubicBezTo>
                  <a:cubicBezTo>
                    <a:pt x="7" y="1186"/>
                    <a:pt x="7" y="1186"/>
                    <a:pt x="7" y="1186"/>
                  </a:cubicBezTo>
                  <a:cubicBezTo>
                    <a:pt x="3" y="1186"/>
                    <a:pt x="0" y="1183"/>
                    <a:pt x="0" y="1179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41"/>
                    <a:pt x="6" y="114"/>
                    <a:pt x="17" y="89"/>
                  </a:cubicBezTo>
                  <a:cubicBezTo>
                    <a:pt x="29" y="63"/>
                    <a:pt x="47" y="38"/>
                    <a:pt x="71" y="17"/>
                  </a:cubicBezTo>
                  <a:cubicBezTo>
                    <a:pt x="83" y="5"/>
                    <a:pt x="99" y="0"/>
                    <a:pt x="115" y="0"/>
                  </a:cubicBezTo>
                  <a:cubicBezTo>
                    <a:pt x="125" y="0"/>
                    <a:pt x="135" y="2"/>
                    <a:pt x="144" y="6"/>
                  </a:cubicBezTo>
                  <a:cubicBezTo>
                    <a:pt x="149" y="9"/>
                    <a:pt x="154" y="12"/>
                    <a:pt x="158" y="17"/>
                  </a:cubicBezTo>
                  <a:cubicBezTo>
                    <a:pt x="181" y="38"/>
                    <a:pt x="199" y="62"/>
                    <a:pt x="211" y="87"/>
                  </a:cubicBezTo>
                  <a:cubicBezTo>
                    <a:pt x="211" y="88"/>
                    <a:pt x="212" y="89"/>
                    <a:pt x="212" y="89"/>
                  </a:cubicBezTo>
                  <a:cubicBezTo>
                    <a:pt x="223" y="114"/>
                    <a:pt x="229" y="141"/>
                    <a:pt x="229" y="168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3" name="Freeform 48">
              <a:extLst>
                <a:ext uri="{FF2B5EF4-FFF2-40B4-BE49-F238E27FC236}">
                  <a16:creationId xmlns:a16="http://schemas.microsoft.com/office/drawing/2014/main" id="{94027BEF-C695-4649-BEF4-5E688495D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950" y="1988310"/>
              <a:ext cx="252413" cy="112713"/>
            </a:xfrm>
            <a:custGeom>
              <a:avLst/>
              <a:gdLst>
                <a:gd name="T0" fmla="*/ 197 w 197"/>
                <a:gd name="T1" fmla="*/ 89 h 89"/>
                <a:gd name="T2" fmla="*/ 0 w 197"/>
                <a:gd name="T3" fmla="*/ 89 h 89"/>
                <a:gd name="T4" fmla="*/ 54 w 197"/>
                <a:gd name="T5" fmla="*/ 16 h 89"/>
                <a:gd name="T6" fmla="*/ 98 w 197"/>
                <a:gd name="T7" fmla="*/ 0 h 89"/>
                <a:gd name="T8" fmla="*/ 128 w 197"/>
                <a:gd name="T9" fmla="*/ 6 h 89"/>
                <a:gd name="T10" fmla="*/ 143 w 197"/>
                <a:gd name="T11" fmla="*/ 16 h 89"/>
                <a:gd name="T12" fmla="*/ 197 w 197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89">
                  <a:moveTo>
                    <a:pt x="197" y="89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12" y="63"/>
                    <a:pt x="30" y="38"/>
                    <a:pt x="54" y="16"/>
                  </a:cubicBezTo>
                  <a:cubicBezTo>
                    <a:pt x="66" y="5"/>
                    <a:pt x="82" y="0"/>
                    <a:pt x="98" y="0"/>
                  </a:cubicBezTo>
                  <a:cubicBezTo>
                    <a:pt x="109" y="0"/>
                    <a:pt x="119" y="2"/>
                    <a:pt x="128" y="6"/>
                  </a:cubicBezTo>
                  <a:cubicBezTo>
                    <a:pt x="133" y="9"/>
                    <a:pt x="138" y="12"/>
                    <a:pt x="143" y="16"/>
                  </a:cubicBezTo>
                  <a:cubicBezTo>
                    <a:pt x="167" y="38"/>
                    <a:pt x="185" y="63"/>
                    <a:pt x="197" y="8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49">
              <a:extLst>
                <a:ext uri="{FF2B5EF4-FFF2-40B4-BE49-F238E27FC236}">
                  <a16:creationId xmlns:a16="http://schemas.microsoft.com/office/drawing/2014/main" id="{2B02B256-8E45-4F48-ACCC-69BD259A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5875" y="1988310"/>
              <a:ext cx="300038" cy="1509713"/>
            </a:xfrm>
            <a:custGeom>
              <a:avLst/>
              <a:gdLst>
                <a:gd name="T0" fmla="*/ 234 w 234"/>
                <a:gd name="T1" fmla="*/ 168 h 1186"/>
                <a:gd name="T2" fmla="*/ 234 w 234"/>
                <a:gd name="T3" fmla="*/ 1179 h 1186"/>
                <a:gd name="T4" fmla="*/ 227 w 234"/>
                <a:gd name="T5" fmla="*/ 1186 h 1186"/>
                <a:gd name="T6" fmla="*/ 7 w 234"/>
                <a:gd name="T7" fmla="*/ 1186 h 1186"/>
                <a:gd name="T8" fmla="*/ 0 w 234"/>
                <a:gd name="T9" fmla="*/ 1179 h 1186"/>
                <a:gd name="T10" fmla="*/ 0 w 234"/>
                <a:gd name="T11" fmla="*/ 168 h 1186"/>
                <a:gd name="T12" fmla="*/ 18 w 234"/>
                <a:gd name="T13" fmla="*/ 89 h 1186"/>
                <a:gd name="T14" fmla="*/ 72 w 234"/>
                <a:gd name="T15" fmla="*/ 17 h 1186"/>
                <a:gd name="T16" fmla="*/ 117 w 234"/>
                <a:gd name="T17" fmla="*/ 0 h 1186"/>
                <a:gd name="T18" fmla="*/ 147 w 234"/>
                <a:gd name="T19" fmla="*/ 6 h 1186"/>
                <a:gd name="T20" fmla="*/ 161 w 234"/>
                <a:gd name="T21" fmla="*/ 17 h 1186"/>
                <a:gd name="T22" fmla="*/ 215 w 234"/>
                <a:gd name="T23" fmla="*/ 87 h 1186"/>
                <a:gd name="T24" fmla="*/ 216 w 234"/>
                <a:gd name="T25" fmla="*/ 89 h 1186"/>
                <a:gd name="T26" fmla="*/ 234 w 234"/>
                <a:gd name="T27" fmla="*/ 168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4" h="1186">
                  <a:moveTo>
                    <a:pt x="234" y="168"/>
                  </a:moveTo>
                  <a:cubicBezTo>
                    <a:pt x="234" y="1179"/>
                    <a:pt x="234" y="1179"/>
                    <a:pt x="234" y="1179"/>
                  </a:cubicBezTo>
                  <a:cubicBezTo>
                    <a:pt x="234" y="1183"/>
                    <a:pt x="230" y="1186"/>
                    <a:pt x="227" y="1186"/>
                  </a:cubicBezTo>
                  <a:cubicBezTo>
                    <a:pt x="7" y="1186"/>
                    <a:pt x="7" y="1186"/>
                    <a:pt x="7" y="1186"/>
                  </a:cubicBezTo>
                  <a:cubicBezTo>
                    <a:pt x="3" y="1186"/>
                    <a:pt x="0" y="1183"/>
                    <a:pt x="0" y="1179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41"/>
                    <a:pt x="6" y="114"/>
                    <a:pt x="18" y="89"/>
                  </a:cubicBezTo>
                  <a:cubicBezTo>
                    <a:pt x="30" y="63"/>
                    <a:pt x="49" y="38"/>
                    <a:pt x="72" y="17"/>
                  </a:cubicBezTo>
                  <a:cubicBezTo>
                    <a:pt x="85" y="5"/>
                    <a:pt x="101" y="0"/>
                    <a:pt x="117" y="0"/>
                  </a:cubicBezTo>
                  <a:cubicBezTo>
                    <a:pt x="127" y="0"/>
                    <a:pt x="137" y="2"/>
                    <a:pt x="147" y="6"/>
                  </a:cubicBezTo>
                  <a:cubicBezTo>
                    <a:pt x="152" y="9"/>
                    <a:pt x="157" y="12"/>
                    <a:pt x="161" y="17"/>
                  </a:cubicBezTo>
                  <a:cubicBezTo>
                    <a:pt x="185" y="38"/>
                    <a:pt x="203" y="62"/>
                    <a:pt x="215" y="87"/>
                  </a:cubicBezTo>
                  <a:cubicBezTo>
                    <a:pt x="215" y="88"/>
                    <a:pt x="216" y="89"/>
                    <a:pt x="216" y="89"/>
                  </a:cubicBezTo>
                  <a:cubicBezTo>
                    <a:pt x="227" y="114"/>
                    <a:pt x="234" y="141"/>
                    <a:pt x="234" y="168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50">
              <a:extLst>
                <a:ext uri="{FF2B5EF4-FFF2-40B4-BE49-F238E27FC236}">
                  <a16:creationId xmlns:a16="http://schemas.microsoft.com/office/drawing/2014/main" id="{2EDBD64E-2052-4866-9DD4-C2249964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9688" y="1988310"/>
              <a:ext cx="252413" cy="112713"/>
            </a:xfrm>
            <a:custGeom>
              <a:avLst/>
              <a:gdLst>
                <a:gd name="T0" fmla="*/ 197 w 197"/>
                <a:gd name="T1" fmla="*/ 89 h 89"/>
                <a:gd name="T2" fmla="*/ 0 w 197"/>
                <a:gd name="T3" fmla="*/ 89 h 89"/>
                <a:gd name="T4" fmla="*/ 54 w 197"/>
                <a:gd name="T5" fmla="*/ 16 h 89"/>
                <a:gd name="T6" fmla="*/ 99 w 197"/>
                <a:gd name="T7" fmla="*/ 0 h 89"/>
                <a:gd name="T8" fmla="*/ 128 w 197"/>
                <a:gd name="T9" fmla="*/ 6 h 89"/>
                <a:gd name="T10" fmla="*/ 143 w 197"/>
                <a:gd name="T11" fmla="*/ 16 h 89"/>
                <a:gd name="T12" fmla="*/ 197 w 197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89">
                  <a:moveTo>
                    <a:pt x="197" y="89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12" y="63"/>
                    <a:pt x="31" y="38"/>
                    <a:pt x="54" y="16"/>
                  </a:cubicBezTo>
                  <a:cubicBezTo>
                    <a:pt x="67" y="5"/>
                    <a:pt x="83" y="0"/>
                    <a:pt x="99" y="0"/>
                  </a:cubicBezTo>
                  <a:cubicBezTo>
                    <a:pt x="109" y="0"/>
                    <a:pt x="119" y="2"/>
                    <a:pt x="128" y="6"/>
                  </a:cubicBezTo>
                  <a:cubicBezTo>
                    <a:pt x="134" y="9"/>
                    <a:pt x="139" y="12"/>
                    <a:pt x="143" y="16"/>
                  </a:cubicBezTo>
                  <a:cubicBezTo>
                    <a:pt x="167" y="38"/>
                    <a:pt x="185" y="63"/>
                    <a:pt x="197" y="8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51">
              <a:extLst>
                <a:ext uri="{FF2B5EF4-FFF2-40B4-BE49-F238E27FC236}">
                  <a16:creationId xmlns:a16="http://schemas.microsoft.com/office/drawing/2014/main" id="{400FAE26-43D0-460D-A38D-EB698039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613" y="1718435"/>
              <a:ext cx="1588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52">
              <a:extLst>
                <a:ext uri="{FF2B5EF4-FFF2-40B4-BE49-F238E27FC236}">
                  <a16:creationId xmlns:a16="http://schemas.microsoft.com/office/drawing/2014/main" id="{7B587605-82EE-4C53-9767-0B0C5E64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7700" y="3839335"/>
              <a:ext cx="712788" cy="146050"/>
            </a:xfrm>
            <a:custGeom>
              <a:avLst/>
              <a:gdLst>
                <a:gd name="T0" fmla="*/ 522 w 556"/>
                <a:gd name="T1" fmla="*/ 114 h 114"/>
                <a:gd name="T2" fmla="*/ 34 w 556"/>
                <a:gd name="T3" fmla="*/ 114 h 114"/>
                <a:gd name="T4" fmla="*/ 8 w 556"/>
                <a:gd name="T5" fmla="*/ 87 h 114"/>
                <a:gd name="T6" fmla="*/ 34 w 556"/>
                <a:gd name="T7" fmla="*/ 47 h 114"/>
                <a:gd name="T8" fmla="*/ 49 w 556"/>
                <a:gd name="T9" fmla="*/ 22 h 114"/>
                <a:gd name="T10" fmla="*/ 96 w 556"/>
                <a:gd name="T11" fmla="*/ 0 h 114"/>
                <a:gd name="T12" fmla="*/ 460 w 556"/>
                <a:gd name="T13" fmla="*/ 0 h 114"/>
                <a:gd name="T14" fmla="*/ 507 w 556"/>
                <a:gd name="T15" fmla="*/ 22 h 114"/>
                <a:gd name="T16" fmla="*/ 523 w 556"/>
                <a:gd name="T17" fmla="*/ 47 h 114"/>
                <a:gd name="T18" fmla="*/ 548 w 556"/>
                <a:gd name="T19" fmla="*/ 87 h 114"/>
                <a:gd name="T20" fmla="*/ 522 w 556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6" h="114">
                  <a:moveTo>
                    <a:pt x="522" y="114"/>
                  </a:moveTo>
                  <a:cubicBezTo>
                    <a:pt x="34" y="114"/>
                    <a:pt x="34" y="114"/>
                    <a:pt x="34" y="114"/>
                  </a:cubicBezTo>
                  <a:cubicBezTo>
                    <a:pt x="14" y="114"/>
                    <a:pt x="0" y="100"/>
                    <a:pt x="8" y="8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7" y="9"/>
                    <a:pt x="76" y="0"/>
                    <a:pt x="96" y="0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80" y="0"/>
                    <a:pt x="499" y="9"/>
                    <a:pt x="507" y="22"/>
                  </a:cubicBezTo>
                  <a:cubicBezTo>
                    <a:pt x="523" y="47"/>
                    <a:pt x="523" y="47"/>
                    <a:pt x="523" y="47"/>
                  </a:cubicBezTo>
                  <a:cubicBezTo>
                    <a:pt x="548" y="87"/>
                    <a:pt x="548" y="87"/>
                    <a:pt x="548" y="87"/>
                  </a:cubicBezTo>
                  <a:cubicBezTo>
                    <a:pt x="556" y="100"/>
                    <a:pt x="542" y="114"/>
                    <a:pt x="522" y="1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53">
              <a:extLst>
                <a:ext uri="{FF2B5EF4-FFF2-40B4-BE49-F238E27FC236}">
                  <a16:creationId xmlns:a16="http://schemas.microsoft.com/office/drawing/2014/main" id="{35DB8905-2F8C-40D2-A8AD-4A305CE9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0563" y="3839335"/>
              <a:ext cx="627063" cy="58738"/>
            </a:xfrm>
            <a:custGeom>
              <a:avLst/>
              <a:gdLst>
                <a:gd name="T0" fmla="*/ 490 w 490"/>
                <a:gd name="T1" fmla="*/ 45 h 45"/>
                <a:gd name="T2" fmla="*/ 0 w 490"/>
                <a:gd name="T3" fmla="*/ 45 h 45"/>
                <a:gd name="T4" fmla="*/ 15 w 490"/>
                <a:gd name="T5" fmla="*/ 21 h 45"/>
                <a:gd name="T6" fmla="*/ 63 w 490"/>
                <a:gd name="T7" fmla="*/ 0 h 45"/>
                <a:gd name="T8" fmla="*/ 427 w 490"/>
                <a:gd name="T9" fmla="*/ 0 h 45"/>
                <a:gd name="T10" fmla="*/ 475 w 490"/>
                <a:gd name="T11" fmla="*/ 21 h 45"/>
                <a:gd name="T12" fmla="*/ 490 w 490"/>
                <a:gd name="T13" fmla="*/ 45 h 45"/>
                <a:gd name="T14" fmla="*/ 490 w 490"/>
                <a:gd name="T1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45">
                  <a:moveTo>
                    <a:pt x="49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3" y="8"/>
                    <a:pt x="42" y="0"/>
                    <a:pt x="63" y="0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48" y="0"/>
                    <a:pt x="466" y="8"/>
                    <a:pt x="475" y="21"/>
                  </a:cubicBezTo>
                  <a:cubicBezTo>
                    <a:pt x="490" y="45"/>
                    <a:pt x="490" y="45"/>
                    <a:pt x="490" y="45"/>
                  </a:cubicBezTo>
                  <a:cubicBezTo>
                    <a:pt x="490" y="45"/>
                    <a:pt x="490" y="45"/>
                    <a:pt x="490" y="45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Rectangle 54">
              <a:extLst>
                <a:ext uri="{FF2B5EF4-FFF2-40B4-BE49-F238E27FC236}">
                  <a16:creationId xmlns:a16="http://schemas.microsoft.com/office/drawing/2014/main" id="{6D4E83A3-D982-4602-B307-6B847EAE1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335973"/>
              <a:ext cx="292100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Rectangle 55">
              <a:extLst>
                <a:ext uri="{FF2B5EF4-FFF2-40B4-BE49-F238E27FC236}">
                  <a16:creationId xmlns:a16="http://schemas.microsoft.com/office/drawing/2014/main" id="{8EF94A2D-5063-426E-87AA-D7A81F261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3085273"/>
              <a:ext cx="292100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Rectangle 56">
              <a:extLst>
                <a:ext uri="{FF2B5EF4-FFF2-40B4-BE49-F238E27FC236}">
                  <a16:creationId xmlns:a16="http://schemas.microsoft.com/office/drawing/2014/main" id="{B06B138F-338E-497E-BD79-F987162D4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875" y="2335973"/>
              <a:ext cx="300038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Rectangle 57">
              <a:extLst>
                <a:ext uri="{FF2B5EF4-FFF2-40B4-BE49-F238E27FC236}">
                  <a16:creationId xmlns:a16="http://schemas.microsoft.com/office/drawing/2014/main" id="{7E43CBAE-B003-48DA-9E70-EC9DB02AB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875" y="3085273"/>
              <a:ext cx="300038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58">
              <a:extLst>
                <a:ext uri="{FF2B5EF4-FFF2-40B4-BE49-F238E27FC236}">
                  <a16:creationId xmlns:a16="http://schemas.microsoft.com/office/drawing/2014/main" id="{45DC1922-A77C-4667-B7F7-5DD08F14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3647248"/>
              <a:ext cx="1803400" cy="50800"/>
            </a:xfrm>
            <a:custGeom>
              <a:avLst/>
              <a:gdLst>
                <a:gd name="T0" fmla="*/ 10 w 1136"/>
                <a:gd name="T1" fmla="*/ 0 h 32"/>
                <a:gd name="T2" fmla="*/ 1126 w 1136"/>
                <a:gd name="T3" fmla="*/ 0 h 32"/>
                <a:gd name="T4" fmla="*/ 1136 w 1136"/>
                <a:gd name="T5" fmla="*/ 32 h 32"/>
                <a:gd name="T6" fmla="*/ 0 w 1136"/>
                <a:gd name="T7" fmla="*/ 32 h 32"/>
                <a:gd name="T8" fmla="*/ 10 w 1136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6" h="32">
                  <a:moveTo>
                    <a:pt x="10" y="0"/>
                  </a:moveTo>
                  <a:lnTo>
                    <a:pt x="1126" y="0"/>
                  </a:lnTo>
                  <a:lnTo>
                    <a:pt x="1136" y="32"/>
                  </a:lnTo>
                  <a:lnTo>
                    <a:pt x="0" y="3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A30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59">
              <a:extLst>
                <a:ext uri="{FF2B5EF4-FFF2-40B4-BE49-F238E27FC236}">
                  <a16:creationId xmlns:a16="http://schemas.microsoft.com/office/drawing/2014/main" id="{D1AF294A-C9F4-4AA3-9B4C-F0A76B377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3647248"/>
              <a:ext cx="1803400" cy="50800"/>
            </a:xfrm>
            <a:custGeom>
              <a:avLst/>
              <a:gdLst>
                <a:gd name="T0" fmla="*/ 10 w 1136"/>
                <a:gd name="T1" fmla="*/ 0 h 32"/>
                <a:gd name="T2" fmla="*/ 1126 w 1136"/>
                <a:gd name="T3" fmla="*/ 0 h 32"/>
                <a:gd name="T4" fmla="*/ 1136 w 1136"/>
                <a:gd name="T5" fmla="*/ 32 h 32"/>
                <a:gd name="T6" fmla="*/ 0 w 1136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6" h="32">
                  <a:moveTo>
                    <a:pt x="10" y="0"/>
                  </a:moveTo>
                  <a:lnTo>
                    <a:pt x="1126" y="0"/>
                  </a:lnTo>
                  <a:lnTo>
                    <a:pt x="1136" y="32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60">
              <a:extLst>
                <a:ext uri="{FF2B5EF4-FFF2-40B4-BE49-F238E27FC236}">
                  <a16:creationId xmlns:a16="http://schemas.microsoft.com/office/drawing/2014/main" id="{DE2D678B-2369-40D7-95E7-60A380F5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175" y="1970848"/>
              <a:ext cx="1771650" cy="1676400"/>
            </a:xfrm>
            <a:custGeom>
              <a:avLst/>
              <a:gdLst>
                <a:gd name="T0" fmla="*/ 1005 w 1383"/>
                <a:gd name="T1" fmla="*/ 886 h 1317"/>
                <a:gd name="T2" fmla="*/ 820 w 1383"/>
                <a:gd name="T3" fmla="*/ 46 h 1317"/>
                <a:gd name="T4" fmla="*/ 806 w 1383"/>
                <a:gd name="T5" fmla="*/ 0 h 1317"/>
                <a:gd name="T6" fmla="*/ 577 w 1383"/>
                <a:gd name="T7" fmla="*/ 0 h 1317"/>
                <a:gd name="T8" fmla="*/ 563 w 1383"/>
                <a:gd name="T9" fmla="*/ 43 h 1317"/>
                <a:gd name="T10" fmla="*/ 378 w 1383"/>
                <a:gd name="T11" fmla="*/ 892 h 1317"/>
                <a:gd name="T12" fmla="*/ 0 w 1383"/>
                <a:gd name="T13" fmla="*/ 1317 h 1317"/>
                <a:gd name="T14" fmla="*/ 1383 w 1383"/>
                <a:gd name="T15" fmla="*/ 1317 h 1317"/>
                <a:gd name="T16" fmla="*/ 1005 w 1383"/>
                <a:gd name="T17" fmla="*/ 886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3" h="1317">
                  <a:moveTo>
                    <a:pt x="1005" y="886"/>
                  </a:moveTo>
                  <a:cubicBezTo>
                    <a:pt x="926" y="767"/>
                    <a:pt x="873" y="285"/>
                    <a:pt x="820" y="46"/>
                  </a:cubicBezTo>
                  <a:cubicBezTo>
                    <a:pt x="815" y="26"/>
                    <a:pt x="811" y="0"/>
                    <a:pt x="806" y="0"/>
                  </a:cubicBezTo>
                  <a:cubicBezTo>
                    <a:pt x="577" y="0"/>
                    <a:pt x="577" y="0"/>
                    <a:pt x="577" y="0"/>
                  </a:cubicBezTo>
                  <a:cubicBezTo>
                    <a:pt x="572" y="0"/>
                    <a:pt x="568" y="23"/>
                    <a:pt x="563" y="43"/>
                  </a:cubicBezTo>
                  <a:cubicBezTo>
                    <a:pt x="510" y="282"/>
                    <a:pt x="457" y="772"/>
                    <a:pt x="378" y="892"/>
                  </a:cubicBezTo>
                  <a:cubicBezTo>
                    <a:pt x="309" y="995"/>
                    <a:pt x="64" y="1167"/>
                    <a:pt x="0" y="1317"/>
                  </a:cubicBezTo>
                  <a:cubicBezTo>
                    <a:pt x="1383" y="1317"/>
                    <a:pt x="1383" y="1317"/>
                    <a:pt x="1383" y="1317"/>
                  </a:cubicBezTo>
                  <a:cubicBezTo>
                    <a:pt x="1319" y="1167"/>
                    <a:pt x="1074" y="989"/>
                    <a:pt x="1005" y="886"/>
                  </a:cubicBezTo>
                  <a:close/>
                </a:path>
              </a:pathLst>
            </a:custGeom>
            <a:solidFill>
              <a:srgbClr val="E8ED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61">
              <a:extLst>
                <a:ext uri="{FF2B5EF4-FFF2-40B4-BE49-F238E27FC236}">
                  <a16:creationId xmlns:a16="http://schemas.microsoft.com/office/drawing/2014/main" id="{CA1F688C-7377-405F-BFAF-BE430815B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50" y="1680335"/>
              <a:ext cx="292100" cy="290513"/>
            </a:xfrm>
            <a:custGeom>
              <a:avLst/>
              <a:gdLst>
                <a:gd name="T0" fmla="*/ 115 w 229"/>
                <a:gd name="T1" fmla="*/ 0 h 229"/>
                <a:gd name="T2" fmla="*/ 0 w 229"/>
                <a:gd name="T3" fmla="*/ 229 h 229"/>
                <a:gd name="T4" fmla="*/ 229 w 229"/>
                <a:gd name="T5" fmla="*/ 229 h 229"/>
                <a:gd name="T6" fmla="*/ 115 w 229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229">
                  <a:moveTo>
                    <a:pt x="115" y="0"/>
                  </a:moveTo>
                  <a:cubicBezTo>
                    <a:pt x="115" y="0"/>
                    <a:pt x="51" y="12"/>
                    <a:pt x="0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178" y="12"/>
                    <a:pt x="115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62">
              <a:extLst>
                <a:ext uri="{FF2B5EF4-FFF2-40B4-BE49-F238E27FC236}">
                  <a16:creationId xmlns:a16="http://schemas.microsoft.com/office/drawing/2014/main" id="{883BBDC8-3E84-485B-BC4B-DB99A51CA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3647248"/>
              <a:ext cx="1812925" cy="233363"/>
            </a:xfrm>
            <a:custGeom>
              <a:avLst/>
              <a:gdLst>
                <a:gd name="T0" fmla="*/ 16 w 1415"/>
                <a:gd name="T1" fmla="*/ 0 h 183"/>
                <a:gd name="T2" fmla="*/ 0 w 1415"/>
                <a:gd name="T3" fmla="*/ 70 h 183"/>
                <a:gd name="T4" fmla="*/ 491 w 1415"/>
                <a:gd name="T5" fmla="*/ 183 h 183"/>
                <a:gd name="T6" fmla="*/ 707 w 1415"/>
                <a:gd name="T7" fmla="*/ 183 h 183"/>
                <a:gd name="T8" fmla="*/ 924 w 1415"/>
                <a:gd name="T9" fmla="*/ 183 h 183"/>
                <a:gd name="T10" fmla="*/ 1415 w 1415"/>
                <a:gd name="T11" fmla="*/ 70 h 183"/>
                <a:gd name="T12" fmla="*/ 1399 w 1415"/>
                <a:gd name="T13" fmla="*/ 0 h 183"/>
                <a:gd name="T14" fmla="*/ 16 w 1415"/>
                <a:gd name="T1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15" h="183">
                  <a:moveTo>
                    <a:pt x="16" y="0"/>
                  </a:moveTo>
                  <a:cubicBezTo>
                    <a:pt x="5" y="33"/>
                    <a:pt x="0" y="49"/>
                    <a:pt x="0" y="70"/>
                  </a:cubicBezTo>
                  <a:cubicBezTo>
                    <a:pt x="491" y="183"/>
                    <a:pt x="491" y="183"/>
                    <a:pt x="491" y="183"/>
                  </a:cubicBezTo>
                  <a:cubicBezTo>
                    <a:pt x="707" y="183"/>
                    <a:pt x="707" y="183"/>
                    <a:pt x="707" y="183"/>
                  </a:cubicBezTo>
                  <a:cubicBezTo>
                    <a:pt x="924" y="183"/>
                    <a:pt x="924" y="183"/>
                    <a:pt x="924" y="183"/>
                  </a:cubicBezTo>
                  <a:cubicBezTo>
                    <a:pt x="1415" y="70"/>
                    <a:pt x="1415" y="70"/>
                    <a:pt x="1415" y="70"/>
                  </a:cubicBezTo>
                  <a:cubicBezTo>
                    <a:pt x="1415" y="49"/>
                    <a:pt x="1410" y="33"/>
                    <a:pt x="1399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Rectangle 63">
              <a:extLst>
                <a:ext uri="{FF2B5EF4-FFF2-40B4-BE49-F238E27FC236}">
                  <a16:creationId xmlns:a16="http://schemas.microsoft.com/office/drawing/2014/main" id="{CBBE408A-A664-4539-A86A-F446C8BB3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6000" y="2386773"/>
              <a:ext cx="15875" cy="12604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64">
              <a:extLst>
                <a:ext uri="{FF2B5EF4-FFF2-40B4-BE49-F238E27FC236}">
                  <a16:creationId xmlns:a16="http://schemas.microsoft.com/office/drawing/2014/main" id="{65EEE8FA-681D-4D02-A1A3-5AC228732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725" y="2078798"/>
              <a:ext cx="336550" cy="26988"/>
            </a:xfrm>
            <a:custGeom>
              <a:avLst/>
              <a:gdLst>
                <a:gd name="T0" fmla="*/ 28 w 263"/>
                <a:gd name="T1" fmla="*/ 0 h 21"/>
                <a:gd name="T2" fmla="*/ 243 w 263"/>
                <a:gd name="T3" fmla="*/ 0 h 21"/>
                <a:gd name="T4" fmla="*/ 132 w 263"/>
                <a:gd name="T5" fmla="*/ 21 h 21"/>
                <a:gd name="T6" fmla="*/ 28 w 263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21">
                  <a:moveTo>
                    <a:pt x="28" y="0"/>
                  </a:moveTo>
                  <a:cubicBezTo>
                    <a:pt x="243" y="0"/>
                    <a:pt x="243" y="0"/>
                    <a:pt x="243" y="0"/>
                  </a:cubicBezTo>
                  <a:cubicBezTo>
                    <a:pt x="243" y="0"/>
                    <a:pt x="263" y="21"/>
                    <a:pt x="132" y="21"/>
                  </a:cubicBezTo>
                  <a:cubicBezTo>
                    <a:pt x="0" y="20"/>
                    <a:pt x="28" y="0"/>
                    <a:pt x="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65">
              <a:extLst>
                <a:ext uri="{FF2B5EF4-FFF2-40B4-BE49-F238E27FC236}">
                  <a16:creationId xmlns:a16="http://schemas.microsoft.com/office/drawing/2014/main" id="{D65E7412-F355-494E-BDEE-4FFF69FA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75" y="2081973"/>
              <a:ext cx="133350" cy="20638"/>
            </a:xfrm>
            <a:custGeom>
              <a:avLst/>
              <a:gdLst>
                <a:gd name="T0" fmla="*/ 88 w 104"/>
                <a:gd name="T1" fmla="*/ 0 h 16"/>
                <a:gd name="T2" fmla="*/ 0 w 104"/>
                <a:gd name="T3" fmla="*/ 0 h 16"/>
                <a:gd name="T4" fmla="*/ 0 w 104"/>
                <a:gd name="T5" fmla="*/ 15 h 16"/>
                <a:gd name="T6" fmla="*/ 88 w 10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6">
                  <a:moveTo>
                    <a:pt x="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4" y="16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66">
              <a:extLst>
                <a:ext uri="{FF2B5EF4-FFF2-40B4-BE49-F238E27FC236}">
                  <a16:creationId xmlns:a16="http://schemas.microsoft.com/office/drawing/2014/main" id="{D80319EE-1F86-4EBC-82A7-2ADCA4AC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7888" y="2081973"/>
              <a:ext cx="138113" cy="19050"/>
            </a:xfrm>
            <a:custGeom>
              <a:avLst/>
              <a:gdLst>
                <a:gd name="T0" fmla="*/ 16 w 108"/>
                <a:gd name="T1" fmla="*/ 0 h 15"/>
                <a:gd name="T2" fmla="*/ 108 w 108"/>
                <a:gd name="T3" fmla="*/ 0 h 15"/>
                <a:gd name="T4" fmla="*/ 108 w 108"/>
                <a:gd name="T5" fmla="*/ 15 h 15"/>
                <a:gd name="T6" fmla="*/ 16 w 10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15">
                  <a:moveTo>
                    <a:pt x="16" y="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0" y="1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42" name="Freeform 39">
            <a:extLst>
              <a:ext uri="{FF2B5EF4-FFF2-40B4-BE49-F238E27FC236}">
                <a16:creationId xmlns:a16="http://schemas.microsoft.com/office/drawing/2014/main" id="{294968F5-2DBE-41C2-8E66-DAA78E26270E}"/>
              </a:ext>
            </a:extLst>
          </p:cNvPr>
          <p:cNvSpPr>
            <a:spLocks/>
          </p:cNvSpPr>
          <p:nvPr userDrawn="1"/>
        </p:nvSpPr>
        <p:spPr bwMode="auto">
          <a:xfrm flipH="1">
            <a:off x="7817556" y="3650289"/>
            <a:ext cx="12557896" cy="4747713"/>
          </a:xfrm>
          <a:custGeom>
            <a:avLst/>
            <a:gdLst>
              <a:gd name="T0" fmla="*/ 8249 w 8452"/>
              <a:gd name="T1" fmla="*/ 724 h 2973"/>
              <a:gd name="T2" fmla="*/ 7876 w 8452"/>
              <a:gd name="T3" fmla="*/ 65 h 2973"/>
              <a:gd name="T4" fmla="*/ 7300 w 8452"/>
              <a:gd name="T5" fmla="*/ 434 h 2973"/>
              <a:gd name="T6" fmla="*/ 6871 w 8452"/>
              <a:gd name="T7" fmla="*/ 937 h 2973"/>
              <a:gd name="T8" fmla="*/ 6325 w 8452"/>
              <a:gd name="T9" fmla="*/ 1293 h 2973"/>
              <a:gd name="T10" fmla="*/ 5809 w 8452"/>
              <a:gd name="T11" fmla="*/ 1353 h 2973"/>
              <a:gd name="T12" fmla="*/ 5342 w 8452"/>
              <a:gd name="T13" fmla="*/ 1269 h 2973"/>
              <a:gd name="T14" fmla="*/ 4695 w 8452"/>
              <a:gd name="T15" fmla="*/ 1450 h 2973"/>
              <a:gd name="T16" fmla="*/ 4293 w 8452"/>
              <a:gd name="T17" fmla="*/ 1321 h 2973"/>
              <a:gd name="T18" fmla="*/ 3815 w 8452"/>
              <a:gd name="T19" fmla="*/ 1422 h 2973"/>
              <a:gd name="T20" fmla="*/ 3380 w 8452"/>
              <a:gd name="T21" fmla="*/ 1356 h 2973"/>
              <a:gd name="T22" fmla="*/ 2619 w 8452"/>
              <a:gd name="T23" fmla="*/ 1422 h 2973"/>
              <a:gd name="T24" fmla="*/ 2084 w 8452"/>
              <a:gd name="T25" fmla="*/ 1093 h 2973"/>
              <a:gd name="T26" fmla="*/ 1521 w 8452"/>
              <a:gd name="T27" fmla="*/ 751 h 2973"/>
              <a:gd name="T28" fmla="*/ 1087 w 8452"/>
              <a:gd name="T29" fmla="*/ 308 h 2973"/>
              <a:gd name="T30" fmla="*/ 652 w 8452"/>
              <a:gd name="T31" fmla="*/ 0 h 2973"/>
              <a:gd name="T32" fmla="*/ 295 w 8452"/>
              <a:gd name="T33" fmla="*/ 681 h 2973"/>
              <a:gd name="T34" fmla="*/ 110 w 8452"/>
              <a:gd name="T35" fmla="*/ 1381 h 2973"/>
              <a:gd name="T36" fmla="*/ 147 w 8452"/>
              <a:gd name="T37" fmla="*/ 1994 h 2973"/>
              <a:gd name="T38" fmla="*/ 567 w 8452"/>
              <a:gd name="T39" fmla="*/ 2538 h 2973"/>
              <a:gd name="T40" fmla="*/ 1087 w 8452"/>
              <a:gd name="T41" fmla="*/ 2660 h 2973"/>
              <a:gd name="T42" fmla="*/ 1650 w 8452"/>
              <a:gd name="T43" fmla="*/ 2831 h 2973"/>
              <a:gd name="T44" fmla="*/ 2032 w 8452"/>
              <a:gd name="T45" fmla="*/ 2653 h 2973"/>
              <a:gd name="T46" fmla="*/ 2714 w 8452"/>
              <a:gd name="T47" fmla="*/ 2884 h 2973"/>
              <a:gd name="T48" fmla="*/ 3287 w 8452"/>
              <a:gd name="T49" fmla="*/ 2843 h 2973"/>
              <a:gd name="T50" fmla="*/ 3706 w 8452"/>
              <a:gd name="T51" fmla="*/ 2959 h 2973"/>
              <a:gd name="T52" fmla="*/ 4124 w 8452"/>
              <a:gd name="T53" fmla="*/ 2844 h 2973"/>
              <a:gd name="T54" fmla="*/ 4783 w 8452"/>
              <a:gd name="T55" fmla="*/ 2796 h 2973"/>
              <a:gd name="T56" fmla="*/ 5100 w 8452"/>
              <a:gd name="T57" fmla="*/ 2737 h 2973"/>
              <a:gd name="T58" fmla="*/ 5853 w 8452"/>
              <a:gd name="T59" fmla="*/ 2681 h 2973"/>
              <a:gd name="T60" fmla="*/ 6548 w 8452"/>
              <a:gd name="T61" fmla="*/ 2557 h 2973"/>
              <a:gd name="T62" fmla="*/ 7178 w 8452"/>
              <a:gd name="T63" fmla="*/ 2562 h 2973"/>
              <a:gd name="T64" fmla="*/ 7669 w 8452"/>
              <a:gd name="T65" fmla="*/ 2487 h 2973"/>
              <a:gd name="T66" fmla="*/ 8227 w 8452"/>
              <a:gd name="T67" fmla="*/ 2070 h 2973"/>
              <a:gd name="T68" fmla="*/ 8239 w 8452"/>
              <a:gd name="T69" fmla="*/ 1737 h 2973"/>
              <a:gd name="T70" fmla="*/ 8452 w 8452"/>
              <a:gd name="T71" fmla="*/ 1093 h 29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452" h="2973">
                <a:moveTo>
                  <a:pt x="8452" y="1093"/>
                </a:moveTo>
                <a:cubicBezTo>
                  <a:pt x="8452" y="937"/>
                  <a:pt x="8371" y="801"/>
                  <a:pt x="8249" y="724"/>
                </a:cubicBezTo>
                <a:cubicBezTo>
                  <a:pt x="8288" y="659"/>
                  <a:pt x="8311" y="582"/>
                  <a:pt x="8311" y="500"/>
                </a:cubicBezTo>
                <a:cubicBezTo>
                  <a:pt x="8311" y="260"/>
                  <a:pt x="8116" y="65"/>
                  <a:pt x="7876" y="65"/>
                </a:cubicBezTo>
                <a:cubicBezTo>
                  <a:pt x="7650" y="65"/>
                  <a:pt x="7465" y="238"/>
                  <a:pt x="7444" y="459"/>
                </a:cubicBezTo>
                <a:cubicBezTo>
                  <a:pt x="7399" y="443"/>
                  <a:pt x="7351" y="434"/>
                  <a:pt x="7300" y="434"/>
                </a:cubicBezTo>
                <a:cubicBezTo>
                  <a:pt x="7060" y="434"/>
                  <a:pt x="6866" y="629"/>
                  <a:pt x="6866" y="869"/>
                </a:cubicBezTo>
                <a:cubicBezTo>
                  <a:pt x="6866" y="892"/>
                  <a:pt x="6868" y="915"/>
                  <a:pt x="6871" y="937"/>
                </a:cubicBezTo>
                <a:cubicBezTo>
                  <a:pt x="6834" y="927"/>
                  <a:pt x="6795" y="922"/>
                  <a:pt x="6755" y="922"/>
                </a:cubicBezTo>
                <a:cubicBezTo>
                  <a:pt x="6537" y="922"/>
                  <a:pt x="6356" y="1083"/>
                  <a:pt x="6325" y="1293"/>
                </a:cubicBezTo>
                <a:cubicBezTo>
                  <a:pt x="6261" y="1256"/>
                  <a:pt x="6187" y="1235"/>
                  <a:pt x="6107" y="1235"/>
                </a:cubicBezTo>
                <a:cubicBezTo>
                  <a:pt x="5992" y="1235"/>
                  <a:pt x="5887" y="1280"/>
                  <a:pt x="5809" y="1353"/>
                </a:cubicBezTo>
                <a:cubicBezTo>
                  <a:pt x="5731" y="1280"/>
                  <a:pt x="5626" y="1235"/>
                  <a:pt x="5511" y="1235"/>
                </a:cubicBezTo>
                <a:cubicBezTo>
                  <a:pt x="5451" y="1235"/>
                  <a:pt x="5394" y="1247"/>
                  <a:pt x="5342" y="1269"/>
                </a:cubicBezTo>
                <a:cubicBezTo>
                  <a:pt x="5274" y="1233"/>
                  <a:pt x="5195" y="1212"/>
                  <a:pt x="5112" y="1212"/>
                </a:cubicBezTo>
                <a:cubicBezTo>
                  <a:pt x="4930" y="1212"/>
                  <a:pt x="4773" y="1309"/>
                  <a:pt x="4695" y="1450"/>
                </a:cubicBezTo>
                <a:cubicBezTo>
                  <a:pt x="4663" y="1438"/>
                  <a:pt x="4631" y="1430"/>
                  <a:pt x="4597" y="1425"/>
                </a:cubicBezTo>
                <a:cubicBezTo>
                  <a:pt x="4515" y="1360"/>
                  <a:pt x="4409" y="1321"/>
                  <a:pt x="4293" y="1321"/>
                </a:cubicBezTo>
                <a:cubicBezTo>
                  <a:pt x="4164" y="1321"/>
                  <a:pt x="4048" y="1369"/>
                  <a:pt x="3963" y="1448"/>
                </a:cubicBezTo>
                <a:cubicBezTo>
                  <a:pt x="3917" y="1431"/>
                  <a:pt x="3867" y="1422"/>
                  <a:pt x="3815" y="1422"/>
                </a:cubicBezTo>
                <a:cubicBezTo>
                  <a:pt x="3758" y="1422"/>
                  <a:pt x="3703" y="1433"/>
                  <a:pt x="3653" y="1453"/>
                </a:cubicBezTo>
                <a:cubicBezTo>
                  <a:pt x="3579" y="1392"/>
                  <a:pt x="3484" y="1356"/>
                  <a:pt x="3380" y="1356"/>
                </a:cubicBezTo>
                <a:cubicBezTo>
                  <a:pt x="3202" y="1356"/>
                  <a:pt x="3049" y="1464"/>
                  <a:pt x="2982" y="1617"/>
                </a:cubicBezTo>
                <a:cubicBezTo>
                  <a:pt x="2904" y="1499"/>
                  <a:pt x="2771" y="1422"/>
                  <a:pt x="2619" y="1422"/>
                </a:cubicBezTo>
                <a:cubicBezTo>
                  <a:pt x="2581" y="1422"/>
                  <a:pt x="2544" y="1427"/>
                  <a:pt x="2509" y="1436"/>
                </a:cubicBezTo>
                <a:cubicBezTo>
                  <a:pt x="2467" y="1240"/>
                  <a:pt x="2293" y="1093"/>
                  <a:pt x="2084" y="1093"/>
                </a:cubicBezTo>
                <a:cubicBezTo>
                  <a:pt x="2006" y="1093"/>
                  <a:pt x="1933" y="1113"/>
                  <a:pt x="1870" y="1149"/>
                </a:cubicBezTo>
                <a:cubicBezTo>
                  <a:pt x="1857" y="951"/>
                  <a:pt x="1712" y="789"/>
                  <a:pt x="1521" y="751"/>
                </a:cubicBezTo>
                <a:cubicBezTo>
                  <a:pt x="1522" y="748"/>
                  <a:pt x="1522" y="746"/>
                  <a:pt x="1522" y="743"/>
                </a:cubicBezTo>
                <a:cubicBezTo>
                  <a:pt x="1522" y="503"/>
                  <a:pt x="1327" y="308"/>
                  <a:pt x="1087" y="308"/>
                </a:cubicBezTo>
                <a:cubicBezTo>
                  <a:pt x="1081" y="308"/>
                  <a:pt x="1075" y="308"/>
                  <a:pt x="1069" y="309"/>
                </a:cubicBezTo>
                <a:cubicBezTo>
                  <a:pt x="1015" y="130"/>
                  <a:pt x="849" y="0"/>
                  <a:pt x="652" y="0"/>
                </a:cubicBezTo>
                <a:cubicBezTo>
                  <a:pt x="412" y="0"/>
                  <a:pt x="218" y="194"/>
                  <a:pt x="218" y="434"/>
                </a:cubicBezTo>
                <a:cubicBezTo>
                  <a:pt x="218" y="526"/>
                  <a:pt x="246" y="611"/>
                  <a:pt x="295" y="681"/>
                </a:cubicBezTo>
                <a:cubicBezTo>
                  <a:pt x="124" y="739"/>
                  <a:pt x="0" y="902"/>
                  <a:pt x="0" y="1093"/>
                </a:cubicBezTo>
                <a:cubicBezTo>
                  <a:pt x="0" y="1203"/>
                  <a:pt x="42" y="1304"/>
                  <a:pt x="110" y="1381"/>
                </a:cubicBezTo>
                <a:cubicBezTo>
                  <a:pt x="42" y="1458"/>
                  <a:pt x="0" y="1559"/>
                  <a:pt x="0" y="1669"/>
                </a:cubicBezTo>
                <a:cubicBezTo>
                  <a:pt x="0" y="1799"/>
                  <a:pt x="57" y="1915"/>
                  <a:pt x="147" y="1994"/>
                </a:cubicBezTo>
                <a:cubicBezTo>
                  <a:pt x="138" y="2029"/>
                  <a:pt x="133" y="2066"/>
                  <a:pt x="133" y="2104"/>
                </a:cubicBezTo>
                <a:cubicBezTo>
                  <a:pt x="133" y="2344"/>
                  <a:pt x="327" y="2538"/>
                  <a:pt x="567" y="2538"/>
                </a:cubicBezTo>
                <a:cubicBezTo>
                  <a:pt x="632" y="2538"/>
                  <a:pt x="694" y="2524"/>
                  <a:pt x="749" y="2499"/>
                </a:cubicBezTo>
                <a:cubicBezTo>
                  <a:pt x="829" y="2597"/>
                  <a:pt x="950" y="2660"/>
                  <a:pt x="1087" y="2660"/>
                </a:cubicBezTo>
                <a:cubicBezTo>
                  <a:pt x="1155" y="2660"/>
                  <a:pt x="1218" y="2645"/>
                  <a:pt x="1275" y="2617"/>
                </a:cubicBezTo>
                <a:cubicBezTo>
                  <a:pt x="1351" y="2745"/>
                  <a:pt x="1490" y="2831"/>
                  <a:pt x="1650" y="2831"/>
                </a:cubicBezTo>
                <a:cubicBezTo>
                  <a:pt x="1791" y="2831"/>
                  <a:pt x="1917" y="2763"/>
                  <a:pt x="1997" y="2658"/>
                </a:cubicBezTo>
                <a:cubicBezTo>
                  <a:pt x="2009" y="2657"/>
                  <a:pt x="2020" y="2655"/>
                  <a:pt x="2032" y="2653"/>
                </a:cubicBezTo>
                <a:cubicBezTo>
                  <a:pt x="2082" y="2838"/>
                  <a:pt x="2251" y="2973"/>
                  <a:pt x="2451" y="2973"/>
                </a:cubicBezTo>
                <a:cubicBezTo>
                  <a:pt x="2550" y="2973"/>
                  <a:pt x="2641" y="2940"/>
                  <a:pt x="2714" y="2884"/>
                </a:cubicBezTo>
                <a:cubicBezTo>
                  <a:pt x="2787" y="2940"/>
                  <a:pt x="2878" y="2973"/>
                  <a:pt x="2977" y="2973"/>
                </a:cubicBezTo>
                <a:cubicBezTo>
                  <a:pt x="3099" y="2973"/>
                  <a:pt x="3208" y="2923"/>
                  <a:pt x="3287" y="2843"/>
                </a:cubicBezTo>
                <a:cubicBezTo>
                  <a:pt x="3366" y="2923"/>
                  <a:pt x="3476" y="2973"/>
                  <a:pt x="3597" y="2973"/>
                </a:cubicBezTo>
                <a:cubicBezTo>
                  <a:pt x="3635" y="2973"/>
                  <a:pt x="3671" y="2968"/>
                  <a:pt x="3706" y="2959"/>
                </a:cubicBezTo>
                <a:cubicBezTo>
                  <a:pt x="3741" y="2968"/>
                  <a:pt x="3777" y="2973"/>
                  <a:pt x="3815" y="2973"/>
                </a:cubicBezTo>
                <a:cubicBezTo>
                  <a:pt x="3936" y="2973"/>
                  <a:pt x="4045" y="2923"/>
                  <a:pt x="4124" y="2844"/>
                </a:cubicBezTo>
                <a:cubicBezTo>
                  <a:pt x="4203" y="2923"/>
                  <a:pt x="4312" y="2973"/>
                  <a:pt x="4433" y="2973"/>
                </a:cubicBezTo>
                <a:cubicBezTo>
                  <a:pt x="4577" y="2973"/>
                  <a:pt x="4704" y="2903"/>
                  <a:pt x="4783" y="2796"/>
                </a:cubicBezTo>
                <a:cubicBezTo>
                  <a:pt x="4811" y="2801"/>
                  <a:pt x="4839" y="2804"/>
                  <a:pt x="4868" y="2804"/>
                </a:cubicBezTo>
                <a:cubicBezTo>
                  <a:pt x="4953" y="2804"/>
                  <a:pt x="5033" y="2779"/>
                  <a:pt x="5100" y="2737"/>
                </a:cubicBezTo>
                <a:cubicBezTo>
                  <a:pt x="5178" y="2853"/>
                  <a:pt x="5310" y="2929"/>
                  <a:pt x="5461" y="2929"/>
                </a:cubicBezTo>
                <a:cubicBezTo>
                  <a:pt x="5634" y="2929"/>
                  <a:pt x="5783" y="2828"/>
                  <a:pt x="5853" y="2681"/>
                </a:cubicBezTo>
                <a:cubicBezTo>
                  <a:pt x="5932" y="2757"/>
                  <a:pt x="6038" y="2804"/>
                  <a:pt x="6156" y="2804"/>
                </a:cubicBezTo>
                <a:cubicBezTo>
                  <a:pt x="6329" y="2804"/>
                  <a:pt x="6478" y="2703"/>
                  <a:pt x="6548" y="2557"/>
                </a:cubicBezTo>
                <a:cubicBezTo>
                  <a:pt x="6628" y="2641"/>
                  <a:pt x="6741" y="2694"/>
                  <a:pt x="6866" y="2694"/>
                </a:cubicBezTo>
                <a:cubicBezTo>
                  <a:pt x="6989" y="2694"/>
                  <a:pt x="7099" y="2644"/>
                  <a:pt x="7178" y="2562"/>
                </a:cubicBezTo>
                <a:cubicBezTo>
                  <a:pt x="7236" y="2590"/>
                  <a:pt x="7301" y="2606"/>
                  <a:pt x="7370" y="2606"/>
                </a:cubicBezTo>
                <a:cubicBezTo>
                  <a:pt x="7486" y="2606"/>
                  <a:pt x="7591" y="2561"/>
                  <a:pt x="7669" y="2487"/>
                </a:cubicBezTo>
                <a:cubicBezTo>
                  <a:pt x="7708" y="2498"/>
                  <a:pt x="7749" y="2505"/>
                  <a:pt x="7792" y="2505"/>
                </a:cubicBezTo>
                <a:cubicBezTo>
                  <a:pt x="8032" y="2505"/>
                  <a:pt x="8227" y="2310"/>
                  <a:pt x="8227" y="2070"/>
                </a:cubicBezTo>
                <a:cubicBezTo>
                  <a:pt x="8227" y="2017"/>
                  <a:pt x="8217" y="1966"/>
                  <a:pt x="8199" y="1918"/>
                </a:cubicBezTo>
                <a:cubicBezTo>
                  <a:pt x="8225" y="1863"/>
                  <a:pt x="8239" y="1802"/>
                  <a:pt x="8239" y="1737"/>
                </a:cubicBezTo>
                <a:cubicBezTo>
                  <a:pt x="8239" y="1650"/>
                  <a:pt x="8213" y="1568"/>
                  <a:pt x="8169" y="1500"/>
                </a:cubicBezTo>
                <a:cubicBezTo>
                  <a:pt x="8334" y="1439"/>
                  <a:pt x="8452" y="1279"/>
                  <a:pt x="8452" y="1093"/>
                </a:cubicBez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 vert="horz" wrap="square" lIns="45714" tIns="22857" rIns="45714" bIns="22857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37D7056D-C8AE-4128-A951-05A961246807}"/>
              </a:ext>
            </a:extLst>
          </p:cNvPr>
          <p:cNvSpPr/>
          <p:nvPr userDrawn="1"/>
        </p:nvSpPr>
        <p:spPr>
          <a:xfrm>
            <a:off x="-458736" y="-98532"/>
            <a:ext cx="13093810" cy="7365268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193587 w 24387176"/>
              <a:gd name="connsiteY5" fmla="*/ 1562100 h 13716000"/>
              <a:gd name="connsiteX6" fmla="*/ 6897687 w 24387176"/>
              <a:gd name="connsiteY6" fmla="*/ 6858000 h 13716000"/>
              <a:gd name="connsiteX7" fmla="*/ 12193587 w 24387176"/>
              <a:gd name="connsiteY7" fmla="*/ 12153900 h 13716000"/>
              <a:gd name="connsiteX8" fmla="*/ 17489488 w 24387176"/>
              <a:gd name="connsiteY8" fmla="*/ 6858000 h 13716000"/>
              <a:gd name="connsiteX9" fmla="*/ 12193587 w 24387176"/>
              <a:gd name="connsiteY9" fmla="*/ 15621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193587" y="1562100"/>
                </a:moveTo>
                <a:cubicBezTo>
                  <a:pt x="9268742" y="1562100"/>
                  <a:pt x="6897687" y="3933155"/>
                  <a:pt x="6897687" y="6858000"/>
                </a:cubicBezTo>
                <a:cubicBezTo>
                  <a:pt x="6897687" y="9782845"/>
                  <a:pt x="9268742" y="12153900"/>
                  <a:pt x="12193587" y="12153900"/>
                </a:cubicBezTo>
                <a:cubicBezTo>
                  <a:pt x="15118432" y="12153900"/>
                  <a:pt x="17489488" y="9782845"/>
                  <a:pt x="17489488" y="6858000"/>
                </a:cubicBezTo>
                <a:cubicBezTo>
                  <a:pt x="17489488" y="3933155"/>
                  <a:pt x="15118432" y="1562100"/>
                  <a:pt x="12193587" y="156210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B570EF7F-E702-43F7-A4A6-8939D7ABB5C0}"/>
              </a:ext>
            </a:extLst>
          </p:cNvPr>
          <p:cNvSpPr/>
          <p:nvPr userDrawn="1"/>
        </p:nvSpPr>
        <p:spPr>
          <a:xfrm>
            <a:off x="10139335" y="645349"/>
            <a:ext cx="376961" cy="377011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D7BF5C71-0231-40C3-B1C5-05D728A06530}"/>
              </a:ext>
            </a:extLst>
          </p:cNvPr>
          <p:cNvSpPr/>
          <p:nvPr userDrawn="1"/>
        </p:nvSpPr>
        <p:spPr>
          <a:xfrm>
            <a:off x="2935707" y="1037699"/>
            <a:ext cx="562074" cy="562148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AADA1615-CA8F-4459-9597-6F3390F3CEE4}"/>
              </a:ext>
            </a:extLst>
          </p:cNvPr>
          <p:cNvSpPr/>
          <p:nvPr userDrawn="1"/>
        </p:nvSpPr>
        <p:spPr>
          <a:xfrm>
            <a:off x="11660179" y="3735672"/>
            <a:ext cx="380622" cy="380672"/>
          </a:xfrm>
          <a:prstGeom prst="ellipse">
            <a:avLst/>
          </a:prstGeom>
          <a:solidFill>
            <a:srgbClr val="77CBD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CC5F1E6C-465A-414E-8E60-0FFFC0D3742F}"/>
              </a:ext>
            </a:extLst>
          </p:cNvPr>
          <p:cNvSpPr/>
          <p:nvPr userDrawn="1"/>
        </p:nvSpPr>
        <p:spPr>
          <a:xfrm>
            <a:off x="562864" y="3837358"/>
            <a:ext cx="212205" cy="212233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67736A4D-B53F-426B-A761-EA4F5FC540C3}"/>
              </a:ext>
            </a:extLst>
          </p:cNvPr>
          <p:cNvSpPr/>
          <p:nvPr userDrawn="1"/>
        </p:nvSpPr>
        <p:spPr>
          <a:xfrm>
            <a:off x="9574464" y="4247113"/>
            <a:ext cx="1327411" cy="1327584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3956D351-EC5A-49AD-958B-1F14BE6D96B7}"/>
              </a:ext>
            </a:extLst>
          </p:cNvPr>
          <p:cNvSpPr/>
          <p:nvPr userDrawn="1"/>
        </p:nvSpPr>
        <p:spPr>
          <a:xfrm flipV="1">
            <a:off x="4946384" y="428212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DB17E93D-2414-44E9-BF3C-D527861200E0}"/>
              </a:ext>
            </a:extLst>
          </p:cNvPr>
          <p:cNvSpPr/>
          <p:nvPr userDrawn="1"/>
        </p:nvSpPr>
        <p:spPr>
          <a:xfrm>
            <a:off x="2146911" y="125714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2F1BDD6-2DC8-4382-9056-77626215D34B}"/>
              </a:ext>
            </a:extLst>
          </p:cNvPr>
          <p:cNvSpPr/>
          <p:nvPr userDrawn="1"/>
        </p:nvSpPr>
        <p:spPr>
          <a:xfrm flipV="1">
            <a:off x="2889619" y="-55069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897A47A-B61A-48E9-81C7-D78856E145D0}"/>
              </a:ext>
            </a:extLst>
          </p:cNvPr>
          <p:cNvSpPr/>
          <p:nvPr userDrawn="1"/>
        </p:nvSpPr>
        <p:spPr>
          <a:xfrm flipH="1">
            <a:off x="945640" y="1093314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EA1836D4-F93C-4153-AFD8-54A26D0740F6}"/>
              </a:ext>
            </a:extLst>
          </p:cNvPr>
          <p:cNvSpPr/>
          <p:nvPr userDrawn="1"/>
        </p:nvSpPr>
        <p:spPr>
          <a:xfrm>
            <a:off x="5192994" y="239834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68F0368D-3730-4E2A-83BF-7E61EAE61057}"/>
              </a:ext>
            </a:extLst>
          </p:cNvPr>
          <p:cNvSpPr/>
          <p:nvPr userDrawn="1"/>
        </p:nvSpPr>
        <p:spPr>
          <a:xfrm>
            <a:off x="6535741" y="22418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38B1A8BE-3096-4424-9CDE-B9943BB3E0C4}"/>
              </a:ext>
            </a:extLst>
          </p:cNvPr>
          <p:cNvSpPr/>
          <p:nvPr userDrawn="1"/>
        </p:nvSpPr>
        <p:spPr>
          <a:xfrm>
            <a:off x="9139594" y="833855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86730259-FA37-4314-B173-96F4CA85430A}"/>
              </a:ext>
            </a:extLst>
          </p:cNvPr>
          <p:cNvSpPr/>
          <p:nvPr userDrawn="1"/>
        </p:nvSpPr>
        <p:spPr>
          <a:xfrm flipV="1">
            <a:off x="6940798" y="2666664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B3134852-171A-4B0D-A8DF-43C4AE73FD61}"/>
              </a:ext>
            </a:extLst>
          </p:cNvPr>
          <p:cNvSpPr/>
          <p:nvPr userDrawn="1"/>
        </p:nvSpPr>
        <p:spPr>
          <a:xfrm flipV="1">
            <a:off x="14219441" y="1421469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CBC4E75C-2803-4CA9-91FD-777D997C58BF}"/>
              </a:ext>
            </a:extLst>
          </p:cNvPr>
          <p:cNvSpPr/>
          <p:nvPr userDrawn="1"/>
        </p:nvSpPr>
        <p:spPr>
          <a:xfrm>
            <a:off x="9696222" y="251951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51B39518-EC6F-47C0-AD31-10F78103B88F}"/>
              </a:ext>
            </a:extLst>
          </p:cNvPr>
          <p:cNvGrpSpPr/>
          <p:nvPr userDrawn="1"/>
        </p:nvGrpSpPr>
        <p:grpSpPr>
          <a:xfrm rot="19963218">
            <a:off x="1133989" y="1752240"/>
            <a:ext cx="939171" cy="647603"/>
            <a:chOff x="1716983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60" name="Freeform 169">
              <a:extLst>
                <a:ext uri="{FF2B5EF4-FFF2-40B4-BE49-F238E27FC236}">
                  <a16:creationId xmlns:a16="http://schemas.microsoft.com/office/drawing/2014/main" id="{11A95BAA-F41E-4FED-8E0A-E72DBC52AF5C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61" name="Oval 168">
              <a:extLst>
                <a:ext uri="{FF2B5EF4-FFF2-40B4-BE49-F238E27FC236}">
                  <a16:creationId xmlns:a16="http://schemas.microsoft.com/office/drawing/2014/main" id="{DE022058-A79B-43A2-953A-EEA2B3E68E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AB0A3DA-4EC0-4571-9392-5CAC6F40DE4B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B0E0089-186D-4A8D-B1A2-9AD174C994AF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A78098B-A21F-43D1-8D3A-18C778D42DF7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CB8FC2A-68EE-41E9-83BE-382C3A724463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3AF8B1A-82D9-4E38-B393-794119844720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81C1C59-11E2-48A6-91DD-F0CFEA30E2A6}"/>
                </a:ext>
              </a:extLst>
            </p:cNvPr>
            <p:cNvSpPr/>
            <p:nvPr/>
          </p:nvSpPr>
          <p:spPr>
            <a:xfrm rot="20153196" flipH="1">
              <a:off x="1716983" y="1802630"/>
              <a:ext cx="4197347" cy="2072856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BF152677-10F1-4FDA-A837-B7231568A682}"/>
              </a:ext>
            </a:extLst>
          </p:cNvPr>
          <p:cNvGrpSpPr/>
          <p:nvPr userDrawn="1"/>
        </p:nvGrpSpPr>
        <p:grpSpPr>
          <a:xfrm rot="830169">
            <a:off x="9698757" y="4227196"/>
            <a:ext cx="1078825" cy="1367417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9B43DED0-09B2-451E-9A22-BDD33651D163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71" name="Freeform 169">
                <a:extLst>
                  <a:ext uri="{FF2B5EF4-FFF2-40B4-BE49-F238E27FC236}">
                    <a16:creationId xmlns:a16="http://schemas.microsoft.com/office/drawing/2014/main" id="{7E135269-E536-4F66-8F7A-645FB38340C4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72" name="Oval 168">
                <a:extLst>
                  <a:ext uri="{FF2B5EF4-FFF2-40B4-BE49-F238E27FC236}">
                    <a16:creationId xmlns:a16="http://schemas.microsoft.com/office/drawing/2014/main" id="{28BF618D-7075-4A1E-AA64-D9EE9D48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0E0EEF9E-6E69-445F-91E7-6EA56E5E701A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FB0BF4F-6586-4D87-801C-89241AD75DDD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FB31FEB-2C22-4519-BA0F-AC76227CCC34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40F8AFC3-01ED-419D-90D1-C7E2D655285C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EC2C0CA6-1CA9-4951-83E3-1C990B53A05C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BCE1EA8-8466-4DF4-B3C3-D19AC74B84D2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A23825-6B3E-4CB5-8830-BE28999044BF}"/>
              </a:ext>
            </a:extLst>
          </p:cNvPr>
          <p:cNvGrpSpPr/>
          <p:nvPr userDrawn="1"/>
        </p:nvGrpSpPr>
        <p:grpSpPr>
          <a:xfrm rot="20228232">
            <a:off x="7170562" y="-1447735"/>
            <a:ext cx="1777103" cy="230299"/>
            <a:chOff x="2764511" y="5842569"/>
            <a:chExt cx="8381724" cy="1086064"/>
          </a:xfrm>
        </p:grpSpPr>
        <p:sp>
          <p:nvSpPr>
            <p:cNvPr id="79" name="Rectangle: Rounded Corners 78">
              <a:extLst>
                <a:ext uri="{FF2B5EF4-FFF2-40B4-BE49-F238E27FC236}">
                  <a16:creationId xmlns:a16="http://schemas.microsoft.com/office/drawing/2014/main" id="{292C354E-8869-4827-B601-1982EB2FD969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A2428A33-FF05-447A-B0B0-E0052102A4F2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84" name="Pink">
            <a:extLst>
              <a:ext uri="{FF2B5EF4-FFF2-40B4-BE49-F238E27FC236}">
                <a16:creationId xmlns:a16="http://schemas.microsoft.com/office/drawing/2014/main" id="{5789F259-0E61-4DD8-B430-C9B26C50B551}"/>
              </a:ext>
            </a:extLst>
          </p:cNvPr>
          <p:cNvSpPr/>
          <p:nvPr userDrawn="1"/>
        </p:nvSpPr>
        <p:spPr>
          <a:xfrm rot="9000000">
            <a:off x="7792140" y="3339395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8" name="Light Blue">
            <a:extLst>
              <a:ext uri="{FF2B5EF4-FFF2-40B4-BE49-F238E27FC236}">
                <a16:creationId xmlns:a16="http://schemas.microsoft.com/office/drawing/2014/main" id="{1982A594-B509-47A3-8DFD-0DDFE746A02C}"/>
              </a:ext>
            </a:extLst>
          </p:cNvPr>
          <p:cNvSpPr/>
          <p:nvPr userDrawn="1"/>
        </p:nvSpPr>
        <p:spPr>
          <a:xfrm rot="15300000">
            <a:off x="-3105334" y="-323481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9" name="Light Blue">
            <a:extLst>
              <a:ext uri="{FF2B5EF4-FFF2-40B4-BE49-F238E27FC236}">
                <a16:creationId xmlns:a16="http://schemas.microsoft.com/office/drawing/2014/main" id="{7A1CB15E-0936-4647-B663-BFCB3728A48F}"/>
              </a:ext>
            </a:extLst>
          </p:cNvPr>
          <p:cNvSpPr/>
          <p:nvPr userDrawn="1"/>
        </p:nvSpPr>
        <p:spPr>
          <a:xfrm rot="19159880">
            <a:off x="-1638135" y="-138225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4BEBD8C-D2EC-4F7B-AF1D-E7AED958FDC1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B6243BCA-13D0-4DF7-A52A-1023F7761C1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937BCE34-C9F5-4DFB-8BB9-5804F6E7864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A5CC02B3-75A1-43A3-9843-C4698F86F88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0" name="Slide Number Placeholder 5">
            <a:extLst>
              <a:ext uri="{FF2B5EF4-FFF2-40B4-BE49-F238E27FC236}">
                <a16:creationId xmlns:a16="http://schemas.microsoft.com/office/drawing/2014/main" id="{0468922F-257C-44E1-8966-E363F9B3B74A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2F73E75-9B41-4DE7-8434-8693C8EB1E8E}"/>
              </a:ext>
            </a:extLst>
          </p:cNvPr>
          <p:cNvSpPr txBox="1"/>
          <p:nvPr userDrawn="1"/>
        </p:nvSpPr>
        <p:spPr>
          <a:xfrm rot="16200000">
            <a:off x="-487301" y="338108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5" name="Pink">
            <a:extLst>
              <a:ext uri="{FF2B5EF4-FFF2-40B4-BE49-F238E27FC236}">
                <a16:creationId xmlns:a16="http://schemas.microsoft.com/office/drawing/2014/main" id="{CA57CCEC-C82C-4666-8CDA-5818D85F0FAA}"/>
              </a:ext>
            </a:extLst>
          </p:cNvPr>
          <p:cNvSpPr/>
          <p:nvPr userDrawn="1"/>
        </p:nvSpPr>
        <p:spPr>
          <a:xfrm rot="9000000">
            <a:off x="-2636385" y="121125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6" name="Light Blue">
            <a:extLst>
              <a:ext uri="{FF2B5EF4-FFF2-40B4-BE49-F238E27FC236}">
                <a16:creationId xmlns:a16="http://schemas.microsoft.com/office/drawing/2014/main" id="{E18BCDE4-5C5F-4BFF-BF96-0DD3E1007DCF}"/>
              </a:ext>
            </a:extLst>
          </p:cNvPr>
          <p:cNvSpPr/>
          <p:nvPr userDrawn="1"/>
        </p:nvSpPr>
        <p:spPr>
          <a:xfrm rot="15300000">
            <a:off x="9464992" y="144700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4183719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7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2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p14:presetBounceEnd="76000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5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6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76000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9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20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22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25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26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8" dur="8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30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33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34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8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8" dur="2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300" fill="hold"/>
                                            <p:tgtEl>
                                              <p:spTgt spid="48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3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3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30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30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3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32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3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3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1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79" dur="1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1" dur="175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9.56907E-7 5.55556E-7 L 0.04062 5.55556E-7 " pathEditMode="relative" rAng="0" ptsTypes="AA">
                                          <p:cBhvr>
                                            <p:cTn id="8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5" dur="57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6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53105E-6 9.25926E-7 L 0.04062 9.25926E-7 " pathEditMode="relative" rAng="0" ptsTypes="AA">
                                          <p:cBhvr>
                                            <p:cTn id="8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9" dur="5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5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7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5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13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1" dur="12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4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5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9" dur="12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37" dur="12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8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0" dur="1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1" dur="1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42" presetClass="path" presetSubtype="0" repeatCount="indefinite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2.12863E-6 -1.11111E-6 L -0.00091 0.08519 " pathEditMode="relative" rAng="0" ptsTypes="AA">
                                          <p:cBhvr>
                                            <p:cTn id="143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3277E-6 0 L -0.00092 0.08519 " pathEditMode="relative" rAng="0" ptsTypes="AA">
                                          <p:cBhvr>
                                            <p:cTn id="145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1" dur="500"/>
                                            <p:tgtEl>
                                              <p:spTgt spid="1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53" dur="120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75732E-6 -3.7037E-6 L -0.00091 0.08519 " pathEditMode="relative" rAng="0" ptsTypes="AA">
                                          <p:cBhvr>
                                            <p:cTn id="155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0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1" dur="5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3" dur="120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3" grpId="0" animBg="1"/>
          <p:bldP spid="3" grpId="1" animBg="1"/>
          <p:bldP spid="19" grpId="0" animBg="1"/>
          <p:bldP spid="42" grpId="0" animBg="1"/>
          <p:bldP spid="43" grpId="0" animBg="1"/>
          <p:bldP spid="43" grpId="1" animBg="1"/>
          <p:bldP spid="44" grpId="0" animBg="1"/>
          <p:bldP spid="45" grpId="0" animBg="1"/>
          <p:bldP spid="45" grpId="1" animBg="1"/>
          <p:bldP spid="46" grpId="0" animBg="1"/>
          <p:bldP spid="47" grpId="0" animBg="1"/>
          <p:bldP spid="48" grpId="0" animBg="1"/>
          <p:bldP spid="48" grpId="1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84" grpId="0" animBg="1"/>
          <p:bldP spid="84" grpId="1" animBg="1"/>
          <p:bldP spid="88" grpId="0" animBg="1"/>
          <p:bldP spid="88" grpId="1" animBg="1"/>
          <p:bldP spid="89" grpId="0" animBg="1"/>
          <p:bldP spid="89" grpId="1" animBg="1"/>
          <p:bldP spid="101" grpId="0"/>
          <p:bldP spid="105" grpId="0" animBg="1"/>
          <p:bldP spid="105" grpId="1" animBg="1"/>
          <p:bldP spid="106" grpId="0" animBg="1"/>
          <p:bldP spid="10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2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8" dur="8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30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8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8" dur="2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300" fill="hold"/>
                                            <p:tgtEl>
                                              <p:spTgt spid="48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3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3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30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30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3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32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3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3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1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79" dur="1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1" dur="175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9.56907E-7 5.55556E-7 L 0.04062 5.55556E-7 " pathEditMode="relative" rAng="0" ptsTypes="AA">
                                          <p:cBhvr>
                                            <p:cTn id="8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5" dur="57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6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53105E-6 9.25926E-7 L 0.04062 9.25926E-7 " pathEditMode="relative" rAng="0" ptsTypes="AA">
                                          <p:cBhvr>
                                            <p:cTn id="8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9" dur="5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5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7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5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13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1" dur="12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4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5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9" dur="12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37" dur="12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8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0" dur="1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1" dur="1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42" presetClass="path" presetSubtype="0" repeatCount="indefinite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2.12863E-6 -1.11111E-6 L -0.00091 0.08519 " pathEditMode="relative" rAng="0" ptsTypes="AA">
                                          <p:cBhvr>
                                            <p:cTn id="143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1337E-6 -3.88889E-6 L -0.00091 0.08519 " pathEditMode="relative" rAng="0" ptsTypes="AA">
                                          <p:cBhvr>
                                            <p:cTn id="145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1" dur="500"/>
                                            <p:tgtEl>
                                              <p:spTgt spid="1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53" dur="120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75732E-6 -3.7037E-6 L -0.00091 0.08519 " pathEditMode="relative" rAng="0" ptsTypes="AA">
                                          <p:cBhvr>
                                            <p:cTn id="155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0" dur="5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1" dur="5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3" dur="12000" fill="hold"/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3" grpId="0" animBg="1"/>
          <p:bldP spid="3" grpId="1" animBg="1"/>
          <p:bldP spid="19" grpId="0" animBg="1"/>
          <p:bldP spid="42" grpId="0" animBg="1"/>
          <p:bldP spid="43" grpId="0" animBg="1"/>
          <p:bldP spid="43" grpId="1" animBg="1"/>
          <p:bldP spid="44" grpId="0" animBg="1"/>
          <p:bldP spid="45" grpId="0" animBg="1"/>
          <p:bldP spid="45" grpId="1" animBg="1"/>
          <p:bldP spid="46" grpId="0" animBg="1"/>
          <p:bldP spid="47" grpId="0" animBg="1"/>
          <p:bldP spid="48" grpId="0" animBg="1"/>
          <p:bldP spid="48" grpId="1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84" grpId="0" animBg="1"/>
          <p:bldP spid="84" grpId="1" animBg="1"/>
          <p:bldP spid="88" grpId="0" animBg="1"/>
          <p:bldP spid="88" grpId="1" animBg="1"/>
          <p:bldP spid="89" grpId="0" animBg="1"/>
          <p:bldP spid="89" grpId="1" animBg="1"/>
          <p:bldP spid="101" grpId="0"/>
          <p:bldP spid="105" grpId="0" animBg="1"/>
          <p:bldP spid="105" grpId="1" animBg="1"/>
          <p:bldP spid="106" grpId="0" animBg="1"/>
          <p:bldP spid="106" grpId="1" animBg="1"/>
        </p:bldLst>
      </p:timing>
    </mc:Fallback>
  </mc:AlternateContent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Pink">
            <a:extLst>
              <a:ext uri="{FF2B5EF4-FFF2-40B4-BE49-F238E27FC236}">
                <a16:creationId xmlns:a16="http://schemas.microsoft.com/office/drawing/2014/main" id="{1DD053AB-FC97-4418-89E3-5E5260161703}"/>
              </a:ext>
            </a:extLst>
          </p:cNvPr>
          <p:cNvSpPr/>
          <p:nvPr userDrawn="1"/>
        </p:nvSpPr>
        <p:spPr>
          <a:xfrm rot="9000000">
            <a:off x="2896498" y="-280276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2" name="Light Blue">
            <a:extLst>
              <a:ext uri="{FF2B5EF4-FFF2-40B4-BE49-F238E27FC236}">
                <a16:creationId xmlns:a16="http://schemas.microsoft.com/office/drawing/2014/main" id="{47AC8F23-3287-43BE-BE1F-40FBE0C127A2}"/>
              </a:ext>
            </a:extLst>
          </p:cNvPr>
          <p:cNvSpPr/>
          <p:nvPr userDrawn="1"/>
        </p:nvSpPr>
        <p:spPr>
          <a:xfrm rot="15300000">
            <a:off x="1493673" y="910389"/>
            <a:ext cx="5386338" cy="4816063"/>
          </a:xfrm>
          <a:prstGeom prst="ellipse">
            <a:avLst/>
          </a:prstGeom>
          <a:gradFill>
            <a:gsLst>
              <a:gs pos="80000">
                <a:srgbClr val="00E4FF">
                  <a:alpha val="0"/>
                </a:srgbClr>
              </a:gs>
              <a:gs pos="0">
                <a:srgbClr val="00E4FF">
                  <a:alpha val="29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3" name="Light Blue">
            <a:extLst>
              <a:ext uri="{FF2B5EF4-FFF2-40B4-BE49-F238E27FC236}">
                <a16:creationId xmlns:a16="http://schemas.microsoft.com/office/drawing/2014/main" id="{53010AC3-BF85-4B98-8EA7-B4B681795B88}"/>
              </a:ext>
            </a:extLst>
          </p:cNvPr>
          <p:cNvSpPr/>
          <p:nvPr userDrawn="1"/>
        </p:nvSpPr>
        <p:spPr>
          <a:xfrm rot="19159880">
            <a:off x="3944603" y="2299942"/>
            <a:ext cx="4543958" cy="4063928"/>
          </a:xfrm>
          <a:prstGeom prst="ellipse">
            <a:avLst/>
          </a:prstGeom>
          <a:gradFill>
            <a:gsLst>
              <a:gs pos="80000">
                <a:srgbClr val="61008C">
                  <a:alpha val="3300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11B2D157-A80D-41AC-A4C6-30F2679F17FD}"/>
              </a:ext>
            </a:extLst>
          </p:cNvPr>
          <p:cNvSpPr/>
          <p:nvPr userDrawn="1"/>
        </p:nvSpPr>
        <p:spPr>
          <a:xfrm>
            <a:off x="1307981" y="700504"/>
            <a:ext cx="9602442" cy="5401374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193587 w 24387176"/>
              <a:gd name="connsiteY5" fmla="*/ 1562100 h 13716000"/>
              <a:gd name="connsiteX6" fmla="*/ 6897687 w 24387176"/>
              <a:gd name="connsiteY6" fmla="*/ 6858000 h 13716000"/>
              <a:gd name="connsiteX7" fmla="*/ 12193587 w 24387176"/>
              <a:gd name="connsiteY7" fmla="*/ 12153900 h 13716000"/>
              <a:gd name="connsiteX8" fmla="*/ 17489488 w 24387176"/>
              <a:gd name="connsiteY8" fmla="*/ 6858000 h 13716000"/>
              <a:gd name="connsiteX9" fmla="*/ 12193587 w 24387176"/>
              <a:gd name="connsiteY9" fmla="*/ 15621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193587" y="1562100"/>
                </a:moveTo>
                <a:cubicBezTo>
                  <a:pt x="9268742" y="1562100"/>
                  <a:pt x="6897687" y="3933155"/>
                  <a:pt x="6897687" y="6858000"/>
                </a:cubicBezTo>
                <a:cubicBezTo>
                  <a:pt x="6897687" y="9782845"/>
                  <a:pt x="9268742" y="12153900"/>
                  <a:pt x="12193587" y="12153900"/>
                </a:cubicBezTo>
                <a:cubicBezTo>
                  <a:pt x="15118432" y="12153900"/>
                  <a:pt x="17489488" y="9782845"/>
                  <a:pt x="17489488" y="6858000"/>
                </a:cubicBezTo>
                <a:cubicBezTo>
                  <a:pt x="17489488" y="3933155"/>
                  <a:pt x="15118432" y="1562100"/>
                  <a:pt x="12193587" y="156210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34A2AB6-9D49-430E-8626-59BD2D1D74D2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F33BBA8D-7B2B-47BD-BE83-4B8AA008F5F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947A22CF-855E-44D4-AC81-1BFBD8C62A27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3" name="Graphic 31">
            <a:extLst>
              <a:ext uri="{FF2B5EF4-FFF2-40B4-BE49-F238E27FC236}">
                <a16:creationId xmlns:a16="http://schemas.microsoft.com/office/drawing/2014/main" id="{358F174F-0CEF-4745-861E-77B18C6FDF27}"/>
              </a:ext>
            </a:extLst>
          </p:cNvPr>
          <p:cNvGrpSpPr/>
          <p:nvPr userDrawn="1"/>
        </p:nvGrpSpPr>
        <p:grpSpPr>
          <a:xfrm rot="10800000" flipH="1" flipV="1">
            <a:off x="2449094" y="3092805"/>
            <a:ext cx="6992464" cy="3570378"/>
            <a:chOff x="-811246" y="4344842"/>
            <a:chExt cx="5777628" cy="2949694"/>
          </a:xfrm>
          <a:solidFill>
            <a:srgbClr val="F2F2F3"/>
          </a:solidFill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D7DAA669-1900-4D3D-A1D5-58194B408C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-811246" y="4344842"/>
              <a:ext cx="5777628" cy="2949694"/>
            </a:xfrm>
            <a:custGeom>
              <a:avLst/>
              <a:gdLst>
                <a:gd name="connsiteX0" fmla="*/ 0 w 5777628"/>
                <a:gd name="connsiteY0" fmla="*/ 0 h 2949694"/>
                <a:gd name="connsiteX1" fmla="*/ 5777629 w 5777628"/>
                <a:gd name="connsiteY1" fmla="*/ 0 h 2949694"/>
                <a:gd name="connsiteX2" fmla="*/ 5777629 w 5777628"/>
                <a:gd name="connsiteY2" fmla="*/ 2949695 h 2949694"/>
                <a:gd name="connsiteX3" fmla="*/ 0 w 5777628"/>
                <a:gd name="connsiteY3" fmla="*/ 2949695 h 294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7628" h="2949694">
                  <a:moveTo>
                    <a:pt x="0" y="0"/>
                  </a:moveTo>
                  <a:lnTo>
                    <a:pt x="5777629" y="0"/>
                  </a:lnTo>
                  <a:lnTo>
                    <a:pt x="5777629" y="2949695"/>
                  </a:lnTo>
                  <a:lnTo>
                    <a:pt x="0" y="2949695"/>
                  </a:lnTo>
                  <a:close/>
                </a:path>
              </a:pathLst>
            </a:custGeom>
            <a:ln/>
          </p:spPr>
        </p:pic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C5ACE4B-ED78-49BA-8270-1FAF8AF5FCE6}"/>
                </a:ext>
              </a:extLst>
            </p:cNvPr>
            <p:cNvSpPr/>
            <p:nvPr/>
          </p:nvSpPr>
          <p:spPr>
            <a:xfrm>
              <a:off x="4082989" y="4803417"/>
              <a:ext cx="171820" cy="171150"/>
            </a:xfrm>
            <a:custGeom>
              <a:avLst/>
              <a:gdLst>
                <a:gd name="connsiteX0" fmla="*/ 14283 w 171820"/>
                <a:gd name="connsiteY0" fmla="*/ 38343 h 171150"/>
                <a:gd name="connsiteX1" fmla="*/ 38476 w 171820"/>
                <a:gd name="connsiteY1" fmla="*/ 156930 h 171150"/>
                <a:gd name="connsiteX2" fmla="*/ 157538 w 171820"/>
                <a:gd name="connsiteY2" fmla="*/ 132831 h 171150"/>
                <a:gd name="connsiteX3" fmla="*/ 133345 w 171820"/>
                <a:gd name="connsiteY3" fmla="*/ 14245 h 171150"/>
                <a:gd name="connsiteX4" fmla="*/ 14283 w 171820"/>
                <a:gd name="connsiteY4" fmla="*/ 38343 h 171150"/>
                <a:gd name="connsiteX5" fmla="*/ 14283 w 171820"/>
                <a:gd name="connsiteY5" fmla="*/ 38343 h 17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820" h="171150">
                  <a:moveTo>
                    <a:pt x="14283" y="38343"/>
                  </a:moveTo>
                  <a:cubicBezTo>
                    <a:pt x="-11911" y="77777"/>
                    <a:pt x="-1053" y="130831"/>
                    <a:pt x="38476" y="156930"/>
                  </a:cubicBezTo>
                  <a:cubicBezTo>
                    <a:pt x="78005" y="183028"/>
                    <a:pt x="131345" y="172170"/>
                    <a:pt x="157538" y="132831"/>
                  </a:cubicBezTo>
                  <a:cubicBezTo>
                    <a:pt x="183732" y="93398"/>
                    <a:pt x="172873" y="40344"/>
                    <a:pt x="133345" y="14245"/>
                  </a:cubicBezTo>
                  <a:cubicBezTo>
                    <a:pt x="93816" y="-11853"/>
                    <a:pt x="40476" y="-1090"/>
                    <a:pt x="14283" y="38343"/>
                  </a:cubicBezTo>
                  <a:lnTo>
                    <a:pt x="14283" y="38343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D04F67F-1917-4AF3-9679-662CA9718A01}"/>
                </a:ext>
              </a:extLst>
            </p:cNvPr>
            <p:cNvSpPr/>
            <p:nvPr/>
          </p:nvSpPr>
          <p:spPr>
            <a:xfrm>
              <a:off x="58880" y="4648992"/>
              <a:ext cx="418301" cy="416589"/>
            </a:xfrm>
            <a:custGeom>
              <a:avLst/>
              <a:gdLst>
                <a:gd name="connsiteX0" fmla="*/ 34748 w 418301"/>
                <a:gd name="connsiteY0" fmla="*/ 93328 h 416589"/>
                <a:gd name="connsiteX1" fmla="*/ 93708 w 418301"/>
                <a:gd name="connsiteY1" fmla="*/ 381935 h 416589"/>
                <a:gd name="connsiteX2" fmla="*/ 383554 w 418301"/>
                <a:gd name="connsiteY2" fmla="*/ 323262 h 416589"/>
                <a:gd name="connsiteX3" fmla="*/ 324594 w 418301"/>
                <a:gd name="connsiteY3" fmla="*/ 34654 h 416589"/>
                <a:gd name="connsiteX4" fmla="*/ 34748 w 418301"/>
                <a:gd name="connsiteY4" fmla="*/ 93328 h 416589"/>
                <a:gd name="connsiteX5" fmla="*/ 34748 w 418301"/>
                <a:gd name="connsiteY5" fmla="*/ 93328 h 41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301" h="416589">
                  <a:moveTo>
                    <a:pt x="34748" y="93328"/>
                  </a:moveTo>
                  <a:cubicBezTo>
                    <a:pt x="-28974" y="189245"/>
                    <a:pt x="-2590" y="318404"/>
                    <a:pt x="93708" y="381935"/>
                  </a:cubicBezTo>
                  <a:cubicBezTo>
                    <a:pt x="190006" y="445467"/>
                    <a:pt x="319736" y="419178"/>
                    <a:pt x="383554" y="323262"/>
                  </a:cubicBezTo>
                  <a:cubicBezTo>
                    <a:pt x="447276" y="227345"/>
                    <a:pt x="420892" y="98186"/>
                    <a:pt x="324594" y="34654"/>
                  </a:cubicBezTo>
                  <a:cubicBezTo>
                    <a:pt x="228296" y="-28878"/>
                    <a:pt x="98566" y="-2589"/>
                    <a:pt x="34748" y="93328"/>
                  </a:cubicBezTo>
                  <a:lnTo>
                    <a:pt x="34748" y="93328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4215255-7AFD-404E-9BB9-64E253E93AB5}"/>
                </a:ext>
              </a:extLst>
            </p:cNvPr>
            <p:cNvSpPr/>
            <p:nvPr/>
          </p:nvSpPr>
          <p:spPr>
            <a:xfrm>
              <a:off x="1919711" y="5994625"/>
              <a:ext cx="192886" cy="192108"/>
            </a:xfrm>
            <a:custGeom>
              <a:avLst/>
              <a:gdLst>
                <a:gd name="connsiteX0" fmla="*/ 16052 w 192886"/>
                <a:gd name="connsiteY0" fmla="*/ 43000 h 192108"/>
                <a:gd name="connsiteX1" fmla="*/ 43199 w 192886"/>
                <a:gd name="connsiteY1" fmla="*/ 176159 h 192108"/>
                <a:gd name="connsiteX2" fmla="*/ 176835 w 192886"/>
                <a:gd name="connsiteY2" fmla="*/ 149108 h 192108"/>
                <a:gd name="connsiteX3" fmla="*/ 149688 w 192886"/>
                <a:gd name="connsiteY3" fmla="*/ 15949 h 192108"/>
                <a:gd name="connsiteX4" fmla="*/ 16052 w 192886"/>
                <a:gd name="connsiteY4" fmla="*/ 43000 h 192108"/>
                <a:gd name="connsiteX5" fmla="*/ 16052 w 192886"/>
                <a:gd name="connsiteY5" fmla="*/ 43000 h 19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2886" h="192108">
                  <a:moveTo>
                    <a:pt x="16052" y="43000"/>
                  </a:moveTo>
                  <a:cubicBezTo>
                    <a:pt x="-13380" y="87196"/>
                    <a:pt x="-1188" y="146822"/>
                    <a:pt x="43199" y="176159"/>
                  </a:cubicBezTo>
                  <a:cubicBezTo>
                    <a:pt x="87585" y="205401"/>
                    <a:pt x="147498" y="193304"/>
                    <a:pt x="176835" y="149108"/>
                  </a:cubicBezTo>
                  <a:cubicBezTo>
                    <a:pt x="206267" y="104912"/>
                    <a:pt x="194075" y="45286"/>
                    <a:pt x="149688" y="15949"/>
                  </a:cubicBezTo>
                  <a:cubicBezTo>
                    <a:pt x="105302" y="-13293"/>
                    <a:pt x="45485" y="-1196"/>
                    <a:pt x="16052" y="43000"/>
                  </a:cubicBezTo>
                  <a:lnTo>
                    <a:pt x="16052" y="43000"/>
                  </a:lnTo>
                  <a:close/>
                </a:path>
              </a:pathLst>
            </a:custGeom>
            <a:solidFill>
              <a:srgbClr val="F2F2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752C420-AD5D-4CDE-B874-44F76D312517}"/>
                </a:ext>
              </a:extLst>
            </p:cNvPr>
            <p:cNvSpPr/>
            <p:nvPr/>
          </p:nvSpPr>
          <p:spPr>
            <a:xfrm>
              <a:off x="-505088" y="5135298"/>
              <a:ext cx="5302595" cy="1988773"/>
            </a:xfrm>
            <a:custGeom>
              <a:avLst/>
              <a:gdLst>
                <a:gd name="connsiteX0" fmla="*/ 449556 w 5302595"/>
                <a:gd name="connsiteY0" fmla="*/ 208811 h 1988773"/>
                <a:gd name="connsiteX1" fmla="*/ 1094017 w 5302595"/>
                <a:gd name="connsiteY1" fmla="*/ 85653 h 1988773"/>
                <a:gd name="connsiteX2" fmla="*/ 1294900 w 5302595"/>
                <a:gd name="connsiteY2" fmla="*/ 382357 h 1988773"/>
                <a:gd name="connsiteX3" fmla="*/ 1647610 w 5302595"/>
                <a:gd name="connsiteY3" fmla="*/ 450651 h 1988773"/>
                <a:gd name="connsiteX4" fmla="*/ 1837444 w 5302595"/>
                <a:gd name="connsiteY4" fmla="*/ 976717 h 1988773"/>
                <a:gd name="connsiteX5" fmla="*/ 1903833 w 5302595"/>
                <a:gd name="connsiteY5" fmla="*/ 1011483 h 1988773"/>
                <a:gd name="connsiteX6" fmla="*/ 2028515 w 5302595"/>
                <a:gd name="connsiteY6" fmla="*/ 1152167 h 1988773"/>
                <a:gd name="connsiteX7" fmla="*/ 2306550 w 5302595"/>
                <a:gd name="connsiteY7" fmla="*/ 1203602 h 1988773"/>
                <a:gd name="connsiteX8" fmla="*/ 2429042 w 5302595"/>
                <a:gd name="connsiteY8" fmla="*/ 1340191 h 1988773"/>
                <a:gd name="connsiteX9" fmla="*/ 2732699 w 5302595"/>
                <a:gd name="connsiteY9" fmla="*/ 1276278 h 1988773"/>
                <a:gd name="connsiteX10" fmla="*/ 2760321 w 5302595"/>
                <a:gd name="connsiteY10" fmla="*/ 1226557 h 1988773"/>
                <a:gd name="connsiteX11" fmla="*/ 3263146 w 5302595"/>
                <a:gd name="connsiteY11" fmla="*/ 1124735 h 1988773"/>
                <a:gd name="connsiteX12" fmla="*/ 3266003 w 5302595"/>
                <a:gd name="connsiteY12" fmla="*/ 1126640 h 1988773"/>
                <a:gd name="connsiteX13" fmla="*/ 3323725 w 5302595"/>
                <a:gd name="connsiteY13" fmla="*/ 971192 h 1988773"/>
                <a:gd name="connsiteX14" fmla="*/ 3611856 w 5302595"/>
                <a:gd name="connsiteY14" fmla="*/ 809648 h 1988773"/>
                <a:gd name="connsiteX15" fmla="*/ 3570136 w 5302595"/>
                <a:gd name="connsiteY15" fmla="*/ 267390 h 1988773"/>
                <a:gd name="connsiteX16" fmla="*/ 4186309 w 5302595"/>
                <a:gd name="connsiteY16" fmla="*/ 142612 h 1988773"/>
                <a:gd name="connsiteX17" fmla="*/ 4272320 w 5302595"/>
                <a:gd name="connsiteY17" fmla="*/ 216431 h 1988773"/>
                <a:gd name="connsiteX18" fmla="*/ 4631507 w 5302595"/>
                <a:gd name="connsiteY18" fmla="*/ 108513 h 1988773"/>
                <a:gd name="connsiteX19" fmla="*/ 5124426 w 5302595"/>
                <a:gd name="connsiteY19" fmla="*/ 65841 h 1988773"/>
                <a:gd name="connsiteX20" fmla="*/ 5236440 w 5302595"/>
                <a:gd name="connsiteY20" fmla="*/ 614481 h 1988773"/>
                <a:gd name="connsiteX21" fmla="*/ 4935831 w 5302595"/>
                <a:gd name="connsiteY21" fmla="*/ 790693 h 1988773"/>
                <a:gd name="connsiteX22" fmla="*/ 4890302 w 5302595"/>
                <a:gd name="connsiteY22" fmla="*/ 1135117 h 1988773"/>
                <a:gd name="connsiteX23" fmla="*/ 4363283 w 5302595"/>
                <a:gd name="connsiteY23" fmla="*/ 1261133 h 1988773"/>
                <a:gd name="connsiteX24" fmla="*/ 4307276 w 5302595"/>
                <a:gd name="connsiteY24" fmla="*/ 1516689 h 1988773"/>
                <a:gd name="connsiteX25" fmla="*/ 3804451 w 5302595"/>
                <a:gd name="connsiteY25" fmla="*/ 1618511 h 1988773"/>
                <a:gd name="connsiteX26" fmla="*/ 3767494 w 5302595"/>
                <a:gd name="connsiteY26" fmla="*/ 1590508 h 1988773"/>
                <a:gd name="connsiteX27" fmla="*/ 3707963 w 5302595"/>
                <a:gd name="connsiteY27" fmla="*/ 1767768 h 1988773"/>
                <a:gd name="connsiteX28" fmla="*/ 3205139 w 5302595"/>
                <a:gd name="connsiteY28" fmla="*/ 1869590 h 1988773"/>
                <a:gd name="connsiteX29" fmla="*/ 3113794 w 5302595"/>
                <a:gd name="connsiteY29" fmla="*/ 1783294 h 1988773"/>
                <a:gd name="connsiteX30" fmla="*/ 2978729 w 5302595"/>
                <a:gd name="connsiteY30" fmla="*/ 1777102 h 1988773"/>
                <a:gd name="connsiteX31" fmla="*/ 2951107 w 5302595"/>
                <a:gd name="connsiteY31" fmla="*/ 1826823 h 1988773"/>
                <a:gd name="connsiteX32" fmla="*/ 2448282 w 5302595"/>
                <a:gd name="connsiteY32" fmla="*/ 1928645 h 1988773"/>
                <a:gd name="connsiteX33" fmla="*/ 2325791 w 5302595"/>
                <a:gd name="connsiteY33" fmla="*/ 1792057 h 1988773"/>
                <a:gd name="connsiteX34" fmla="*/ 1905833 w 5302595"/>
                <a:gd name="connsiteY34" fmla="*/ 1805868 h 1988773"/>
                <a:gd name="connsiteX35" fmla="*/ 1781151 w 5302595"/>
                <a:gd name="connsiteY35" fmla="*/ 1665184 h 1988773"/>
                <a:gd name="connsiteX36" fmla="*/ 1502735 w 5302595"/>
                <a:gd name="connsiteY36" fmla="*/ 1613558 h 1988773"/>
                <a:gd name="connsiteX37" fmla="*/ 1426535 w 5302595"/>
                <a:gd name="connsiteY37" fmla="*/ 1546693 h 1988773"/>
                <a:gd name="connsiteX38" fmla="*/ 924663 w 5302595"/>
                <a:gd name="connsiteY38" fmla="*/ 1536215 h 1988773"/>
                <a:gd name="connsiteX39" fmla="*/ 720542 w 5302595"/>
                <a:gd name="connsiteY39" fmla="*/ 1070443 h 1988773"/>
                <a:gd name="connsiteX40" fmla="*/ 210193 w 5302595"/>
                <a:gd name="connsiteY40" fmla="*/ 1065204 h 1988773"/>
                <a:gd name="connsiteX41" fmla="*/ 77986 w 5302595"/>
                <a:gd name="connsiteY41" fmla="*/ 417790 h 1988773"/>
                <a:gd name="connsiteX42" fmla="*/ 449556 w 5302595"/>
                <a:gd name="connsiteY42" fmla="*/ 208811 h 1988773"/>
                <a:gd name="connsiteX43" fmla="*/ 449556 w 5302595"/>
                <a:gd name="connsiteY43" fmla="*/ 208811 h 198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302595" h="1988773">
                  <a:moveTo>
                    <a:pt x="449556" y="208811"/>
                  </a:moveTo>
                  <a:cubicBezTo>
                    <a:pt x="594622" y="785"/>
                    <a:pt x="880657" y="-55031"/>
                    <a:pt x="1094017" y="85653"/>
                  </a:cubicBezTo>
                  <a:cubicBezTo>
                    <a:pt x="1202126" y="156900"/>
                    <a:pt x="1270992" y="265294"/>
                    <a:pt x="1294900" y="382357"/>
                  </a:cubicBezTo>
                  <a:cubicBezTo>
                    <a:pt x="1412629" y="358258"/>
                    <a:pt x="1539502" y="379404"/>
                    <a:pt x="1647610" y="450651"/>
                  </a:cubicBezTo>
                  <a:cubicBezTo>
                    <a:pt x="1825156" y="567713"/>
                    <a:pt x="1896499" y="783931"/>
                    <a:pt x="1837444" y="976717"/>
                  </a:cubicBezTo>
                  <a:cubicBezTo>
                    <a:pt x="1860304" y="985861"/>
                    <a:pt x="1882497" y="997386"/>
                    <a:pt x="1903833" y="1011483"/>
                  </a:cubicBezTo>
                  <a:cubicBezTo>
                    <a:pt x="1959173" y="1047964"/>
                    <a:pt x="2001178" y="1096827"/>
                    <a:pt x="2028515" y="1152167"/>
                  </a:cubicBezTo>
                  <a:cubicBezTo>
                    <a:pt x="2121193" y="1131784"/>
                    <a:pt x="2221396" y="1147500"/>
                    <a:pt x="2306550" y="1203602"/>
                  </a:cubicBezTo>
                  <a:cubicBezTo>
                    <a:pt x="2360557" y="1239226"/>
                    <a:pt x="2401800" y="1286660"/>
                    <a:pt x="2429042" y="1340191"/>
                  </a:cubicBezTo>
                  <a:cubicBezTo>
                    <a:pt x="2515433" y="1274754"/>
                    <a:pt x="2627542" y="1250942"/>
                    <a:pt x="2732699" y="1276278"/>
                  </a:cubicBezTo>
                  <a:cubicBezTo>
                    <a:pt x="2740414" y="1259323"/>
                    <a:pt x="2749558" y="1242845"/>
                    <a:pt x="2760321" y="1226557"/>
                  </a:cubicBezTo>
                  <a:cubicBezTo>
                    <a:pt x="2871001" y="1060060"/>
                    <a:pt x="3096077" y="1014531"/>
                    <a:pt x="3263146" y="1124735"/>
                  </a:cubicBezTo>
                  <a:cubicBezTo>
                    <a:pt x="3264098" y="1125402"/>
                    <a:pt x="3265051" y="1125973"/>
                    <a:pt x="3266003" y="1126640"/>
                  </a:cubicBezTo>
                  <a:cubicBezTo>
                    <a:pt x="3272385" y="1072824"/>
                    <a:pt x="3291435" y="1019674"/>
                    <a:pt x="3323725" y="971192"/>
                  </a:cubicBezTo>
                  <a:cubicBezTo>
                    <a:pt x="3390685" y="870418"/>
                    <a:pt x="3499366" y="814315"/>
                    <a:pt x="3611856" y="809648"/>
                  </a:cubicBezTo>
                  <a:cubicBezTo>
                    <a:pt x="3478125" y="663439"/>
                    <a:pt x="3455551" y="439792"/>
                    <a:pt x="3570136" y="267390"/>
                  </a:cubicBezTo>
                  <a:cubicBezTo>
                    <a:pt x="3705773" y="63364"/>
                    <a:pt x="3981426" y="7548"/>
                    <a:pt x="4186309" y="142612"/>
                  </a:cubicBezTo>
                  <a:cubicBezTo>
                    <a:pt x="4218694" y="163948"/>
                    <a:pt x="4247364" y="188713"/>
                    <a:pt x="4272320" y="216431"/>
                  </a:cubicBezTo>
                  <a:cubicBezTo>
                    <a:pt x="4367189" y="121943"/>
                    <a:pt x="4502825" y="83081"/>
                    <a:pt x="4631507" y="108513"/>
                  </a:cubicBezTo>
                  <a:cubicBezTo>
                    <a:pt x="4762762" y="-15503"/>
                    <a:pt x="4966978" y="-37982"/>
                    <a:pt x="5124426" y="65841"/>
                  </a:cubicBezTo>
                  <a:cubicBezTo>
                    <a:pt x="5307592" y="186618"/>
                    <a:pt x="5357693" y="432077"/>
                    <a:pt x="5236440" y="614481"/>
                  </a:cubicBezTo>
                  <a:cubicBezTo>
                    <a:pt x="5166146" y="720208"/>
                    <a:pt x="5053560" y="781454"/>
                    <a:pt x="4935831" y="790693"/>
                  </a:cubicBezTo>
                  <a:cubicBezTo>
                    <a:pt x="4973265" y="902231"/>
                    <a:pt x="4960691" y="1029390"/>
                    <a:pt x="4890302" y="1135117"/>
                  </a:cubicBezTo>
                  <a:cubicBezTo>
                    <a:pt x="4774287" y="1309711"/>
                    <a:pt x="4543306" y="1362670"/>
                    <a:pt x="4363283" y="1261133"/>
                  </a:cubicBezTo>
                  <a:cubicBezTo>
                    <a:pt x="4376999" y="1347144"/>
                    <a:pt x="4359473" y="1438203"/>
                    <a:pt x="4307276" y="1516689"/>
                  </a:cubicBezTo>
                  <a:cubicBezTo>
                    <a:pt x="4196596" y="1683186"/>
                    <a:pt x="3971520" y="1728716"/>
                    <a:pt x="3804451" y="1618511"/>
                  </a:cubicBezTo>
                  <a:cubicBezTo>
                    <a:pt x="3791212" y="1609843"/>
                    <a:pt x="3779020" y="1600414"/>
                    <a:pt x="3767494" y="1590508"/>
                  </a:cubicBezTo>
                  <a:cubicBezTo>
                    <a:pt x="3763684" y="1651944"/>
                    <a:pt x="3744349" y="1712999"/>
                    <a:pt x="3707963" y="1767768"/>
                  </a:cubicBezTo>
                  <a:cubicBezTo>
                    <a:pt x="3597283" y="1934265"/>
                    <a:pt x="3372207" y="1979794"/>
                    <a:pt x="3205139" y="1869590"/>
                  </a:cubicBezTo>
                  <a:cubicBezTo>
                    <a:pt x="3168658" y="1845587"/>
                    <a:pt x="3138273" y="1816536"/>
                    <a:pt x="3113794" y="1783294"/>
                  </a:cubicBezTo>
                  <a:cubicBezTo>
                    <a:pt x="3069407" y="1789580"/>
                    <a:pt x="3023306" y="1787580"/>
                    <a:pt x="2978729" y="1777102"/>
                  </a:cubicBezTo>
                  <a:cubicBezTo>
                    <a:pt x="2971014" y="1794057"/>
                    <a:pt x="2961870" y="1810535"/>
                    <a:pt x="2951107" y="1826823"/>
                  </a:cubicBezTo>
                  <a:cubicBezTo>
                    <a:pt x="2840426" y="1993320"/>
                    <a:pt x="2615350" y="2038850"/>
                    <a:pt x="2448282" y="1928645"/>
                  </a:cubicBezTo>
                  <a:cubicBezTo>
                    <a:pt x="2394275" y="1893022"/>
                    <a:pt x="2353032" y="1845587"/>
                    <a:pt x="2325791" y="1792057"/>
                  </a:cubicBezTo>
                  <a:cubicBezTo>
                    <a:pt x="2206442" y="1882544"/>
                    <a:pt x="2037754" y="1892926"/>
                    <a:pt x="1905833" y="1805868"/>
                  </a:cubicBezTo>
                  <a:cubicBezTo>
                    <a:pt x="1850493" y="1769387"/>
                    <a:pt x="1808488" y="1720524"/>
                    <a:pt x="1781151" y="1665184"/>
                  </a:cubicBezTo>
                  <a:cubicBezTo>
                    <a:pt x="1688473" y="1685567"/>
                    <a:pt x="1588270" y="1669851"/>
                    <a:pt x="1502735" y="1613558"/>
                  </a:cubicBezTo>
                  <a:cubicBezTo>
                    <a:pt x="1473493" y="1594318"/>
                    <a:pt x="1448252" y="1571839"/>
                    <a:pt x="1426535" y="1546693"/>
                  </a:cubicBezTo>
                  <a:cubicBezTo>
                    <a:pt x="1276135" y="1636990"/>
                    <a:pt x="1080778" y="1639180"/>
                    <a:pt x="924663" y="1536215"/>
                  </a:cubicBezTo>
                  <a:cubicBezTo>
                    <a:pt x="765691" y="1431440"/>
                    <a:pt x="691491" y="1246655"/>
                    <a:pt x="720542" y="1070443"/>
                  </a:cubicBezTo>
                  <a:cubicBezTo>
                    <a:pt x="568999" y="1165883"/>
                    <a:pt x="369546" y="1170265"/>
                    <a:pt x="210193" y="1065204"/>
                  </a:cubicBezTo>
                  <a:cubicBezTo>
                    <a:pt x="-6025" y="922710"/>
                    <a:pt x="-64889" y="632769"/>
                    <a:pt x="77986" y="417790"/>
                  </a:cubicBezTo>
                  <a:cubicBezTo>
                    <a:pt x="165806" y="288250"/>
                    <a:pt x="305062" y="215383"/>
                    <a:pt x="449556" y="208811"/>
                  </a:cubicBezTo>
                  <a:lnTo>
                    <a:pt x="449556" y="208811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900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FE6CAEE-7D9F-43D0-8A9B-17731FC2DC5D}"/>
              </a:ext>
            </a:extLst>
          </p:cNvPr>
          <p:cNvSpPr>
            <a:spLocks/>
          </p:cNvSpPr>
          <p:nvPr userDrawn="1"/>
        </p:nvSpPr>
        <p:spPr bwMode="auto">
          <a:xfrm>
            <a:off x="-3694195" y="4174183"/>
            <a:ext cx="12840340" cy="4094485"/>
          </a:xfrm>
          <a:custGeom>
            <a:avLst/>
            <a:gdLst>
              <a:gd name="connsiteX0" fmla="*/ 1453310 w 15422775"/>
              <a:gd name="connsiteY0" fmla="*/ 0 h 4917323"/>
              <a:gd name="connsiteX1" fmla="*/ 2053546 w 15422775"/>
              <a:gd name="connsiteY1" fmla="*/ 354579 h 4917323"/>
              <a:gd name="connsiteX2" fmla="*/ 2080960 w 15422775"/>
              <a:gd name="connsiteY2" fmla="*/ 353432 h 4917323"/>
              <a:gd name="connsiteX3" fmla="*/ 2523923 w 15422775"/>
              <a:gd name="connsiteY3" fmla="*/ 499739 h 4917323"/>
              <a:gd name="connsiteX4" fmla="*/ 2529125 w 15422775"/>
              <a:gd name="connsiteY4" fmla="*/ 504770 h 4917323"/>
              <a:gd name="connsiteX5" fmla="*/ 2539641 w 15422775"/>
              <a:gd name="connsiteY5" fmla="*/ 422005 h 4917323"/>
              <a:gd name="connsiteX6" fmla="*/ 3154526 w 15422775"/>
              <a:gd name="connsiteY6" fmla="*/ 24457 h 4917323"/>
              <a:gd name="connsiteX7" fmla="*/ 3754762 w 15422775"/>
              <a:gd name="connsiteY7" fmla="*/ 379036 h 4917323"/>
              <a:gd name="connsiteX8" fmla="*/ 3782176 w 15422775"/>
              <a:gd name="connsiteY8" fmla="*/ 377889 h 4917323"/>
              <a:gd name="connsiteX9" fmla="*/ 4408384 w 15422775"/>
              <a:gd name="connsiteY9" fmla="*/ 877054 h 4917323"/>
              <a:gd name="connsiteX10" fmla="*/ 4408384 w 15422775"/>
              <a:gd name="connsiteY10" fmla="*/ 886235 h 4917323"/>
              <a:gd name="connsiteX11" fmla="*/ 4911947 w 15422775"/>
              <a:gd name="connsiteY11" fmla="*/ 1342942 h 4917323"/>
              <a:gd name="connsiteX12" fmla="*/ 5220722 w 15422775"/>
              <a:gd name="connsiteY12" fmla="*/ 1278682 h 4917323"/>
              <a:gd name="connsiteX13" fmla="*/ 5802564 w 15422775"/>
              <a:gd name="connsiteY13" fmla="*/ 1590791 h 4917323"/>
              <a:gd name="connsiteX14" fmla="*/ 5828001 w 15422775"/>
              <a:gd name="connsiteY14" fmla="*/ 1656846 h 4917323"/>
              <a:gd name="connsiteX15" fmla="*/ 5895740 w 15422775"/>
              <a:gd name="connsiteY15" fmla="*/ 1640935 h 4917323"/>
              <a:gd name="connsiteX16" fmla="*/ 6015679 w 15422775"/>
              <a:gd name="connsiteY16" fmla="*/ 1631755 h 4917323"/>
              <a:gd name="connsiteX17" fmla="*/ 6230667 w 15422775"/>
              <a:gd name="connsiteY17" fmla="*/ 1661590 h 4917323"/>
              <a:gd name="connsiteX18" fmla="*/ 6705373 w 15422775"/>
              <a:gd name="connsiteY18" fmla="*/ 1515857 h 4917323"/>
              <a:gd name="connsiteX19" fmla="*/ 6943086 w 15422775"/>
              <a:gd name="connsiteY19" fmla="*/ 1547557 h 4917323"/>
              <a:gd name="connsiteX20" fmla="*/ 7043994 w 15422775"/>
              <a:gd name="connsiteY20" fmla="*/ 1583279 h 4917323"/>
              <a:gd name="connsiteX21" fmla="*/ 7090688 w 15422775"/>
              <a:gd name="connsiteY21" fmla="*/ 1580477 h 4917323"/>
              <a:gd name="connsiteX22" fmla="*/ 7302790 w 15422775"/>
              <a:gd name="connsiteY22" fmla="*/ 1609882 h 4917323"/>
              <a:gd name="connsiteX23" fmla="*/ 7327952 w 15422775"/>
              <a:gd name="connsiteY23" fmla="*/ 1619098 h 4917323"/>
              <a:gd name="connsiteX24" fmla="*/ 7390784 w 15422775"/>
              <a:gd name="connsiteY24" fmla="*/ 1552954 h 4917323"/>
              <a:gd name="connsiteX25" fmla="*/ 7887088 w 15422775"/>
              <a:gd name="connsiteY25" fmla="*/ 1390778 h 4917323"/>
              <a:gd name="connsiteX26" fmla="*/ 8218948 w 15422775"/>
              <a:gd name="connsiteY26" fmla="*/ 1456186 h 4917323"/>
              <a:gd name="connsiteX27" fmla="*/ 8462794 w 15422775"/>
              <a:gd name="connsiteY27" fmla="*/ 1417171 h 4917323"/>
              <a:gd name="connsiteX28" fmla="*/ 8892770 w 15422775"/>
              <a:gd name="connsiteY28" fmla="*/ 1552577 h 4917323"/>
              <a:gd name="connsiteX29" fmla="*/ 9324189 w 15422775"/>
              <a:gd name="connsiteY29" fmla="*/ 1417171 h 4917323"/>
              <a:gd name="connsiteX30" fmla="*/ 9408440 w 15422775"/>
              <a:gd name="connsiteY30" fmla="*/ 1421600 h 4917323"/>
              <a:gd name="connsiteX31" fmla="*/ 9446574 w 15422775"/>
              <a:gd name="connsiteY31" fmla="*/ 1427675 h 4917323"/>
              <a:gd name="connsiteX32" fmla="*/ 9492143 w 15422775"/>
              <a:gd name="connsiteY32" fmla="*/ 1420334 h 4917323"/>
              <a:gd name="connsiteX33" fmla="*/ 9588303 w 15422775"/>
              <a:gd name="connsiteY33" fmla="*/ 1415235 h 4917323"/>
              <a:gd name="connsiteX34" fmla="*/ 9658160 w 15422775"/>
              <a:gd name="connsiteY34" fmla="*/ 1418690 h 4917323"/>
              <a:gd name="connsiteX35" fmla="*/ 9664863 w 15422775"/>
              <a:gd name="connsiteY35" fmla="*/ 1396247 h 4917323"/>
              <a:gd name="connsiteX36" fmla="*/ 10259172 w 15422775"/>
              <a:gd name="connsiteY36" fmla="*/ 1058001 h 4917323"/>
              <a:gd name="connsiteX37" fmla="*/ 10426545 w 15422775"/>
              <a:gd name="connsiteY37" fmla="*/ 1075214 h 4917323"/>
              <a:gd name="connsiteX38" fmla="*/ 10417888 w 15422775"/>
              <a:gd name="connsiteY38" fmla="*/ 997183 h 4917323"/>
              <a:gd name="connsiteX39" fmla="*/ 11045539 w 15422775"/>
              <a:gd name="connsiteY39" fmla="*/ 498018 h 4917323"/>
              <a:gd name="connsiteX40" fmla="*/ 11251870 w 15422775"/>
              <a:gd name="connsiteY40" fmla="*/ 526706 h 4917323"/>
              <a:gd name="connsiteX41" fmla="*/ 11876634 w 15422775"/>
              <a:gd name="connsiteY41" fmla="*/ 74588 h 4917323"/>
              <a:gd name="connsiteX42" fmla="*/ 12490138 w 15422775"/>
              <a:gd name="connsiteY42" fmla="*/ 473234 h 4917323"/>
              <a:gd name="connsiteX43" fmla="*/ 12501390 w 15422775"/>
              <a:gd name="connsiteY43" fmla="*/ 562261 h 4917323"/>
              <a:gd name="connsiteX44" fmla="*/ 12502593 w 15422775"/>
              <a:gd name="connsiteY44" fmla="*/ 561741 h 4917323"/>
              <a:gd name="connsiteX45" fmla="*/ 12746755 w 15422775"/>
              <a:gd name="connsiteY45" fmla="*/ 522475 h 4917323"/>
              <a:gd name="connsiteX46" fmla="*/ 12953086 w 15422775"/>
              <a:gd name="connsiteY46" fmla="*/ 551163 h 4917323"/>
              <a:gd name="connsiteX47" fmla="*/ 13577850 w 15422775"/>
              <a:gd name="connsiteY47" fmla="*/ 99045 h 4917323"/>
              <a:gd name="connsiteX48" fmla="*/ 14204058 w 15422775"/>
              <a:gd name="connsiteY48" fmla="*/ 598210 h 4917323"/>
              <a:gd name="connsiteX49" fmla="*/ 14114600 w 15422775"/>
              <a:gd name="connsiteY49" fmla="*/ 855252 h 4917323"/>
              <a:gd name="connsiteX50" fmla="*/ 14408946 w 15422775"/>
              <a:gd name="connsiteY50" fmla="*/ 1278682 h 4917323"/>
              <a:gd name="connsiteX51" fmla="*/ 13999170 w 15422775"/>
              <a:gd name="connsiteY51" fmla="*/ 1745718 h 4917323"/>
              <a:gd name="connsiteX52" fmla="*/ 14049592 w 15422775"/>
              <a:gd name="connsiteY52" fmla="*/ 1831812 h 4917323"/>
              <a:gd name="connsiteX53" fmla="*/ 14091929 w 15422775"/>
              <a:gd name="connsiteY53" fmla="*/ 1777993 h 4917323"/>
              <a:gd name="connsiteX54" fmla="*/ 14591679 w 15422775"/>
              <a:gd name="connsiteY54" fmla="*/ 1580373 h 4917323"/>
              <a:gd name="connsiteX55" fmla="*/ 15217887 w 15422775"/>
              <a:gd name="connsiteY55" fmla="*/ 2079539 h 4917323"/>
              <a:gd name="connsiteX56" fmla="*/ 15128429 w 15422775"/>
              <a:gd name="connsiteY56" fmla="*/ 2336580 h 4917323"/>
              <a:gd name="connsiteX57" fmla="*/ 15422775 w 15422775"/>
              <a:gd name="connsiteY57" fmla="*/ 2760010 h 4917323"/>
              <a:gd name="connsiteX58" fmla="*/ 15012999 w 15422775"/>
              <a:gd name="connsiteY58" fmla="*/ 3227046 h 4917323"/>
              <a:gd name="connsiteX59" fmla="*/ 15114000 w 15422775"/>
              <a:gd name="connsiteY59" fmla="*/ 3499005 h 4917323"/>
              <a:gd name="connsiteX60" fmla="*/ 15057728 w 15422775"/>
              <a:gd name="connsiteY60" fmla="*/ 3706703 h 4917323"/>
              <a:gd name="connsiteX61" fmla="*/ 15096685 w 15422775"/>
              <a:gd name="connsiteY61" fmla="*/ 3881124 h 4917323"/>
              <a:gd name="connsiteX62" fmla="*/ 14469035 w 15422775"/>
              <a:gd name="connsiteY62" fmla="*/ 4380290 h 4917323"/>
              <a:gd name="connsiteX63" fmla="*/ 14291561 w 15422775"/>
              <a:gd name="connsiteY63" fmla="*/ 4359635 h 4917323"/>
              <a:gd name="connsiteX64" fmla="*/ 13860142 w 15422775"/>
              <a:gd name="connsiteY64" fmla="*/ 4496188 h 4917323"/>
              <a:gd name="connsiteX65" fmla="*/ 13584553 w 15422775"/>
              <a:gd name="connsiteY65" fmla="*/ 4445698 h 4917323"/>
              <a:gd name="connsiteX66" fmla="*/ 13132933 w 15422775"/>
              <a:gd name="connsiteY66" fmla="*/ 4597169 h 4917323"/>
              <a:gd name="connsiteX67" fmla="*/ 12675542 w 15422775"/>
              <a:gd name="connsiteY67" fmla="*/ 4439960 h 4917323"/>
              <a:gd name="connsiteX68" fmla="*/ 12109935 w 15422775"/>
              <a:gd name="connsiteY68" fmla="*/ 4723394 h 4917323"/>
              <a:gd name="connsiteX69" fmla="*/ 11672744 w 15422775"/>
              <a:gd name="connsiteY69" fmla="*/ 4582251 h 4917323"/>
              <a:gd name="connsiteX70" fmla="*/ 11105694 w 15422775"/>
              <a:gd name="connsiteY70" fmla="*/ 4866833 h 4917323"/>
              <a:gd name="connsiteX71" fmla="*/ 10584817 w 15422775"/>
              <a:gd name="connsiteY71" fmla="*/ 4646511 h 4917323"/>
              <a:gd name="connsiteX72" fmla="*/ 10250070 w 15422775"/>
              <a:gd name="connsiteY72" fmla="*/ 4723394 h 4917323"/>
              <a:gd name="connsiteX73" fmla="*/ 10128868 w 15422775"/>
              <a:gd name="connsiteY73" fmla="*/ 4714214 h 4917323"/>
              <a:gd name="connsiteX74" fmla="*/ 9623862 w 15422775"/>
              <a:gd name="connsiteY74" fmla="*/ 4917323 h 4917323"/>
              <a:gd name="connsiteX75" fmla="*/ 9178015 w 15422775"/>
              <a:gd name="connsiteY75" fmla="*/ 4769295 h 4917323"/>
              <a:gd name="connsiteX76" fmla="*/ 8730723 w 15422775"/>
              <a:gd name="connsiteY76" fmla="*/ 4917323 h 4917323"/>
              <a:gd name="connsiteX77" fmla="*/ 8574893 w 15422775"/>
              <a:gd name="connsiteY77" fmla="*/ 4901258 h 4917323"/>
              <a:gd name="connsiteX78" fmla="*/ 8417620 w 15422775"/>
              <a:gd name="connsiteY78" fmla="*/ 4917323 h 4917323"/>
              <a:gd name="connsiteX79" fmla="*/ 7970329 w 15422775"/>
              <a:gd name="connsiteY79" fmla="*/ 4768147 h 4917323"/>
              <a:gd name="connsiteX80" fmla="*/ 7523038 w 15422775"/>
              <a:gd name="connsiteY80" fmla="*/ 4917323 h 4917323"/>
              <a:gd name="connsiteX81" fmla="*/ 7143562 w 15422775"/>
              <a:gd name="connsiteY81" fmla="*/ 4815195 h 4917323"/>
              <a:gd name="connsiteX82" fmla="*/ 6764085 w 15422775"/>
              <a:gd name="connsiteY82" fmla="*/ 4917323 h 4917323"/>
              <a:gd name="connsiteX83" fmla="*/ 6243028 w 15422775"/>
              <a:gd name="connsiteY83" fmla="*/ 4697056 h 4917323"/>
              <a:gd name="connsiteX84" fmla="*/ 6222622 w 15422775"/>
              <a:gd name="connsiteY84" fmla="*/ 4668217 h 4917323"/>
              <a:gd name="connsiteX85" fmla="*/ 6150072 w 15422775"/>
              <a:gd name="connsiteY85" fmla="*/ 4650102 h 4917323"/>
              <a:gd name="connsiteX86" fmla="*/ 6048179 w 15422775"/>
              <a:gd name="connsiteY86" fmla="*/ 4605720 h 4917323"/>
              <a:gd name="connsiteX87" fmla="*/ 6010072 w 15422775"/>
              <a:gd name="connsiteY87" fmla="*/ 4637708 h 4917323"/>
              <a:gd name="connsiteX88" fmla="*/ 5606901 w 15422775"/>
              <a:gd name="connsiteY88" fmla="*/ 4754377 h 4917323"/>
              <a:gd name="connsiteX89" fmla="*/ 5292174 w 15422775"/>
              <a:gd name="connsiteY89" fmla="*/ 4686674 h 4917323"/>
              <a:gd name="connsiteX90" fmla="*/ 5286747 w 15422775"/>
              <a:gd name="connsiteY90" fmla="*/ 4683351 h 4917323"/>
              <a:gd name="connsiteX91" fmla="*/ 5269739 w 15422775"/>
              <a:gd name="connsiteY91" fmla="*/ 4685962 h 4917323"/>
              <a:gd name="connsiteX92" fmla="*/ 5190020 w 15422775"/>
              <a:gd name="connsiteY92" fmla="*/ 4690121 h 4917323"/>
              <a:gd name="connsiteX93" fmla="*/ 4835952 w 15422775"/>
              <a:gd name="connsiteY93" fmla="*/ 4602983 h 4917323"/>
              <a:gd name="connsiteX94" fmla="*/ 4764249 w 15422775"/>
              <a:gd name="connsiteY94" fmla="*/ 4555266 h 4917323"/>
              <a:gd name="connsiteX95" fmla="*/ 4726351 w 15422775"/>
              <a:gd name="connsiteY95" fmla="*/ 4551820 h 4917323"/>
              <a:gd name="connsiteX96" fmla="*/ 4649303 w 15422775"/>
              <a:gd name="connsiteY96" fmla="*/ 4602983 h 4917323"/>
              <a:gd name="connsiteX97" fmla="*/ 4295438 w 15422775"/>
              <a:gd name="connsiteY97" fmla="*/ 4690121 h 4917323"/>
              <a:gd name="connsiteX98" fmla="*/ 3915961 w 15422775"/>
              <a:gd name="connsiteY98" fmla="*/ 4587993 h 4917323"/>
              <a:gd name="connsiteX99" fmla="*/ 3536486 w 15422775"/>
              <a:gd name="connsiteY99" fmla="*/ 4690121 h 4917323"/>
              <a:gd name="connsiteX100" fmla="*/ 2930478 w 15422775"/>
              <a:gd name="connsiteY100" fmla="*/ 4322919 h 4917323"/>
              <a:gd name="connsiteX101" fmla="*/ 2879978 w 15422775"/>
              <a:gd name="connsiteY101" fmla="*/ 4328656 h 4917323"/>
              <a:gd name="connsiteX102" fmla="*/ 2379300 w 15422775"/>
              <a:gd name="connsiteY102" fmla="*/ 4527175 h 4917323"/>
              <a:gd name="connsiteX103" fmla="*/ 1839665 w 15422775"/>
              <a:gd name="connsiteY103" fmla="*/ 4281609 h 4917323"/>
              <a:gd name="connsiteX104" fmla="*/ 1568405 w 15422775"/>
              <a:gd name="connsiteY104" fmla="*/ 4330951 h 4917323"/>
              <a:gd name="connsiteX105" fmla="*/ 1080713 w 15422775"/>
              <a:gd name="connsiteY105" fmla="*/ 4146203 h 4917323"/>
              <a:gd name="connsiteX106" fmla="*/ 818110 w 15422775"/>
              <a:gd name="connsiteY106" fmla="*/ 4190956 h 4917323"/>
              <a:gd name="connsiteX107" fmla="*/ 190460 w 15422775"/>
              <a:gd name="connsiteY107" fmla="*/ 3692938 h 4917323"/>
              <a:gd name="connsiteX108" fmla="*/ 210660 w 15422775"/>
              <a:gd name="connsiteY108" fmla="*/ 3566712 h 4917323"/>
              <a:gd name="connsiteX109" fmla="*/ 0 w 15422775"/>
              <a:gd name="connsiteY109" fmla="*/ 3193772 h 4917323"/>
              <a:gd name="connsiteX110" fmla="*/ 157273 w 15422775"/>
              <a:gd name="connsiteY110" fmla="*/ 2863290 h 4917323"/>
              <a:gd name="connsiteX111" fmla="*/ 0 w 15422775"/>
              <a:gd name="connsiteY111" fmla="*/ 2532808 h 4917323"/>
              <a:gd name="connsiteX112" fmla="*/ 424205 w 15422775"/>
              <a:gd name="connsiteY112" fmla="*/ 2060035 h 4917323"/>
              <a:gd name="connsiteX113" fmla="*/ 313104 w 15422775"/>
              <a:gd name="connsiteY113" fmla="*/ 1776601 h 4917323"/>
              <a:gd name="connsiteX114" fmla="*/ 497070 w 15422775"/>
              <a:gd name="connsiteY114" fmla="*/ 1424316 h 4917323"/>
              <a:gd name="connsiteX115" fmla="*/ 544921 w 15422775"/>
              <a:gd name="connsiteY115" fmla="*/ 1393018 h 4917323"/>
              <a:gd name="connsiteX116" fmla="*/ 512556 w 15422775"/>
              <a:gd name="connsiteY116" fmla="*/ 1254225 h 4917323"/>
              <a:gd name="connsiteX117" fmla="*/ 936761 w 15422775"/>
              <a:gd name="connsiteY117" fmla="*/ 781452 h 4917323"/>
              <a:gd name="connsiteX118" fmla="*/ 825659 w 15422775"/>
              <a:gd name="connsiteY118" fmla="*/ 498018 h 4917323"/>
              <a:gd name="connsiteX119" fmla="*/ 1453310 w 15422775"/>
              <a:gd name="connsiteY119" fmla="*/ 0 h 491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15422775" h="4917323">
                <a:moveTo>
                  <a:pt x="1453310" y="0"/>
                </a:moveTo>
                <a:cubicBezTo>
                  <a:pt x="1736113" y="0"/>
                  <a:pt x="1975630" y="149176"/>
                  <a:pt x="2053546" y="354579"/>
                </a:cubicBezTo>
                <a:cubicBezTo>
                  <a:pt x="2062203" y="353432"/>
                  <a:pt x="2070860" y="353432"/>
                  <a:pt x="2080960" y="353432"/>
                </a:cubicBezTo>
                <a:cubicBezTo>
                  <a:pt x="2254105" y="353432"/>
                  <a:pt x="2410657" y="409373"/>
                  <a:pt x="2523923" y="499739"/>
                </a:cubicBezTo>
                <a:lnTo>
                  <a:pt x="2529125" y="504770"/>
                </a:lnTo>
                <a:lnTo>
                  <a:pt x="2539641" y="422005"/>
                </a:lnTo>
                <a:cubicBezTo>
                  <a:pt x="2598230" y="194898"/>
                  <a:pt x="2851522" y="24457"/>
                  <a:pt x="3154526" y="24457"/>
                </a:cubicBezTo>
                <a:cubicBezTo>
                  <a:pt x="3437329" y="24457"/>
                  <a:pt x="3676846" y="173633"/>
                  <a:pt x="3754762" y="379036"/>
                </a:cubicBezTo>
                <a:cubicBezTo>
                  <a:pt x="3763419" y="377889"/>
                  <a:pt x="3772076" y="377889"/>
                  <a:pt x="3782176" y="377889"/>
                </a:cubicBezTo>
                <a:cubicBezTo>
                  <a:pt x="4128466" y="377889"/>
                  <a:pt x="4408384" y="601653"/>
                  <a:pt x="4408384" y="877054"/>
                </a:cubicBezTo>
                <a:cubicBezTo>
                  <a:pt x="4408384" y="880497"/>
                  <a:pt x="4408384" y="882792"/>
                  <a:pt x="4408384" y="886235"/>
                </a:cubicBezTo>
                <a:cubicBezTo>
                  <a:pt x="4682530" y="929840"/>
                  <a:pt x="4893190" y="1115736"/>
                  <a:pt x="4911947" y="1342942"/>
                </a:cubicBezTo>
                <a:cubicBezTo>
                  <a:pt x="5002848" y="1301632"/>
                  <a:pt x="5108178" y="1278682"/>
                  <a:pt x="5220722" y="1278682"/>
                </a:cubicBezTo>
                <a:cubicBezTo>
                  <a:pt x="5484588" y="1278682"/>
                  <a:pt x="5709788" y="1407830"/>
                  <a:pt x="5802564" y="1590791"/>
                </a:cubicBezTo>
                <a:lnTo>
                  <a:pt x="5828001" y="1656846"/>
                </a:lnTo>
                <a:lnTo>
                  <a:pt x="5895740" y="1640935"/>
                </a:lnTo>
                <a:cubicBezTo>
                  <a:pt x="5934518" y="1634911"/>
                  <a:pt x="5974557" y="1631755"/>
                  <a:pt x="6015679" y="1631755"/>
                </a:cubicBezTo>
                <a:cubicBezTo>
                  <a:pt x="6090709" y="1631755"/>
                  <a:pt x="6162853" y="1642083"/>
                  <a:pt x="6230667" y="1661590"/>
                </a:cubicBezTo>
                <a:cubicBezTo>
                  <a:pt x="6351868" y="1570937"/>
                  <a:pt x="6520685" y="1515857"/>
                  <a:pt x="6705373" y="1515857"/>
                </a:cubicBezTo>
                <a:cubicBezTo>
                  <a:pt x="6789060" y="1515857"/>
                  <a:pt x="6869139" y="1527045"/>
                  <a:pt x="6943086" y="1547557"/>
                </a:cubicBezTo>
                <a:lnTo>
                  <a:pt x="7043994" y="1583279"/>
                </a:lnTo>
                <a:lnTo>
                  <a:pt x="7090688" y="1580477"/>
                </a:lnTo>
                <a:cubicBezTo>
                  <a:pt x="7164995" y="1580477"/>
                  <a:pt x="7236418" y="1590804"/>
                  <a:pt x="7302790" y="1609882"/>
                </a:cubicBezTo>
                <a:lnTo>
                  <a:pt x="7327952" y="1619098"/>
                </a:lnTo>
                <a:lnTo>
                  <a:pt x="7390784" y="1552954"/>
                </a:lnTo>
                <a:cubicBezTo>
                  <a:pt x="7514825" y="1453389"/>
                  <a:pt x="7691217" y="1390778"/>
                  <a:pt x="7887088" y="1390778"/>
                </a:cubicBezTo>
                <a:cubicBezTo>
                  <a:pt x="8008288" y="1390778"/>
                  <a:pt x="8120832" y="1414876"/>
                  <a:pt x="8218948" y="1456186"/>
                </a:cubicBezTo>
                <a:cubicBezTo>
                  <a:pt x="8293977" y="1430941"/>
                  <a:pt x="8376221" y="1417171"/>
                  <a:pt x="8462794" y="1417171"/>
                </a:cubicBezTo>
                <a:cubicBezTo>
                  <a:pt x="8630167" y="1417171"/>
                  <a:pt x="8781669" y="1468809"/>
                  <a:pt x="8892770" y="1552577"/>
                </a:cubicBezTo>
                <a:cubicBezTo>
                  <a:pt x="9005314" y="1468809"/>
                  <a:pt x="9156816" y="1417171"/>
                  <a:pt x="9324189" y="1417171"/>
                </a:cubicBezTo>
                <a:cubicBezTo>
                  <a:pt x="9352686" y="1417171"/>
                  <a:pt x="9380822" y="1418677"/>
                  <a:pt x="9408440" y="1421600"/>
                </a:cubicBezTo>
                <a:lnTo>
                  <a:pt x="9446574" y="1427675"/>
                </a:lnTo>
                <a:lnTo>
                  <a:pt x="9492143" y="1420334"/>
                </a:lnTo>
                <a:cubicBezTo>
                  <a:pt x="9523554" y="1416974"/>
                  <a:pt x="9555658" y="1415235"/>
                  <a:pt x="9588303" y="1415235"/>
                </a:cubicBezTo>
                <a:lnTo>
                  <a:pt x="9658160" y="1418690"/>
                </a:lnTo>
                <a:lnTo>
                  <a:pt x="9664863" y="1396247"/>
                </a:lnTo>
                <a:cubicBezTo>
                  <a:pt x="9748169" y="1199450"/>
                  <a:pt x="9982682" y="1058001"/>
                  <a:pt x="10259172" y="1058001"/>
                </a:cubicBezTo>
                <a:cubicBezTo>
                  <a:pt x="10316887" y="1058001"/>
                  <a:pt x="10373159" y="1063739"/>
                  <a:pt x="10426545" y="1075214"/>
                </a:cubicBezTo>
                <a:cubicBezTo>
                  <a:pt x="10420774" y="1049969"/>
                  <a:pt x="10417888" y="1023576"/>
                  <a:pt x="10417888" y="997183"/>
                </a:cubicBezTo>
                <a:cubicBezTo>
                  <a:pt x="10417888" y="721782"/>
                  <a:pt x="10699249" y="498018"/>
                  <a:pt x="11045539" y="498018"/>
                </a:cubicBezTo>
                <a:cubicBezTo>
                  <a:pt x="11117682" y="498018"/>
                  <a:pt x="11186940" y="508345"/>
                  <a:pt x="11251870" y="526706"/>
                </a:cubicBezTo>
                <a:cubicBezTo>
                  <a:pt x="11282170" y="273107"/>
                  <a:pt x="11550545" y="74588"/>
                  <a:pt x="11876634" y="74588"/>
                </a:cubicBezTo>
                <a:cubicBezTo>
                  <a:pt x="12179638" y="74588"/>
                  <a:pt x="12431825" y="245907"/>
                  <a:pt x="12490138" y="473234"/>
                </a:cubicBezTo>
                <a:lnTo>
                  <a:pt x="12501390" y="562261"/>
                </a:lnTo>
                <a:lnTo>
                  <a:pt x="12502593" y="561741"/>
                </a:lnTo>
                <a:cubicBezTo>
                  <a:pt x="12577668" y="536460"/>
                  <a:pt x="12660182" y="522475"/>
                  <a:pt x="12746755" y="522475"/>
                </a:cubicBezTo>
                <a:cubicBezTo>
                  <a:pt x="12818898" y="522475"/>
                  <a:pt x="12888156" y="532802"/>
                  <a:pt x="12953086" y="551163"/>
                </a:cubicBezTo>
                <a:cubicBezTo>
                  <a:pt x="12983386" y="297564"/>
                  <a:pt x="13251761" y="99045"/>
                  <a:pt x="13577850" y="99045"/>
                </a:cubicBezTo>
                <a:cubicBezTo>
                  <a:pt x="13924140" y="99045"/>
                  <a:pt x="14204058" y="322809"/>
                  <a:pt x="14204058" y="598210"/>
                </a:cubicBezTo>
                <a:cubicBezTo>
                  <a:pt x="14204058" y="692306"/>
                  <a:pt x="14172315" y="780664"/>
                  <a:pt x="14114600" y="855252"/>
                </a:cubicBezTo>
                <a:cubicBezTo>
                  <a:pt x="14292073" y="943610"/>
                  <a:pt x="14408946" y="1099671"/>
                  <a:pt x="14408946" y="1278682"/>
                </a:cubicBezTo>
                <a:cubicBezTo>
                  <a:pt x="14408946" y="1492118"/>
                  <a:pt x="14238687" y="1675720"/>
                  <a:pt x="13999170" y="1745718"/>
                </a:cubicBezTo>
                <a:lnTo>
                  <a:pt x="14049592" y="1831812"/>
                </a:lnTo>
                <a:lnTo>
                  <a:pt x="14091929" y="1777993"/>
                </a:lnTo>
                <a:cubicBezTo>
                  <a:pt x="14206612" y="1657920"/>
                  <a:pt x="14387873" y="1580373"/>
                  <a:pt x="14591679" y="1580373"/>
                </a:cubicBezTo>
                <a:cubicBezTo>
                  <a:pt x="14937969" y="1580373"/>
                  <a:pt x="15217887" y="1804137"/>
                  <a:pt x="15217887" y="2079539"/>
                </a:cubicBezTo>
                <a:cubicBezTo>
                  <a:pt x="15217887" y="2173634"/>
                  <a:pt x="15186144" y="2261992"/>
                  <a:pt x="15128429" y="2336580"/>
                </a:cubicBezTo>
                <a:cubicBezTo>
                  <a:pt x="15305902" y="2424938"/>
                  <a:pt x="15422775" y="2580999"/>
                  <a:pt x="15422775" y="2760010"/>
                </a:cubicBezTo>
                <a:cubicBezTo>
                  <a:pt x="15422775" y="2973447"/>
                  <a:pt x="15252516" y="3157048"/>
                  <a:pt x="15012999" y="3227046"/>
                </a:cubicBezTo>
                <a:cubicBezTo>
                  <a:pt x="15077928" y="3305076"/>
                  <a:pt x="15114000" y="3399172"/>
                  <a:pt x="15114000" y="3499005"/>
                </a:cubicBezTo>
                <a:cubicBezTo>
                  <a:pt x="15114000" y="3573593"/>
                  <a:pt x="15093800" y="3643590"/>
                  <a:pt x="15057728" y="3706703"/>
                </a:cubicBezTo>
                <a:cubicBezTo>
                  <a:pt x="15082257" y="3761784"/>
                  <a:pt x="15096685" y="3820307"/>
                  <a:pt x="15096685" y="3881124"/>
                </a:cubicBezTo>
                <a:cubicBezTo>
                  <a:pt x="15096685" y="4156526"/>
                  <a:pt x="14815325" y="4380290"/>
                  <a:pt x="14469035" y="4380290"/>
                </a:cubicBezTo>
                <a:cubicBezTo>
                  <a:pt x="14408434" y="4380290"/>
                  <a:pt x="14347834" y="4372257"/>
                  <a:pt x="14291561" y="4359635"/>
                </a:cubicBezTo>
                <a:cubicBezTo>
                  <a:pt x="14179017" y="4444550"/>
                  <a:pt x="14027515" y="4496188"/>
                  <a:pt x="13860142" y="4496188"/>
                </a:cubicBezTo>
                <a:cubicBezTo>
                  <a:pt x="13762026" y="4496188"/>
                  <a:pt x="13668240" y="4477828"/>
                  <a:pt x="13584553" y="4445698"/>
                </a:cubicBezTo>
                <a:cubicBezTo>
                  <a:pt x="13470566" y="4539793"/>
                  <a:pt x="13310407" y="4597169"/>
                  <a:pt x="13132933" y="4597169"/>
                </a:cubicBezTo>
                <a:cubicBezTo>
                  <a:pt x="12952574" y="4597169"/>
                  <a:pt x="12789529" y="4536351"/>
                  <a:pt x="12675542" y="4439960"/>
                </a:cubicBezTo>
                <a:cubicBezTo>
                  <a:pt x="12574541" y="4607496"/>
                  <a:pt x="12359553" y="4723394"/>
                  <a:pt x="12109935" y="4723394"/>
                </a:cubicBezTo>
                <a:cubicBezTo>
                  <a:pt x="11939676" y="4723394"/>
                  <a:pt x="11785288" y="4669462"/>
                  <a:pt x="11672744" y="4582251"/>
                </a:cubicBezTo>
                <a:cubicBezTo>
                  <a:pt x="11571743" y="4750935"/>
                  <a:pt x="11355312" y="4866833"/>
                  <a:pt x="11105694" y="4866833"/>
                </a:cubicBezTo>
                <a:cubicBezTo>
                  <a:pt x="10889264" y="4866833"/>
                  <a:pt x="10697361" y="4779622"/>
                  <a:pt x="10584817" y="4646511"/>
                </a:cubicBezTo>
                <a:cubicBezTo>
                  <a:pt x="10488144" y="4694707"/>
                  <a:pt x="10374157" y="4723394"/>
                  <a:pt x="10250070" y="4723394"/>
                </a:cubicBezTo>
                <a:cubicBezTo>
                  <a:pt x="10208226" y="4723394"/>
                  <a:pt x="10167826" y="4719952"/>
                  <a:pt x="10128868" y="4714214"/>
                </a:cubicBezTo>
                <a:cubicBezTo>
                  <a:pt x="10014882" y="4836998"/>
                  <a:pt x="9830194" y="4917323"/>
                  <a:pt x="9623862" y="4917323"/>
                </a:cubicBezTo>
                <a:cubicBezTo>
                  <a:pt x="9449275" y="4917323"/>
                  <a:pt x="9290559" y="4859948"/>
                  <a:pt x="9178015" y="4769295"/>
                </a:cubicBezTo>
                <a:cubicBezTo>
                  <a:pt x="9064027" y="4859948"/>
                  <a:pt x="8905311" y="4917323"/>
                  <a:pt x="8730723" y="4917323"/>
                </a:cubicBezTo>
                <a:cubicBezTo>
                  <a:pt x="8677337" y="4917323"/>
                  <a:pt x="8623951" y="4911586"/>
                  <a:pt x="8574893" y="4901258"/>
                </a:cubicBezTo>
                <a:cubicBezTo>
                  <a:pt x="8524392" y="4911586"/>
                  <a:pt x="8471006" y="4917323"/>
                  <a:pt x="8417620" y="4917323"/>
                </a:cubicBezTo>
                <a:cubicBezTo>
                  <a:pt x="8241589" y="4917323"/>
                  <a:pt x="8084316" y="4859948"/>
                  <a:pt x="7970329" y="4768147"/>
                </a:cubicBezTo>
                <a:cubicBezTo>
                  <a:pt x="7856343" y="4859948"/>
                  <a:pt x="7697625" y="4917323"/>
                  <a:pt x="7523038" y="4917323"/>
                </a:cubicBezTo>
                <a:cubicBezTo>
                  <a:pt x="7380193" y="4917323"/>
                  <a:pt x="7248892" y="4879455"/>
                  <a:pt x="7143562" y="4815195"/>
                </a:cubicBezTo>
                <a:cubicBezTo>
                  <a:pt x="7038232" y="4879455"/>
                  <a:pt x="6905487" y="4917323"/>
                  <a:pt x="6764085" y="4917323"/>
                </a:cubicBezTo>
                <a:cubicBezTo>
                  <a:pt x="6546573" y="4917323"/>
                  <a:pt x="6355843" y="4830184"/>
                  <a:pt x="6243028" y="4697056"/>
                </a:cubicBezTo>
                <a:lnTo>
                  <a:pt x="6222622" y="4668217"/>
                </a:lnTo>
                <a:lnTo>
                  <a:pt x="6150072" y="4650102"/>
                </a:lnTo>
                <a:lnTo>
                  <a:pt x="6048179" y="4605720"/>
                </a:lnTo>
                <a:lnTo>
                  <a:pt x="6010072" y="4637708"/>
                </a:lnTo>
                <a:cubicBezTo>
                  <a:pt x="5901247" y="4710485"/>
                  <a:pt x="5760567" y="4754377"/>
                  <a:pt x="5606901" y="4754377"/>
                </a:cubicBezTo>
                <a:cubicBezTo>
                  <a:pt x="5492192" y="4754377"/>
                  <a:pt x="5384698" y="4729706"/>
                  <a:pt x="5292174" y="4686674"/>
                </a:cubicBezTo>
                <a:lnTo>
                  <a:pt x="5286747" y="4683351"/>
                </a:lnTo>
                <a:lnTo>
                  <a:pt x="5269739" y="4685962"/>
                </a:lnTo>
                <a:cubicBezTo>
                  <a:pt x="5243406" y="4688687"/>
                  <a:pt x="5216713" y="4690121"/>
                  <a:pt x="5190020" y="4690121"/>
                </a:cubicBezTo>
                <a:cubicBezTo>
                  <a:pt x="5057997" y="4690121"/>
                  <a:pt x="4936525" y="4657848"/>
                  <a:pt x="4835952" y="4602983"/>
                </a:cubicBezTo>
                <a:lnTo>
                  <a:pt x="4764249" y="4555266"/>
                </a:lnTo>
                <a:lnTo>
                  <a:pt x="4726351" y="4551820"/>
                </a:lnTo>
                <a:lnTo>
                  <a:pt x="4649303" y="4602983"/>
                </a:lnTo>
                <a:cubicBezTo>
                  <a:pt x="4548392" y="4657848"/>
                  <a:pt x="4426378" y="4690121"/>
                  <a:pt x="4295438" y="4690121"/>
                </a:cubicBezTo>
                <a:cubicBezTo>
                  <a:pt x="4152593" y="4690121"/>
                  <a:pt x="4021292" y="4652253"/>
                  <a:pt x="3915961" y="4587993"/>
                </a:cubicBezTo>
                <a:cubicBezTo>
                  <a:pt x="3810632" y="4652253"/>
                  <a:pt x="3677887" y="4690121"/>
                  <a:pt x="3536486" y="4690121"/>
                </a:cubicBezTo>
                <a:cubicBezTo>
                  <a:pt x="3246468" y="4690121"/>
                  <a:pt x="3004065" y="4535208"/>
                  <a:pt x="2930478" y="4322919"/>
                </a:cubicBezTo>
                <a:cubicBezTo>
                  <a:pt x="2914607" y="4325214"/>
                  <a:pt x="2897292" y="4327509"/>
                  <a:pt x="2879978" y="4328656"/>
                </a:cubicBezTo>
                <a:cubicBezTo>
                  <a:pt x="2765990" y="4449145"/>
                  <a:pt x="2584188" y="4527175"/>
                  <a:pt x="2379300" y="4527175"/>
                </a:cubicBezTo>
                <a:cubicBezTo>
                  <a:pt x="2149883" y="4527175"/>
                  <a:pt x="1949324" y="4428490"/>
                  <a:pt x="1839665" y="4281609"/>
                </a:cubicBezTo>
                <a:cubicBezTo>
                  <a:pt x="1757421" y="4313739"/>
                  <a:pt x="1665077" y="4330951"/>
                  <a:pt x="1568405" y="4330951"/>
                </a:cubicBezTo>
                <a:cubicBezTo>
                  <a:pt x="1370731" y="4330951"/>
                  <a:pt x="1194700" y="4258659"/>
                  <a:pt x="1080713" y="4146203"/>
                </a:cubicBezTo>
                <a:cubicBezTo>
                  <a:pt x="999912" y="4174891"/>
                  <a:pt x="911897" y="4190956"/>
                  <a:pt x="818110" y="4190956"/>
                </a:cubicBezTo>
                <a:cubicBezTo>
                  <a:pt x="471820" y="4190956"/>
                  <a:pt x="190460" y="3968339"/>
                  <a:pt x="190460" y="3692938"/>
                </a:cubicBezTo>
                <a:cubicBezTo>
                  <a:pt x="190460" y="3649332"/>
                  <a:pt x="197674" y="3606875"/>
                  <a:pt x="210660" y="3566712"/>
                </a:cubicBezTo>
                <a:cubicBezTo>
                  <a:pt x="80801" y="3476059"/>
                  <a:pt x="0" y="3342948"/>
                  <a:pt x="0" y="3193772"/>
                </a:cubicBezTo>
                <a:cubicBezTo>
                  <a:pt x="0" y="3067546"/>
                  <a:pt x="59158" y="2951648"/>
                  <a:pt x="157273" y="2863290"/>
                </a:cubicBezTo>
                <a:cubicBezTo>
                  <a:pt x="59158" y="2774932"/>
                  <a:pt x="0" y="2659034"/>
                  <a:pt x="0" y="2532808"/>
                </a:cubicBezTo>
                <a:cubicBezTo>
                  <a:pt x="0" y="2313634"/>
                  <a:pt x="177474" y="2126591"/>
                  <a:pt x="424205" y="2060035"/>
                </a:cubicBezTo>
                <a:cubicBezTo>
                  <a:pt x="354947" y="1979710"/>
                  <a:pt x="313104" y="1882172"/>
                  <a:pt x="313104" y="1776601"/>
                </a:cubicBezTo>
                <a:cubicBezTo>
                  <a:pt x="313104" y="1638901"/>
                  <a:pt x="383444" y="1514396"/>
                  <a:pt x="497070" y="1424316"/>
                </a:cubicBezTo>
                <a:lnTo>
                  <a:pt x="544921" y="1393018"/>
                </a:lnTo>
                <a:lnTo>
                  <a:pt x="512556" y="1254225"/>
                </a:lnTo>
                <a:cubicBezTo>
                  <a:pt x="512556" y="1035051"/>
                  <a:pt x="690029" y="848007"/>
                  <a:pt x="936761" y="781452"/>
                </a:cubicBezTo>
                <a:cubicBezTo>
                  <a:pt x="867503" y="701127"/>
                  <a:pt x="825659" y="603588"/>
                  <a:pt x="825659" y="498018"/>
                </a:cubicBezTo>
                <a:cubicBezTo>
                  <a:pt x="825659" y="222616"/>
                  <a:pt x="1107020" y="0"/>
                  <a:pt x="145331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square" lIns="45714" tIns="22857" rIns="45714" bIns="22857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E78031E-4936-4153-82B0-5D58F77F7A05}"/>
              </a:ext>
            </a:extLst>
          </p:cNvPr>
          <p:cNvGrpSpPr/>
          <p:nvPr userDrawn="1"/>
        </p:nvGrpSpPr>
        <p:grpSpPr>
          <a:xfrm>
            <a:off x="4964397" y="2747540"/>
            <a:ext cx="2152461" cy="4771094"/>
            <a:chOff x="5189538" y="1680335"/>
            <a:chExt cx="1812925" cy="4017963"/>
          </a:xfrm>
        </p:grpSpPr>
        <p:sp>
          <p:nvSpPr>
            <p:cNvPr id="21" name="Freeform 43">
              <a:extLst>
                <a:ext uri="{FF2B5EF4-FFF2-40B4-BE49-F238E27FC236}">
                  <a16:creationId xmlns:a16="http://schemas.microsoft.com/office/drawing/2014/main" id="{C9198B74-07BB-463E-B792-2FEBCE2F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0563" y="3347210"/>
              <a:ext cx="627063" cy="2351088"/>
            </a:xfrm>
            <a:custGeom>
              <a:avLst/>
              <a:gdLst>
                <a:gd name="T0" fmla="*/ 0 w 395"/>
                <a:gd name="T1" fmla="*/ 0 h 1481"/>
                <a:gd name="T2" fmla="*/ 395 w 395"/>
                <a:gd name="T3" fmla="*/ 0 h 1481"/>
                <a:gd name="T4" fmla="*/ 395 w 395"/>
                <a:gd name="T5" fmla="*/ 1481 h 1481"/>
                <a:gd name="T6" fmla="*/ 0 w 395"/>
                <a:gd name="T7" fmla="*/ 1481 h 1481"/>
                <a:gd name="T8" fmla="*/ 0 w 395"/>
                <a:gd name="T9" fmla="*/ 0 h 1481"/>
                <a:gd name="T10" fmla="*/ 0 w 395"/>
                <a:gd name="T11" fmla="*/ 0 h 1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5" h="1481">
                  <a:moveTo>
                    <a:pt x="0" y="0"/>
                  </a:moveTo>
                  <a:lnTo>
                    <a:pt x="395" y="0"/>
                  </a:lnTo>
                  <a:lnTo>
                    <a:pt x="395" y="1481"/>
                  </a:lnTo>
                  <a:lnTo>
                    <a:pt x="0" y="148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2" name="Freeform 47">
              <a:extLst>
                <a:ext uri="{FF2B5EF4-FFF2-40B4-BE49-F238E27FC236}">
                  <a16:creationId xmlns:a16="http://schemas.microsoft.com/office/drawing/2014/main" id="{E1EE07BE-54B4-4B37-8454-A9B99AEF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788" y="1988310"/>
              <a:ext cx="292100" cy="1509713"/>
            </a:xfrm>
            <a:custGeom>
              <a:avLst/>
              <a:gdLst>
                <a:gd name="T0" fmla="*/ 229 w 229"/>
                <a:gd name="T1" fmla="*/ 168 h 1186"/>
                <a:gd name="T2" fmla="*/ 229 w 229"/>
                <a:gd name="T3" fmla="*/ 1179 h 1186"/>
                <a:gd name="T4" fmla="*/ 222 w 229"/>
                <a:gd name="T5" fmla="*/ 1186 h 1186"/>
                <a:gd name="T6" fmla="*/ 7 w 229"/>
                <a:gd name="T7" fmla="*/ 1186 h 1186"/>
                <a:gd name="T8" fmla="*/ 0 w 229"/>
                <a:gd name="T9" fmla="*/ 1179 h 1186"/>
                <a:gd name="T10" fmla="*/ 0 w 229"/>
                <a:gd name="T11" fmla="*/ 168 h 1186"/>
                <a:gd name="T12" fmla="*/ 17 w 229"/>
                <a:gd name="T13" fmla="*/ 89 h 1186"/>
                <a:gd name="T14" fmla="*/ 71 w 229"/>
                <a:gd name="T15" fmla="*/ 17 h 1186"/>
                <a:gd name="T16" fmla="*/ 115 w 229"/>
                <a:gd name="T17" fmla="*/ 0 h 1186"/>
                <a:gd name="T18" fmla="*/ 144 w 229"/>
                <a:gd name="T19" fmla="*/ 6 h 1186"/>
                <a:gd name="T20" fmla="*/ 158 w 229"/>
                <a:gd name="T21" fmla="*/ 17 h 1186"/>
                <a:gd name="T22" fmla="*/ 211 w 229"/>
                <a:gd name="T23" fmla="*/ 87 h 1186"/>
                <a:gd name="T24" fmla="*/ 212 w 229"/>
                <a:gd name="T25" fmla="*/ 89 h 1186"/>
                <a:gd name="T26" fmla="*/ 229 w 229"/>
                <a:gd name="T27" fmla="*/ 168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9" h="1186">
                  <a:moveTo>
                    <a:pt x="229" y="168"/>
                  </a:moveTo>
                  <a:cubicBezTo>
                    <a:pt x="229" y="1179"/>
                    <a:pt x="229" y="1179"/>
                    <a:pt x="229" y="1179"/>
                  </a:cubicBezTo>
                  <a:cubicBezTo>
                    <a:pt x="229" y="1183"/>
                    <a:pt x="226" y="1186"/>
                    <a:pt x="222" y="1186"/>
                  </a:cubicBezTo>
                  <a:cubicBezTo>
                    <a:pt x="7" y="1186"/>
                    <a:pt x="7" y="1186"/>
                    <a:pt x="7" y="1186"/>
                  </a:cubicBezTo>
                  <a:cubicBezTo>
                    <a:pt x="3" y="1186"/>
                    <a:pt x="0" y="1183"/>
                    <a:pt x="0" y="1179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41"/>
                    <a:pt x="6" y="114"/>
                    <a:pt x="17" y="89"/>
                  </a:cubicBezTo>
                  <a:cubicBezTo>
                    <a:pt x="29" y="63"/>
                    <a:pt x="47" y="38"/>
                    <a:pt x="71" y="17"/>
                  </a:cubicBezTo>
                  <a:cubicBezTo>
                    <a:pt x="83" y="5"/>
                    <a:pt x="99" y="0"/>
                    <a:pt x="115" y="0"/>
                  </a:cubicBezTo>
                  <a:cubicBezTo>
                    <a:pt x="125" y="0"/>
                    <a:pt x="135" y="2"/>
                    <a:pt x="144" y="6"/>
                  </a:cubicBezTo>
                  <a:cubicBezTo>
                    <a:pt x="149" y="9"/>
                    <a:pt x="154" y="12"/>
                    <a:pt x="158" y="17"/>
                  </a:cubicBezTo>
                  <a:cubicBezTo>
                    <a:pt x="181" y="38"/>
                    <a:pt x="199" y="62"/>
                    <a:pt x="211" y="87"/>
                  </a:cubicBezTo>
                  <a:cubicBezTo>
                    <a:pt x="211" y="88"/>
                    <a:pt x="212" y="89"/>
                    <a:pt x="212" y="89"/>
                  </a:cubicBezTo>
                  <a:cubicBezTo>
                    <a:pt x="223" y="114"/>
                    <a:pt x="229" y="141"/>
                    <a:pt x="229" y="168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3" name="Freeform 48">
              <a:extLst>
                <a:ext uri="{FF2B5EF4-FFF2-40B4-BE49-F238E27FC236}">
                  <a16:creationId xmlns:a16="http://schemas.microsoft.com/office/drawing/2014/main" id="{94027BEF-C695-4649-BEF4-5E688495D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950" y="1988310"/>
              <a:ext cx="252413" cy="112713"/>
            </a:xfrm>
            <a:custGeom>
              <a:avLst/>
              <a:gdLst>
                <a:gd name="T0" fmla="*/ 197 w 197"/>
                <a:gd name="T1" fmla="*/ 89 h 89"/>
                <a:gd name="T2" fmla="*/ 0 w 197"/>
                <a:gd name="T3" fmla="*/ 89 h 89"/>
                <a:gd name="T4" fmla="*/ 54 w 197"/>
                <a:gd name="T5" fmla="*/ 16 h 89"/>
                <a:gd name="T6" fmla="*/ 98 w 197"/>
                <a:gd name="T7" fmla="*/ 0 h 89"/>
                <a:gd name="T8" fmla="*/ 128 w 197"/>
                <a:gd name="T9" fmla="*/ 6 h 89"/>
                <a:gd name="T10" fmla="*/ 143 w 197"/>
                <a:gd name="T11" fmla="*/ 16 h 89"/>
                <a:gd name="T12" fmla="*/ 197 w 197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89">
                  <a:moveTo>
                    <a:pt x="197" y="89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12" y="63"/>
                    <a:pt x="30" y="38"/>
                    <a:pt x="54" y="16"/>
                  </a:cubicBezTo>
                  <a:cubicBezTo>
                    <a:pt x="66" y="5"/>
                    <a:pt x="82" y="0"/>
                    <a:pt x="98" y="0"/>
                  </a:cubicBezTo>
                  <a:cubicBezTo>
                    <a:pt x="109" y="0"/>
                    <a:pt x="119" y="2"/>
                    <a:pt x="128" y="6"/>
                  </a:cubicBezTo>
                  <a:cubicBezTo>
                    <a:pt x="133" y="9"/>
                    <a:pt x="138" y="12"/>
                    <a:pt x="143" y="16"/>
                  </a:cubicBezTo>
                  <a:cubicBezTo>
                    <a:pt x="167" y="38"/>
                    <a:pt x="185" y="63"/>
                    <a:pt x="197" y="8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49">
              <a:extLst>
                <a:ext uri="{FF2B5EF4-FFF2-40B4-BE49-F238E27FC236}">
                  <a16:creationId xmlns:a16="http://schemas.microsoft.com/office/drawing/2014/main" id="{2B02B256-8E45-4F48-ACCC-69BD259A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5875" y="1988310"/>
              <a:ext cx="300038" cy="1509713"/>
            </a:xfrm>
            <a:custGeom>
              <a:avLst/>
              <a:gdLst>
                <a:gd name="T0" fmla="*/ 234 w 234"/>
                <a:gd name="T1" fmla="*/ 168 h 1186"/>
                <a:gd name="T2" fmla="*/ 234 w 234"/>
                <a:gd name="T3" fmla="*/ 1179 h 1186"/>
                <a:gd name="T4" fmla="*/ 227 w 234"/>
                <a:gd name="T5" fmla="*/ 1186 h 1186"/>
                <a:gd name="T6" fmla="*/ 7 w 234"/>
                <a:gd name="T7" fmla="*/ 1186 h 1186"/>
                <a:gd name="T8" fmla="*/ 0 w 234"/>
                <a:gd name="T9" fmla="*/ 1179 h 1186"/>
                <a:gd name="T10" fmla="*/ 0 w 234"/>
                <a:gd name="T11" fmla="*/ 168 h 1186"/>
                <a:gd name="T12" fmla="*/ 18 w 234"/>
                <a:gd name="T13" fmla="*/ 89 h 1186"/>
                <a:gd name="T14" fmla="*/ 72 w 234"/>
                <a:gd name="T15" fmla="*/ 17 h 1186"/>
                <a:gd name="T16" fmla="*/ 117 w 234"/>
                <a:gd name="T17" fmla="*/ 0 h 1186"/>
                <a:gd name="T18" fmla="*/ 147 w 234"/>
                <a:gd name="T19" fmla="*/ 6 h 1186"/>
                <a:gd name="T20" fmla="*/ 161 w 234"/>
                <a:gd name="T21" fmla="*/ 17 h 1186"/>
                <a:gd name="T22" fmla="*/ 215 w 234"/>
                <a:gd name="T23" fmla="*/ 87 h 1186"/>
                <a:gd name="T24" fmla="*/ 216 w 234"/>
                <a:gd name="T25" fmla="*/ 89 h 1186"/>
                <a:gd name="T26" fmla="*/ 234 w 234"/>
                <a:gd name="T27" fmla="*/ 168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4" h="1186">
                  <a:moveTo>
                    <a:pt x="234" y="168"/>
                  </a:moveTo>
                  <a:cubicBezTo>
                    <a:pt x="234" y="1179"/>
                    <a:pt x="234" y="1179"/>
                    <a:pt x="234" y="1179"/>
                  </a:cubicBezTo>
                  <a:cubicBezTo>
                    <a:pt x="234" y="1183"/>
                    <a:pt x="230" y="1186"/>
                    <a:pt x="227" y="1186"/>
                  </a:cubicBezTo>
                  <a:cubicBezTo>
                    <a:pt x="7" y="1186"/>
                    <a:pt x="7" y="1186"/>
                    <a:pt x="7" y="1186"/>
                  </a:cubicBezTo>
                  <a:cubicBezTo>
                    <a:pt x="3" y="1186"/>
                    <a:pt x="0" y="1183"/>
                    <a:pt x="0" y="1179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41"/>
                    <a:pt x="6" y="114"/>
                    <a:pt x="18" y="89"/>
                  </a:cubicBezTo>
                  <a:cubicBezTo>
                    <a:pt x="30" y="63"/>
                    <a:pt x="49" y="38"/>
                    <a:pt x="72" y="17"/>
                  </a:cubicBezTo>
                  <a:cubicBezTo>
                    <a:pt x="85" y="5"/>
                    <a:pt x="101" y="0"/>
                    <a:pt x="117" y="0"/>
                  </a:cubicBezTo>
                  <a:cubicBezTo>
                    <a:pt x="127" y="0"/>
                    <a:pt x="137" y="2"/>
                    <a:pt x="147" y="6"/>
                  </a:cubicBezTo>
                  <a:cubicBezTo>
                    <a:pt x="152" y="9"/>
                    <a:pt x="157" y="12"/>
                    <a:pt x="161" y="17"/>
                  </a:cubicBezTo>
                  <a:cubicBezTo>
                    <a:pt x="185" y="38"/>
                    <a:pt x="203" y="62"/>
                    <a:pt x="215" y="87"/>
                  </a:cubicBezTo>
                  <a:cubicBezTo>
                    <a:pt x="215" y="88"/>
                    <a:pt x="216" y="89"/>
                    <a:pt x="216" y="89"/>
                  </a:cubicBezTo>
                  <a:cubicBezTo>
                    <a:pt x="227" y="114"/>
                    <a:pt x="234" y="141"/>
                    <a:pt x="234" y="168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50">
              <a:extLst>
                <a:ext uri="{FF2B5EF4-FFF2-40B4-BE49-F238E27FC236}">
                  <a16:creationId xmlns:a16="http://schemas.microsoft.com/office/drawing/2014/main" id="{2EDBD64E-2052-4866-9DD4-C2249964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9688" y="1988310"/>
              <a:ext cx="252413" cy="112713"/>
            </a:xfrm>
            <a:custGeom>
              <a:avLst/>
              <a:gdLst>
                <a:gd name="T0" fmla="*/ 197 w 197"/>
                <a:gd name="T1" fmla="*/ 89 h 89"/>
                <a:gd name="T2" fmla="*/ 0 w 197"/>
                <a:gd name="T3" fmla="*/ 89 h 89"/>
                <a:gd name="T4" fmla="*/ 54 w 197"/>
                <a:gd name="T5" fmla="*/ 16 h 89"/>
                <a:gd name="T6" fmla="*/ 99 w 197"/>
                <a:gd name="T7" fmla="*/ 0 h 89"/>
                <a:gd name="T8" fmla="*/ 128 w 197"/>
                <a:gd name="T9" fmla="*/ 6 h 89"/>
                <a:gd name="T10" fmla="*/ 143 w 197"/>
                <a:gd name="T11" fmla="*/ 16 h 89"/>
                <a:gd name="T12" fmla="*/ 197 w 197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89">
                  <a:moveTo>
                    <a:pt x="197" y="89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12" y="63"/>
                    <a:pt x="31" y="38"/>
                    <a:pt x="54" y="16"/>
                  </a:cubicBezTo>
                  <a:cubicBezTo>
                    <a:pt x="67" y="5"/>
                    <a:pt x="83" y="0"/>
                    <a:pt x="99" y="0"/>
                  </a:cubicBezTo>
                  <a:cubicBezTo>
                    <a:pt x="109" y="0"/>
                    <a:pt x="119" y="2"/>
                    <a:pt x="128" y="6"/>
                  </a:cubicBezTo>
                  <a:cubicBezTo>
                    <a:pt x="134" y="9"/>
                    <a:pt x="139" y="12"/>
                    <a:pt x="143" y="16"/>
                  </a:cubicBezTo>
                  <a:cubicBezTo>
                    <a:pt x="167" y="38"/>
                    <a:pt x="185" y="63"/>
                    <a:pt x="197" y="8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51">
              <a:extLst>
                <a:ext uri="{FF2B5EF4-FFF2-40B4-BE49-F238E27FC236}">
                  <a16:creationId xmlns:a16="http://schemas.microsoft.com/office/drawing/2014/main" id="{400FAE26-43D0-460D-A38D-EB698039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613" y="1718435"/>
              <a:ext cx="1588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52">
              <a:extLst>
                <a:ext uri="{FF2B5EF4-FFF2-40B4-BE49-F238E27FC236}">
                  <a16:creationId xmlns:a16="http://schemas.microsoft.com/office/drawing/2014/main" id="{7B587605-82EE-4C53-9767-0B0C5E64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7700" y="3839335"/>
              <a:ext cx="712788" cy="146050"/>
            </a:xfrm>
            <a:custGeom>
              <a:avLst/>
              <a:gdLst>
                <a:gd name="T0" fmla="*/ 522 w 556"/>
                <a:gd name="T1" fmla="*/ 114 h 114"/>
                <a:gd name="T2" fmla="*/ 34 w 556"/>
                <a:gd name="T3" fmla="*/ 114 h 114"/>
                <a:gd name="T4" fmla="*/ 8 w 556"/>
                <a:gd name="T5" fmla="*/ 87 h 114"/>
                <a:gd name="T6" fmla="*/ 34 w 556"/>
                <a:gd name="T7" fmla="*/ 47 h 114"/>
                <a:gd name="T8" fmla="*/ 49 w 556"/>
                <a:gd name="T9" fmla="*/ 22 h 114"/>
                <a:gd name="T10" fmla="*/ 96 w 556"/>
                <a:gd name="T11" fmla="*/ 0 h 114"/>
                <a:gd name="T12" fmla="*/ 460 w 556"/>
                <a:gd name="T13" fmla="*/ 0 h 114"/>
                <a:gd name="T14" fmla="*/ 507 w 556"/>
                <a:gd name="T15" fmla="*/ 22 h 114"/>
                <a:gd name="T16" fmla="*/ 523 w 556"/>
                <a:gd name="T17" fmla="*/ 47 h 114"/>
                <a:gd name="T18" fmla="*/ 548 w 556"/>
                <a:gd name="T19" fmla="*/ 87 h 114"/>
                <a:gd name="T20" fmla="*/ 522 w 556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6" h="114">
                  <a:moveTo>
                    <a:pt x="522" y="114"/>
                  </a:moveTo>
                  <a:cubicBezTo>
                    <a:pt x="34" y="114"/>
                    <a:pt x="34" y="114"/>
                    <a:pt x="34" y="114"/>
                  </a:cubicBezTo>
                  <a:cubicBezTo>
                    <a:pt x="14" y="114"/>
                    <a:pt x="0" y="100"/>
                    <a:pt x="8" y="8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7" y="9"/>
                    <a:pt x="76" y="0"/>
                    <a:pt x="96" y="0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80" y="0"/>
                    <a:pt x="499" y="9"/>
                    <a:pt x="507" y="22"/>
                  </a:cubicBezTo>
                  <a:cubicBezTo>
                    <a:pt x="523" y="47"/>
                    <a:pt x="523" y="47"/>
                    <a:pt x="523" y="47"/>
                  </a:cubicBezTo>
                  <a:cubicBezTo>
                    <a:pt x="548" y="87"/>
                    <a:pt x="548" y="87"/>
                    <a:pt x="548" y="87"/>
                  </a:cubicBezTo>
                  <a:cubicBezTo>
                    <a:pt x="556" y="100"/>
                    <a:pt x="542" y="114"/>
                    <a:pt x="522" y="1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53">
              <a:extLst>
                <a:ext uri="{FF2B5EF4-FFF2-40B4-BE49-F238E27FC236}">
                  <a16:creationId xmlns:a16="http://schemas.microsoft.com/office/drawing/2014/main" id="{35DB8905-2F8C-40D2-A8AD-4A305CE9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0563" y="3839335"/>
              <a:ext cx="627063" cy="58738"/>
            </a:xfrm>
            <a:custGeom>
              <a:avLst/>
              <a:gdLst>
                <a:gd name="T0" fmla="*/ 490 w 490"/>
                <a:gd name="T1" fmla="*/ 45 h 45"/>
                <a:gd name="T2" fmla="*/ 0 w 490"/>
                <a:gd name="T3" fmla="*/ 45 h 45"/>
                <a:gd name="T4" fmla="*/ 15 w 490"/>
                <a:gd name="T5" fmla="*/ 21 h 45"/>
                <a:gd name="T6" fmla="*/ 63 w 490"/>
                <a:gd name="T7" fmla="*/ 0 h 45"/>
                <a:gd name="T8" fmla="*/ 427 w 490"/>
                <a:gd name="T9" fmla="*/ 0 h 45"/>
                <a:gd name="T10" fmla="*/ 475 w 490"/>
                <a:gd name="T11" fmla="*/ 21 h 45"/>
                <a:gd name="T12" fmla="*/ 490 w 490"/>
                <a:gd name="T13" fmla="*/ 45 h 45"/>
                <a:gd name="T14" fmla="*/ 490 w 490"/>
                <a:gd name="T1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45">
                  <a:moveTo>
                    <a:pt x="49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3" y="8"/>
                    <a:pt x="42" y="0"/>
                    <a:pt x="63" y="0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48" y="0"/>
                    <a:pt x="466" y="8"/>
                    <a:pt x="475" y="21"/>
                  </a:cubicBezTo>
                  <a:cubicBezTo>
                    <a:pt x="490" y="45"/>
                    <a:pt x="490" y="45"/>
                    <a:pt x="490" y="45"/>
                  </a:cubicBezTo>
                  <a:cubicBezTo>
                    <a:pt x="490" y="45"/>
                    <a:pt x="490" y="45"/>
                    <a:pt x="490" y="45"/>
                  </a:cubicBezTo>
                  <a:close/>
                </a:path>
              </a:pathLst>
            </a:custGeom>
            <a:solidFill>
              <a:srgbClr val="DC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Rectangle 54">
              <a:extLst>
                <a:ext uri="{FF2B5EF4-FFF2-40B4-BE49-F238E27FC236}">
                  <a16:creationId xmlns:a16="http://schemas.microsoft.com/office/drawing/2014/main" id="{6D4E83A3-D982-4602-B307-6B847EAE1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2335973"/>
              <a:ext cx="292100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Rectangle 55">
              <a:extLst>
                <a:ext uri="{FF2B5EF4-FFF2-40B4-BE49-F238E27FC236}">
                  <a16:creationId xmlns:a16="http://schemas.microsoft.com/office/drawing/2014/main" id="{8EF94A2D-5063-426E-87AA-D7A81F261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8788" y="3085273"/>
              <a:ext cx="292100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Rectangle 56">
              <a:extLst>
                <a:ext uri="{FF2B5EF4-FFF2-40B4-BE49-F238E27FC236}">
                  <a16:creationId xmlns:a16="http://schemas.microsoft.com/office/drawing/2014/main" id="{B06B138F-338E-497E-BD79-F987162D4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875" y="2335973"/>
              <a:ext cx="300038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Rectangle 57">
              <a:extLst>
                <a:ext uri="{FF2B5EF4-FFF2-40B4-BE49-F238E27FC236}">
                  <a16:creationId xmlns:a16="http://schemas.microsoft.com/office/drawing/2014/main" id="{7E43CBAE-B003-48DA-9E70-EC9DB02AB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875" y="3085273"/>
              <a:ext cx="300038" cy="158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58">
              <a:extLst>
                <a:ext uri="{FF2B5EF4-FFF2-40B4-BE49-F238E27FC236}">
                  <a16:creationId xmlns:a16="http://schemas.microsoft.com/office/drawing/2014/main" id="{45DC1922-A77C-4667-B7F7-5DD08F14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3647248"/>
              <a:ext cx="1803400" cy="50800"/>
            </a:xfrm>
            <a:custGeom>
              <a:avLst/>
              <a:gdLst>
                <a:gd name="T0" fmla="*/ 10 w 1136"/>
                <a:gd name="T1" fmla="*/ 0 h 32"/>
                <a:gd name="T2" fmla="*/ 1126 w 1136"/>
                <a:gd name="T3" fmla="*/ 0 h 32"/>
                <a:gd name="T4" fmla="*/ 1136 w 1136"/>
                <a:gd name="T5" fmla="*/ 32 h 32"/>
                <a:gd name="T6" fmla="*/ 0 w 1136"/>
                <a:gd name="T7" fmla="*/ 32 h 32"/>
                <a:gd name="T8" fmla="*/ 10 w 1136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6" h="32">
                  <a:moveTo>
                    <a:pt x="10" y="0"/>
                  </a:moveTo>
                  <a:lnTo>
                    <a:pt x="1126" y="0"/>
                  </a:lnTo>
                  <a:lnTo>
                    <a:pt x="1136" y="32"/>
                  </a:lnTo>
                  <a:lnTo>
                    <a:pt x="0" y="3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A30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59">
              <a:extLst>
                <a:ext uri="{FF2B5EF4-FFF2-40B4-BE49-F238E27FC236}">
                  <a16:creationId xmlns:a16="http://schemas.microsoft.com/office/drawing/2014/main" id="{D1AF294A-C9F4-4AA3-9B4C-F0A76B377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3647248"/>
              <a:ext cx="1803400" cy="50800"/>
            </a:xfrm>
            <a:custGeom>
              <a:avLst/>
              <a:gdLst>
                <a:gd name="T0" fmla="*/ 10 w 1136"/>
                <a:gd name="T1" fmla="*/ 0 h 32"/>
                <a:gd name="T2" fmla="*/ 1126 w 1136"/>
                <a:gd name="T3" fmla="*/ 0 h 32"/>
                <a:gd name="T4" fmla="*/ 1136 w 1136"/>
                <a:gd name="T5" fmla="*/ 32 h 32"/>
                <a:gd name="T6" fmla="*/ 0 w 1136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6" h="32">
                  <a:moveTo>
                    <a:pt x="10" y="0"/>
                  </a:moveTo>
                  <a:lnTo>
                    <a:pt x="1126" y="0"/>
                  </a:lnTo>
                  <a:lnTo>
                    <a:pt x="1136" y="32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60">
              <a:extLst>
                <a:ext uri="{FF2B5EF4-FFF2-40B4-BE49-F238E27FC236}">
                  <a16:creationId xmlns:a16="http://schemas.microsoft.com/office/drawing/2014/main" id="{DE2D678B-2369-40D7-95E7-60A380F54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175" y="1970848"/>
              <a:ext cx="1771650" cy="1676400"/>
            </a:xfrm>
            <a:custGeom>
              <a:avLst/>
              <a:gdLst>
                <a:gd name="T0" fmla="*/ 1005 w 1383"/>
                <a:gd name="T1" fmla="*/ 886 h 1317"/>
                <a:gd name="T2" fmla="*/ 820 w 1383"/>
                <a:gd name="T3" fmla="*/ 46 h 1317"/>
                <a:gd name="T4" fmla="*/ 806 w 1383"/>
                <a:gd name="T5" fmla="*/ 0 h 1317"/>
                <a:gd name="T6" fmla="*/ 577 w 1383"/>
                <a:gd name="T7" fmla="*/ 0 h 1317"/>
                <a:gd name="T8" fmla="*/ 563 w 1383"/>
                <a:gd name="T9" fmla="*/ 43 h 1317"/>
                <a:gd name="T10" fmla="*/ 378 w 1383"/>
                <a:gd name="T11" fmla="*/ 892 h 1317"/>
                <a:gd name="T12" fmla="*/ 0 w 1383"/>
                <a:gd name="T13" fmla="*/ 1317 h 1317"/>
                <a:gd name="T14" fmla="*/ 1383 w 1383"/>
                <a:gd name="T15" fmla="*/ 1317 h 1317"/>
                <a:gd name="T16" fmla="*/ 1005 w 1383"/>
                <a:gd name="T17" fmla="*/ 886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3" h="1317">
                  <a:moveTo>
                    <a:pt x="1005" y="886"/>
                  </a:moveTo>
                  <a:cubicBezTo>
                    <a:pt x="926" y="767"/>
                    <a:pt x="873" y="285"/>
                    <a:pt x="820" y="46"/>
                  </a:cubicBezTo>
                  <a:cubicBezTo>
                    <a:pt x="815" y="26"/>
                    <a:pt x="811" y="0"/>
                    <a:pt x="806" y="0"/>
                  </a:cubicBezTo>
                  <a:cubicBezTo>
                    <a:pt x="577" y="0"/>
                    <a:pt x="577" y="0"/>
                    <a:pt x="577" y="0"/>
                  </a:cubicBezTo>
                  <a:cubicBezTo>
                    <a:pt x="572" y="0"/>
                    <a:pt x="568" y="23"/>
                    <a:pt x="563" y="43"/>
                  </a:cubicBezTo>
                  <a:cubicBezTo>
                    <a:pt x="510" y="282"/>
                    <a:pt x="457" y="772"/>
                    <a:pt x="378" y="892"/>
                  </a:cubicBezTo>
                  <a:cubicBezTo>
                    <a:pt x="309" y="995"/>
                    <a:pt x="64" y="1167"/>
                    <a:pt x="0" y="1317"/>
                  </a:cubicBezTo>
                  <a:cubicBezTo>
                    <a:pt x="1383" y="1317"/>
                    <a:pt x="1383" y="1317"/>
                    <a:pt x="1383" y="1317"/>
                  </a:cubicBezTo>
                  <a:cubicBezTo>
                    <a:pt x="1319" y="1167"/>
                    <a:pt x="1074" y="989"/>
                    <a:pt x="1005" y="886"/>
                  </a:cubicBezTo>
                  <a:close/>
                </a:path>
              </a:pathLst>
            </a:custGeom>
            <a:solidFill>
              <a:srgbClr val="E8ED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61">
              <a:extLst>
                <a:ext uri="{FF2B5EF4-FFF2-40B4-BE49-F238E27FC236}">
                  <a16:creationId xmlns:a16="http://schemas.microsoft.com/office/drawing/2014/main" id="{CA1F688C-7377-405F-BFAF-BE430815B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50" y="1680335"/>
              <a:ext cx="292100" cy="290513"/>
            </a:xfrm>
            <a:custGeom>
              <a:avLst/>
              <a:gdLst>
                <a:gd name="T0" fmla="*/ 115 w 229"/>
                <a:gd name="T1" fmla="*/ 0 h 229"/>
                <a:gd name="T2" fmla="*/ 0 w 229"/>
                <a:gd name="T3" fmla="*/ 229 h 229"/>
                <a:gd name="T4" fmla="*/ 229 w 229"/>
                <a:gd name="T5" fmla="*/ 229 h 229"/>
                <a:gd name="T6" fmla="*/ 115 w 229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229">
                  <a:moveTo>
                    <a:pt x="115" y="0"/>
                  </a:moveTo>
                  <a:cubicBezTo>
                    <a:pt x="115" y="0"/>
                    <a:pt x="51" y="12"/>
                    <a:pt x="0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178" y="12"/>
                    <a:pt x="115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62">
              <a:extLst>
                <a:ext uri="{FF2B5EF4-FFF2-40B4-BE49-F238E27FC236}">
                  <a16:creationId xmlns:a16="http://schemas.microsoft.com/office/drawing/2014/main" id="{883BBDC8-3E84-485B-BC4B-DB99A51CA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3647248"/>
              <a:ext cx="1812925" cy="233363"/>
            </a:xfrm>
            <a:custGeom>
              <a:avLst/>
              <a:gdLst>
                <a:gd name="T0" fmla="*/ 16 w 1415"/>
                <a:gd name="T1" fmla="*/ 0 h 183"/>
                <a:gd name="T2" fmla="*/ 0 w 1415"/>
                <a:gd name="T3" fmla="*/ 70 h 183"/>
                <a:gd name="T4" fmla="*/ 491 w 1415"/>
                <a:gd name="T5" fmla="*/ 183 h 183"/>
                <a:gd name="T6" fmla="*/ 707 w 1415"/>
                <a:gd name="T7" fmla="*/ 183 h 183"/>
                <a:gd name="T8" fmla="*/ 924 w 1415"/>
                <a:gd name="T9" fmla="*/ 183 h 183"/>
                <a:gd name="T10" fmla="*/ 1415 w 1415"/>
                <a:gd name="T11" fmla="*/ 70 h 183"/>
                <a:gd name="T12" fmla="*/ 1399 w 1415"/>
                <a:gd name="T13" fmla="*/ 0 h 183"/>
                <a:gd name="T14" fmla="*/ 16 w 1415"/>
                <a:gd name="T1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15" h="183">
                  <a:moveTo>
                    <a:pt x="16" y="0"/>
                  </a:moveTo>
                  <a:cubicBezTo>
                    <a:pt x="5" y="33"/>
                    <a:pt x="0" y="49"/>
                    <a:pt x="0" y="70"/>
                  </a:cubicBezTo>
                  <a:cubicBezTo>
                    <a:pt x="491" y="183"/>
                    <a:pt x="491" y="183"/>
                    <a:pt x="491" y="183"/>
                  </a:cubicBezTo>
                  <a:cubicBezTo>
                    <a:pt x="707" y="183"/>
                    <a:pt x="707" y="183"/>
                    <a:pt x="707" y="183"/>
                  </a:cubicBezTo>
                  <a:cubicBezTo>
                    <a:pt x="924" y="183"/>
                    <a:pt x="924" y="183"/>
                    <a:pt x="924" y="183"/>
                  </a:cubicBezTo>
                  <a:cubicBezTo>
                    <a:pt x="1415" y="70"/>
                    <a:pt x="1415" y="70"/>
                    <a:pt x="1415" y="70"/>
                  </a:cubicBezTo>
                  <a:cubicBezTo>
                    <a:pt x="1415" y="49"/>
                    <a:pt x="1410" y="33"/>
                    <a:pt x="1399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Rectangle 63">
              <a:extLst>
                <a:ext uri="{FF2B5EF4-FFF2-40B4-BE49-F238E27FC236}">
                  <a16:creationId xmlns:a16="http://schemas.microsoft.com/office/drawing/2014/main" id="{CBBE408A-A664-4539-A86A-F446C8BB3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6000" y="2386773"/>
              <a:ext cx="15875" cy="126047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64">
              <a:extLst>
                <a:ext uri="{FF2B5EF4-FFF2-40B4-BE49-F238E27FC236}">
                  <a16:creationId xmlns:a16="http://schemas.microsoft.com/office/drawing/2014/main" id="{65EEE8FA-681D-4D02-A1A3-5AC228732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725" y="2078798"/>
              <a:ext cx="336550" cy="26988"/>
            </a:xfrm>
            <a:custGeom>
              <a:avLst/>
              <a:gdLst>
                <a:gd name="T0" fmla="*/ 28 w 263"/>
                <a:gd name="T1" fmla="*/ 0 h 21"/>
                <a:gd name="T2" fmla="*/ 243 w 263"/>
                <a:gd name="T3" fmla="*/ 0 h 21"/>
                <a:gd name="T4" fmla="*/ 132 w 263"/>
                <a:gd name="T5" fmla="*/ 21 h 21"/>
                <a:gd name="T6" fmla="*/ 28 w 263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21">
                  <a:moveTo>
                    <a:pt x="28" y="0"/>
                  </a:moveTo>
                  <a:cubicBezTo>
                    <a:pt x="243" y="0"/>
                    <a:pt x="243" y="0"/>
                    <a:pt x="243" y="0"/>
                  </a:cubicBezTo>
                  <a:cubicBezTo>
                    <a:pt x="243" y="0"/>
                    <a:pt x="263" y="21"/>
                    <a:pt x="132" y="21"/>
                  </a:cubicBezTo>
                  <a:cubicBezTo>
                    <a:pt x="0" y="20"/>
                    <a:pt x="28" y="0"/>
                    <a:pt x="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65">
              <a:extLst>
                <a:ext uri="{FF2B5EF4-FFF2-40B4-BE49-F238E27FC236}">
                  <a16:creationId xmlns:a16="http://schemas.microsoft.com/office/drawing/2014/main" id="{D65E7412-F355-494E-BDEE-4FFF69FA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75" y="2081973"/>
              <a:ext cx="133350" cy="20638"/>
            </a:xfrm>
            <a:custGeom>
              <a:avLst/>
              <a:gdLst>
                <a:gd name="T0" fmla="*/ 88 w 104"/>
                <a:gd name="T1" fmla="*/ 0 h 16"/>
                <a:gd name="T2" fmla="*/ 0 w 104"/>
                <a:gd name="T3" fmla="*/ 0 h 16"/>
                <a:gd name="T4" fmla="*/ 0 w 104"/>
                <a:gd name="T5" fmla="*/ 15 h 16"/>
                <a:gd name="T6" fmla="*/ 88 w 10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6">
                  <a:moveTo>
                    <a:pt x="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04" y="16"/>
                    <a:pt x="88" y="0"/>
                    <a:pt x="8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66">
              <a:extLst>
                <a:ext uri="{FF2B5EF4-FFF2-40B4-BE49-F238E27FC236}">
                  <a16:creationId xmlns:a16="http://schemas.microsoft.com/office/drawing/2014/main" id="{D80319EE-1F86-4EBC-82A7-2ADCA4AC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7888" y="2081973"/>
              <a:ext cx="138113" cy="19050"/>
            </a:xfrm>
            <a:custGeom>
              <a:avLst/>
              <a:gdLst>
                <a:gd name="T0" fmla="*/ 16 w 108"/>
                <a:gd name="T1" fmla="*/ 0 h 15"/>
                <a:gd name="T2" fmla="*/ 108 w 108"/>
                <a:gd name="T3" fmla="*/ 0 h 15"/>
                <a:gd name="T4" fmla="*/ 108 w 108"/>
                <a:gd name="T5" fmla="*/ 15 h 15"/>
                <a:gd name="T6" fmla="*/ 16 w 10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15">
                  <a:moveTo>
                    <a:pt x="16" y="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0" y="15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42" name="Freeform 39">
            <a:extLst>
              <a:ext uri="{FF2B5EF4-FFF2-40B4-BE49-F238E27FC236}">
                <a16:creationId xmlns:a16="http://schemas.microsoft.com/office/drawing/2014/main" id="{294968F5-2DBE-41C2-8E66-DAA78E26270E}"/>
              </a:ext>
            </a:extLst>
          </p:cNvPr>
          <p:cNvSpPr>
            <a:spLocks/>
          </p:cNvSpPr>
          <p:nvPr userDrawn="1"/>
        </p:nvSpPr>
        <p:spPr bwMode="auto">
          <a:xfrm flipH="1">
            <a:off x="7817556" y="3650289"/>
            <a:ext cx="12557896" cy="4747713"/>
          </a:xfrm>
          <a:custGeom>
            <a:avLst/>
            <a:gdLst>
              <a:gd name="T0" fmla="*/ 8249 w 8452"/>
              <a:gd name="T1" fmla="*/ 724 h 2973"/>
              <a:gd name="T2" fmla="*/ 7876 w 8452"/>
              <a:gd name="T3" fmla="*/ 65 h 2973"/>
              <a:gd name="T4" fmla="*/ 7300 w 8452"/>
              <a:gd name="T5" fmla="*/ 434 h 2973"/>
              <a:gd name="T6" fmla="*/ 6871 w 8452"/>
              <a:gd name="T7" fmla="*/ 937 h 2973"/>
              <a:gd name="T8" fmla="*/ 6325 w 8452"/>
              <a:gd name="T9" fmla="*/ 1293 h 2973"/>
              <a:gd name="T10" fmla="*/ 5809 w 8452"/>
              <a:gd name="T11" fmla="*/ 1353 h 2973"/>
              <a:gd name="T12" fmla="*/ 5342 w 8452"/>
              <a:gd name="T13" fmla="*/ 1269 h 2973"/>
              <a:gd name="T14" fmla="*/ 4695 w 8452"/>
              <a:gd name="T15" fmla="*/ 1450 h 2973"/>
              <a:gd name="T16" fmla="*/ 4293 w 8452"/>
              <a:gd name="T17" fmla="*/ 1321 h 2973"/>
              <a:gd name="T18" fmla="*/ 3815 w 8452"/>
              <a:gd name="T19" fmla="*/ 1422 h 2973"/>
              <a:gd name="T20" fmla="*/ 3380 w 8452"/>
              <a:gd name="T21" fmla="*/ 1356 h 2973"/>
              <a:gd name="T22" fmla="*/ 2619 w 8452"/>
              <a:gd name="T23" fmla="*/ 1422 h 2973"/>
              <a:gd name="T24" fmla="*/ 2084 w 8452"/>
              <a:gd name="T25" fmla="*/ 1093 h 2973"/>
              <a:gd name="T26" fmla="*/ 1521 w 8452"/>
              <a:gd name="T27" fmla="*/ 751 h 2973"/>
              <a:gd name="T28" fmla="*/ 1087 w 8452"/>
              <a:gd name="T29" fmla="*/ 308 h 2973"/>
              <a:gd name="T30" fmla="*/ 652 w 8452"/>
              <a:gd name="T31" fmla="*/ 0 h 2973"/>
              <a:gd name="T32" fmla="*/ 295 w 8452"/>
              <a:gd name="T33" fmla="*/ 681 h 2973"/>
              <a:gd name="T34" fmla="*/ 110 w 8452"/>
              <a:gd name="T35" fmla="*/ 1381 h 2973"/>
              <a:gd name="T36" fmla="*/ 147 w 8452"/>
              <a:gd name="T37" fmla="*/ 1994 h 2973"/>
              <a:gd name="T38" fmla="*/ 567 w 8452"/>
              <a:gd name="T39" fmla="*/ 2538 h 2973"/>
              <a:gd name="T40" fmla="*/ 1087 w 8452"/>
              <a:gd name="T41" fmla="*/ 2660 h 2973"/>
              <a:gd name="T42" fmla="*/ 1650 w 8452"/>
              <a:gd name="T43" fmla="*/ 2831 h 2973"/>
              <a:gd name="T44" fmla="*/ 2032 w 8452"/>
              <a:gd name="T45" fmla="*/ 2653 h 2973"/>
              <a:gd name="T46" fmla="*/ 2714 w 8452"/>
              <a:gd name="T47" fmla="*/ 2884 h 2973"/>
              <a:gd name="T48" fmla="*/ 3287 w 8452"/>
              <a:gd name="T49" fmla="*/ 2843 h 2973"/>
              <a:gd name="T50" fmla="*/ 3706 w 8452"/>
              <a:gd name="T51" fmla="*/ 2959 h 2973"/>
              <a:gd name="T52" fmla="*/ 4124 w 8452"/>
              <a:gd name="T53" fmla="*/ 2844 h 2973"/>
              <a:gd name="T54" fmla="*/ 4783 w 8452"/>
              <a:gd name="T55" fmla="*/ 2796 h 2973"/>
              <a:gd name="T56" fmla="*/ 5100 w 8452"/>
              <a:gd name="T57" fmla="*/ 2737 h 2973"/>
              <a:gd name="T58" fmla="*/ 5853 w 8452"/>
              <a:gd name="T59" fmla="*/ 2681 h 2973"/>
              <a:gd name="T60" fmla="*/ 6548 w 8452"/>
              <a:gd name="T61" fmla="*/ 2557 h 2973"/>
              <a:gd name="T62" fmla="*/ 7178 w 8452"/>
              <a:gd name="T63" fmla="*/ 2562 h 2973"/>
              <a:gd name="T64" fmla="*/ 7669 w 8452"/>
              <a:gd name="T65" fmla="*/ 2487 h 2973"/>
              <a:gd name="T66" fmla="*/ 8227 w 8452"/>
              <a:gd name="T67" fmla="*/ 2070 h 2973"/>
              <a:gd name="T68" fmla="*/ 8239 w 8452"/>
              <a:gd name="T69" fmla="*/ 1737 h 2973"/>
              <a:gd name="T70" fmla="*/ 8452 w 8452"/>
              <a:gd name="T71" fmla="*/ 1093 h 29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452" h="2973">
                <a:moveTo>
                  <a:pt x="8452" y="1093"/>
                </a:moveTo>
                <a:cubicBezTo>
                  <a:pt x="8452" y="937"/>
                  <a:pt x="8371" y="801"/>
                  <a:pt x="8249" y="724"/>
                </a:cubicBezTo>
                <a:cubicBezTo>
                  <a:pt x="8288" y="659"/>
                  <a:pt x="8311" y="582"/>
                  <a:pt x="8311" y="500"/>
                </a:cubicBezTo>
                <a:cubicBezTo>
                  <a:pt x="8311" y="260"/>
                  <a:pt x="8116" y="65"/>
                  <a:pt x="7876" y="65"/>
                </a:cubicBezTo>
                <a:cubicBezTo>
                  <a:pt x="7650" y="65"/>
                  <a:pt x="7465" y="238"/>
                  <a:pt x="7444" y="459"/>
                </a:cubicBezTo>
                <a:cubicBezTo>
                  <a:pt x="7399" y="443"/>
                  <a:pt x="7351" y="434"/>
                  <a:pt x="7300" y="434"/>
                </a:cubicBezTo>
                <a:cubicBezTo>
                  <a:pt x="7060" y="434"/>
                  <a:pt x="6866" y="629"/>
                  <a:pt x="6866" y="869"/>
                </a:cubicBezTo>
                <a:cubicBezTo>
                  <a:pt x="6866" y="892"/>
                  <a:pt x="6868" y="915"/>
                  <a:pt x="6871" y="937"/>
                </a:cubicBezTo>
                <a:cubicBezTo>
                  <a:pt x="6834" y="927"/>
                  <a:pt x="6795" y="922"/>
                  <a:pt x="6755" y="922"/>
                </a:cubicBezTo>
                <a:cubicBezTo>
                  <a:pt x="6537" y="922"/>
                  <a:pt x="6356" y="1083"/>
                  <a:pt x="6325" y="1293"/>
                </a:cubicBezTo>
                <a:cubicBezTo>
                  <a:pt x="6261" y="1256"/>
                  <a:pt x="6187" y="1235"/>
                  <a:pt x="6107" y="1235"/>
                </a:cubicBezTo>
                <a:cubicBezTo>
                  <a:pt x="5992" y="1235"/>
                  <a:pt x="5887" y="1280"/>
                  <a:pt x="5809" y="1353"/>
                </a:cubicBezTo>
                <a:cubicBezTo>
                  <a:pt x="5731" y="1280"/>
                  <a:pt x="5626" y="1235"/>
                  <a:pt x="5511" y="1235"/>
                </a:cubicBezTo>
                <a:cubicBezTo>
                  <a:pt x="5451" y="1235"/>
                  <a:pt x="5394" y="1247"/>
                  <a:pt x="5342" y="1269"/>
                </a:cubicBezTo>
                <a:cubicBezTo>
                  <a:pt x="5274" y="1233"/>
                  <a:pt x="5195" y="1212"/>
                  <a:pt x="5112" y="1212"/>
                </a:cubicBezTo>
                <a:cubicBezTo>
                  <a:pt x="4930" y="1212"/>
                  <a:pt x="4773" y="1309"/>
                  <a:pt x="4695" y="1450"/>
                </a:cubicBezTo>
                <a:cubicBezTo>
                  <a:pt x="4663" y="1438"/>
                  <a:pt x="4631" y="1430"/>
                  <a:pt x="4597" y="1425"/>
                </a:cubicBezTo>
                <a:cubicBezTo>
                  <a:pt x="4515" y="1360"/>
                  <a:pt x="4409" y="1321"/>
                  <a:pt x="4293" y="1321"/>
                </a:cubicBezTo>
                <a:cubicBezTo>
                  <a:pt x="4164" y="1321"/>
                  <a:pt x="4048" y="1369"/>
                  <a:pt x="3963" y="1448"/>
                </a:cubicBezTo>
                <a:cubicBezTo>
                  <a:pt x="3917" y="1431"/>
                  <a:pt x="3867" y="1422"/>
                  <a:pt x="3815" y="1422"/>
                </a:cubicBezTo>
                <a:cubicBezTo>
                  <a:pt x="3758" y="1422"/>
                  <a:pt x="3703" y="1433"/>
                  <a:pt x="3653" y="1453"/>
                </a:cubicBezTo>
                <a:cubicBezTo>
                  <a:pt x="3579" y="1392"/>
                  <a:pt x="3484" y="1356"/>
                  <a:pt x="3380" y="1356"/>
                </a:cubicBezTo>
                <a:cubicBezTo>
                  <a:pt x="3202" y="1356"/>
                  <a:pt x="3049" y="1464"/>
                  <a:pt x="2982" y="1617"/>
                </a:cubicBezTo>
                <a:cubicBezTo>
                  <a:pt x="2904" y="1499"/>
                  <a:pt x="2771" y="1422"/>
                  <a:pt x="2619" y="1422"/>
                </a:cubicBezTo>
                <a:cubicBezTo>
                  <a:pt x="2581" y="1422"/>
                  <a:pt x="2544" y="1427"/>
                  <a:pt x="2509" y="1436"/>
                </a:cubicBezTo>
                <a:cubicBezTo>
                  <a:pt x="2467" y="1240"/>
                  <a:pt x="2293" y="1093"/>
                  <a:pt x="2084" y="1093"/>
                </a:cubicBezTo>
                <a:cubicBezTo>
                  <a:pt x="2006" y="1093"/>
                  <a:pt x="1933" y="1113"/>
                  <a:pt x="1870" y="1149"/>
                </a:cubicBezTo>
                <a:cubicBezTo>
                  <a:pt x="1857" y="951"/>
                  <a:pt x="1712" y="789"/>
                  <a:pt x="1521" y="751"/>
                </a:cubicBezTo>
                <a:cubicBezTo>
                  <a:pt x="1522" y="748"/>
                  <a:pt x="1522" y="746"/>
                  <a:pt x="1522" y="743"/>
                </a:cubicBezTo>
                <a:cubicBezTo>
                  <a:pt x="1522" y="503"/>
                  <a:pt x="1327" y="308"/>
                  <a:pt x="1087" y="308"/>
                </a:cubicBezTo>
                <a:cubicBezTo>
                  <a:pt x="1081" y="308"/>
                  <a:pt x="1075" y="308"/>
                  <a:pt x="1069" y="309"/>
                </a:cubicBezTo>
                <a:cubicBezTo>
                  <a:pt x="1015" y="130"/>
                  <a:pt x="849" y="0"/>
                  <a:pt x="652" y="0"/>
                </a:cubicBezTo>
                <a:cubicBezTo>
                  <a:pt x="412" y="0"/>
                  <a:pt x="218" y="194"/>
                  <a:pt x="218" y="434"/>
                </a:cubicBezTo>
                <a:cubicBezTo>
                  <a:pt x="218" y="526"/>
                  <a:pt x="246" y="611"/>
                  <a:pt x="295" y="681"/>
                </a:cubicBezTo>
                <a:cubicBezTo>
                  <a:pt x="124" y="739"/>
                  <a:pt x="0" y="902"/>
                  <a:pt x="0" y="1093"/>
                </a:cubicBezTo>
                <a:cubicBezTo>
                  <a:pt x="0" y="1203"/>
                  <a:pt x="42" y="1304"/>
                  <a:pt x="110" y="1381"/>
                </a:cubicBezTo>
                <a:cubicBezTo>
                  <a:pt x="42" y="1458"/>
                  <a:pt x="0" y="1559"/>
                  <a:pt x="0" y="1669"/>
                </a:cubicBezTo>
                <a:cubicBezTo>
                  <a:pt x="0" y="1799"/>
                  <a:pt x="57" y="1915"/>
                  <a:pt x="147" y="1994"/>
                </a:cubicBezTo>
                <a:cubicBezTo>
                  <a:pt x="138" y="2029"/>
                  <a:pt x="133" y="2066"/>
                  <a:pt x="133" y="2104"/>
                </a:cubicBezTo>
                <a:cubicBezTo>
                  <a:pt x="133" y="2344"/>
                  <a:pt x="327" y="2538"/>
                  <a:pt x="567" y="2538"/>
                </a:cubicBezTo>
                <a:cubicBezTo>
                  <a:pt x="632" y="2538"/>
                  <a:pt x="694" y="2524"/>
                  <a:pt x="749" y="2499"/>
                </a:cubicBezTo>
                <a:cubicBezTo>
                  <a:pt x="829" y="2597"/>
                  <a:pt x="950" y="2660"/>
                  <a:pt x="1087" y="2660"/>
                </a:cubicBezTo>
                <a:cubicBezTo>
                  <a:pt x="1155" y="2660"/>
                  <a:pt x="1218" y="2645"/>
                  <a:pt x="1275" y="2617"/>
                </a:cubicBezTo>
                <a:cubicBezTo>
                  <a:pt x="1351" y="2745"/>
                  <a:pt x="1490" y="2831"/>
                  <a:pt x="1650" y="2831"/>
                </a:cubicBezTo>
                <a:cubicBezTo>
                  <a:pt x="1791" y="2831"/>
                  <a:pt x="1917" y="2763"/>
                  <a:pt x="1997" y="2658"/>
                </a:cubicBezTo>
                <a:cubicBezTo>
                  <a:pt x="2009" y="2657"/>
                  <a:pt x="2020" y="2655"/>
                  <a:pt x="2032" y="2653"/>
                </a:cubicBezTo>
                <a:cubicBezTo>
                  <a:pt x="2082" y="2838"/>
                  <a:pt x="2251" y="2973"/>
                  <a:pt x="2451" y="2973"/>
                </a:cubicBezTo>
                <a:cubicBezTo>
                  <a:pt x="2550" y="2973"/>
                  <a:pt x="2641" y="2940"/>
                  <a:pt x="2714" y="2884"/>
                </a:cubicBezTo>
                <a:cubicBezTo>
                  <a:pt x="2787" y="2940"/>
                  <a:pt x="2878" y="2973"/>
                  <a:pt x="2977" y="2973"/>
                </a:cubicBezTo>
                <a:cubicBezTo>
                  <a:pt x="3099" y="2973"/>
                  <a:pt x="3208" y="2923"/>
                  <a:pt x="3287" y="2843"/>
                </a:cubicBezTo>
                <a:cubicBezTo>
                  <a:pt x="3366" y="2923"/>
                  <a:pt x="3476" y="2973"/>
                  <a:pt x="3597" y="2973"/>
                </a:cubicBezTo>
                <a:cubicBezTo>
                  <a:pt x="3635" y="2973"/>
                  <a:pt x="3671" y="2968"/>
                  <a:pt x="3706" y="2959"/>
                </a:cubicBezTo>
                <a:cubicBezTo>
                  <a:pt x="3741" y="2968"/>
                  <a:pt x="3777" y="2973"/>
                  <a:pt x="3815" y="2973"/>
                </a:cubicBezTo>
                <a:cubicBezTo>
                  <a:pt x="3936" y="2973"/>
                  <a:pt x="4045" y="2923"/>
                  <a:pt x="4124" y="2844"/>
                </a:cubicBezTo>
                <a:cubicBezTo>
                  <a:pt x="4203" y="2923"/>
                  <a:pt x="4312" y="2973"/>
                  <a:pt x="4433" y="2973"/>
                </a:cubicBezTo>
                <a:cubicBezTo>
                  <a:pt x="4577" y="2973"/>
                  <a:pt x="4704" y="2903"/>
                  <a:pt x="4783" y="2796"/>
                </a:cubicBezTo>
                <a:cubicBezTo>
                  <a:pt x="4811" y="2801"/>
                  <a:pt x="4839" y="2804"/>
                  <a:pt x="4868" y="2804"/>
                </a:cubicBezTo>
                <a:cubicBezTo>
                  <a:pt x="4953" y="2804"/>
                  <a:pt x="5033" y="2779"/>
                  <a:pt x="5100" y="2737"/>
                </a:cubicBezTo>
                <a:cubicBezTo>
                  <a:pt x="5178" y="2853"/>
                  <a:pt x="5310" y="2929"/>
                  <a:pt x="5461" y="2929"/>
                </a:cubicBezTo>
                <a:cubicBezTo>
                  <a:pt x="5634" y="2929"/>
                  <a:pt x="5783" y="2828"/>
                  <a:pt x="5853" y="2681"/>
                </a:cubicBezTo>
                <a:cubicBezTo>
                  <a:pt x="5932" y="2757"/>
                  <a:pt x="6038" y="2804"/>
                  <a:pt x="6156" y="2804"/>
                </a:cubicBezTo>
                <a:cubicBezTo>
                  <a:pt x="6329" y="2804"/>
                  <a:pt x="6478" y="2703"/>
                  <a:pt x="6548" y="2557"/>
                </a:cubicBezTo>
                <a:cubicBezTo>
                  <a:pt x="6628" y="2641"/>
                  <a:pt x="6741" y="2694"/>
                  <a:pt x="6866" y="2694"/>
                </a:cubicBezTo>
                <a:cubicBezTo>
                  <a:pt x="6989" y="2694"/>
                  <a:pt x="7099" y="2644"/>
                  <a:pt x="7178" y="2562"/>
                </a:cubicBezTo>
                <a:cubicBezTo>
                  <a:pt x="7236" y="2590"/>
                  <a:pt x="7301" y="2606"/>
                  <a:pt x="7370" y="2606"/>
                </a:cubicBezTo>
                <a:cubicBezTo>
                  <a:pt x="7486" y="2606"/>
                  <a:pt x="7591" y="2561"/>
                  <a:pt x="7669" y="2487"/>
                </a:cubicBezTo>
                <a:cubicBezTo>
                  <a:pt x="7708" y="2498"/>
                  <a:pt x="7749" y="2505"/>
                  <a:pt x="7792" y="2505"/>
                </a:cubicBezTo>
                <a:cubicBezTo>
                  <a:pt x="8032" y="2505"/>
                  <a:pt x="8227" y="2310"/>
                  <a:pt x="8227" y="2070"/>
                </a:cubicBezTo>
                <a:cubicBezTo>
                  <a:pt x="8227" y="2017"/>
                  <a:pt x="8217" y="1966"/>
                  <a:pt x="8199" y="1918"/>
                </a:cubicBezTo>
                <a:cubicBezTo>
                  <a:pt x="8225" y="1863"/>
                  <a:pt x="8239" y="1802"/>
                  <a:pt x="8239" y="1737"/>
                </a:cubicBezTo>
                <a:cubicBezTo>
                  <a:pt x="8239" y="1650"/>
                  <a:pt x="8213" y="1568"/>
                  <a:pt x="8169" y="1500"/>
                </a:cubicBezTo>
                <a:cubicBezTo>
                  <a:pt x="8334" y="1439"/>
                  <a:pt x="8452" y="1279"/>
                  <a:pt x="8452" y="1093"/>
                </a:cubicBezTo>
                <a:close/>
              </a:path>
            </a:pathLst>
          </a:custGeom>
          <a:solidFill>
            <a:srgbClr val="F1F1F2"/>
          </a:solidFill>
          <a:ln>
            <a:noFill/>
          </a:ln>
        </p:spPr>
        <p:txBody>
          <a:bodyPr vert="horz" wrap="square" lIns="45714" tIns="22857" rIns="45714" bIns="22857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37D7056D-C8AE-4128-A951-05A961246807}"/>
              </a:ext>
            </a:extLst>
          </p:cNvPr>
          <p:cNvSpPr/>
          <p:nvPr userDrawn="1"/>
        </p:nvSpPr>
        <p:spPr>
          <a:xfrm>
            <a:off x="-458736" y="-98532"/>
            <a:ext cx="13093810" cy="7365268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193587 w 24387176"/>
              <a:gd name="connsiteY5" fmla="*/ 1562100 h 13716000"/>
              <a:gd name="connsiteX6" fmla="*/ 6897687 w 24387176"/>
              <a:gd name="connsiteY6" fmla="*/ 6858000 h 13716000"/>
              <a:gd name="connsiteX7" fmla="*/ 12193587 w 24387176"/>
              <a:gd name="connsiteY7" fmla="*/ 12153900 h 13716000"/>
              <a:gd name="connsiteX8" fmla="*/ 17489488 w 24387176"/>
              <a:gd name="connsiteY8" fmla="*/ 6858000 h 13716000"/>
              <a:gd name="connsiteX9" fmla="*/ 12193587 w 24387176"/>
              <a:gd name="connsiteY9" fmla="*/ 15621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193587" y="1562100"/>
                </a:moveTo>
                <a:cubicBezTo>
                  <a:pt x="9268742" y="1562100"/>
                  <a:pt x="6897687" y="3933155"/>
                  <a:pt x="6897687" y="6858000"/>
                </a:cubicBezTo>
                <a:cubicBezTo>
                  <a:pt x="6897687" y="9782845"/>
                  <a:pt x="9268742" y="12153900"/>
                  <a:pt x="12193587" y="12153900"/>
                </a:cubicBezTo>
                <a:cubicBezTo>
                  <a:pt x="15118432" y="12153900"/>
                  <a:pt x="17489488" y="9782845"/>
                  <a:pt x="17489488" y="6858000"/>
                </a:cubicBezTo>
                <a:cubicBezTo>
                  <a:pt x="17489488" y="3933155"/>
                  <a:pt x="15118432" y="1562100"/>
                  <a:pt x="12193587" y="15621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B570EF7F-E702-43F7-A4A6-8939D7ABB5C0}"/>
              </a:ext>
            </a:extLst>
          </p:cNvPr>
          <p:cNvSpPr/>
          <p:nvPr userDrawn="1"/>
        </p:nvSpPr>
        <p:spPr>
          <a:xfrm>
            <a:off x="10139335" y="645349"/>
            <a:ext cx="376961" cy="377011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D7BF5C71-0231-40C3-B1C5-05D728A06530}"/>
              </a:ext>
            </a:extLst>
          </p:cNvPr>
          <p:cNvSpPr/>
          <p:nvPr userDrawn="1"/>
        </p:nvSpPr>
        <p:spPr>
          <a:xfrm>
            <a:off x="2935707" y="1037699"/>
            <a:ext cx="562074" cy="562148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AADA1615-CA8F-4459-9597-6F3390F3CEE4}"/>
              </a:ext>
            </a:extLst>
          </p:cNvPr>
          <p:cNvSpPr/>
          <p:nvPr userDrawn="1"/>
        </p:nvSpPr>
        <p:spPr>
          <a:xfrm>
            <a:off x="11690655" y="3735672"/>
            <a:ext cx="380622" cy="380672"/>
          </a:xfrm>
          <a:prstGeom prst="ellipse">
            <a:avLst/>
          </a:prstGeom>
          <a:solidFill>
            <a:srgbClr val="77CBD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67736A4D-B53F-426B-A761-EA4F5FC540C3}"/>
              </a:ext>
            </a:extLst>
          </p:cNvPr>
          <p:cNvSpPr/>
          <p:nvPr userDrawn="1"/>
        </p:nvSpPr>
        <p:spPr>
          <a:xfrm>
            <a:off x="9574464" y="4247113"/>
            <a:ext cx="1327411" cy="1327584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3956D351-EC5A-49AD-958B-1F14BE6D96B7}"/>
              </a:ext>
            </a:extLst>
          </p:cNvPr>
          <p:cNvSpPr/>
          <p:nvPr userDrawn="1"/>
        </p:nvSpPr>
        <p:spPr>
          <a:xfrm flipV="1">
            <a:off x="4946384" y="428212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DB17E93D-2414-44E9-BF3C-D527861200E0}"/>
              </a:ext>
            </a:extLst>
          </p:cNvPr>
          <p:cNvSpPr/>
          <p:nvPr userDrawn="1"/>
        </p:nvSpPr>
        <p:spPr>
          <a:xfrm>
            <a:off x="2146911" y="125714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2F1BDD6-2DC8-4382-9056-77626215D34B}"/>
              </a:ext>
            </a:extLst>
          </p:cNvPr>
          <p:cNvSpPr/>
          <p:nvPr userDrawn="1"/>
        </p:nvSpPr>
        <p:spPr>
          <a:xfrm flipV="1">
            <a:off x="2889619" y="-55069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897A47A-B61A-48E9-81C7-D78856E145D0}"/>
              </a:ext>
            </a:extLst>
          </p:cNvPr>
          <p:cNvSpPr/>
          <p:nvPr userDrawn="1"/>
        </p:nvSpPr>
        <p:spPr>
          <a:xfrm flipH="1">
            <a:off x="945640" y="1093314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EA1836D4-F93C-4153-AFD8-54A26D0740F6}"/>
              </a:ext>
            </a:extLst>
          </p:cNvPr>
          <p:cNvSpPr/>
          <p:nvPr userDrawn="1"/>
        </p:nvSpPr>
        <p:spPr>
          <a:xfrm>
            <a:off x="5192994" y="239834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68F0368D-3730-4E2A-83BF-7E61EAE61057}"/>
              </a:ext>
            </a:extLst>
          </p:cNvPr>
          <p:cNvSpPr/>
          <p:nvPr userDrawn="1"/>
        </p:nvSpPr>
        <p:spPr>
          <a:xfrm>
            <a:off x="6535741" y="22418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38B1A8BE-3096-4424-9CDE-B9943BB3E0C4}"/>
              </a:ext>
            </a:extLst>
          </p:cNvPr>
          <p:cNvSpPr/>
          <p:nvPr userDrawn="1"/>
        </p:nvSpPr>
        <p:spPr>
          <a:xfrm>
            <a:off x="9139594" y="833855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86730259-FA37-4314-B173-96F4CA85430A}"/>
              </a:ext>
            </a:extLst>
          </p:cNvPr>
          <p:cNvSpPr/>
          <p:nvPr userDrawn="1"/>
        </p:nvSpPr>
        <p:spPr>
          <a:xfrm flipV="1">
            <a:off x="6940798" y="2666664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B3134852-171A-4B0D-A8DF-43C4AE73FD61}"/>
              </a:ext>
            </a:extLst>
          </p:cNvPr>
          <p:cNvSpPr/>
          <p:nvPr userDrawn="1"/>
        </p:nvSpPr>
        <p:spPr>
          <a:xfrm flipV="1">
            <a:off x="14219441" y="1421469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CBC4E75C-2803-4CA9-91FD-777D997C58BF}"/>
              </a:ext>
            </a:extLst>
          </p:cNvPr>
          <p:cNvSpPr/>
          <p:nvPr userDrawn="1"/>
        </p:nvSpPr>
        <p:spPr>
          <a:xfrm>
            <a:off x="9696222" y="251951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51B39518-EC6F-47C0-AD31-10F78103B88F}"/>
              </a:ext>
            </a:extLst>
          </p:cNvPr>
          <p:cNvGrpSpPr/>
          <p:nvPr userDrawn="1"/>
        </p:nvGrpSpPr>
        <p:grpSpPr>
          <a:xfrm rot="19963218">
            <a:off x="1133989" y="1752240"/>
            <a:ext cx="939171" cy="647603"/>
            <a:chOff x="1716983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60" name="Freeform 169">
              <a:extLst>
                <a:ext uri="{FF2B5EF4-FFF2-40B4-BE49-F238E27FC236}">
                  <a16:creationId xmlns:a16="http://schemas.microsoft.com/office/drawing/2014/main" id="{11A95BAA-F41E-4FED-8E0A-E72DBC52AF5C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61" name="Oval 168">
              <a:extLst>
                <a:ext uri="{FF2B5EF4-FFF2-40B4-BE49-F238E27FC236}">
                  <a16:creationId xmlns:a16="http://schemas.microsoft.com/office/drawing/2014/main" id="{DE022058-A79B-43A2-953A-EEA2B3E68E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AB0A3DA-4EC0-4571-9392-5CAC6F40DE4B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B0E0089-186D-4A8D-B1A2-9AD174C994AF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A78098B-A21F-43D1-8D3A-18C778D42DF7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CB8FC2A-68EE-41E9-83BE-382C3A724463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3AF8B1A-82D9-4E38-B393-794119844720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81C1C59-11E2-48A6-91DD-F0CFEA30E2A6}"/>
                </a:ext>
              </a:extLst>
            </p:cNvPr>
            <p:cNvSpPr/>
            <p:nvPr/>
          </p:nvSpPr>
          <p:spPr>
            <a:xfrm rot="20153196" flipH="1">
              <a:off x="1716983" y="1802630"/>
              <a:ext cx="4197347" cy="2072856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BF152677-10F1-4FDA-A837-B7231568A682}"/>
              </a:ext>
            </a:extLst>
          </p:cNvPr>
          <p:cNvGrpSpPr/>
          <p:nvPr userDrawn="1"/>
        </p:nvGrpSpPr>
        <p:grpSpPr>
          <a:xfrm rot="830169">
            <a:off x="9698757" y="4227196"/>
            <a:ext cx="1078825" cy="1367417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9B43DED0-09B2-451E-9A22-BDD33651D163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71" name="Freeform 169">
                <a:extLst>
                  <a:ext uri="{FF2B5EF4-FFF2-40B4-BE49-F238E27FC236}">
                    <a16:creationId xmlns:a16="http://schemas.microsoft.com/office/drawing/2014/main" id="{7E135269-E536-4F66-8F7A-645FB38340C4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72" name="Oval 168">
                <a:extLst>
                  <a:ext uri="{FF2B5EF4-FFF2-40B4-BE49-F238E27FC236}">
                    <a16:creationId xmlns:a16="http://schemas.microsoft.com/office/drawing/2014/main" id="{28BF618D-7075-4A1E-AA64-D9EE9D48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0E0EEF9E-6E69-445F-91E7-6EA56E5E701A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FB0BF4F-6586-4D87-801C-89241AD75DDD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FB31FEB-2C22-4519-BA0F-AC76227CCC34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40F8AFC3-01ED-419D-90D1-C7E2D655285C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EC2C0CA6-1CA9-4951-83E3-1C990B53A05C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BCE1EA8-8466-4DF4-B3C3-D19AC74B84D2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A23825-6B3E-4CB5-8830-BE28999044BF}"/>
              </a:ext>
            </a:extLst>
          </p:cNvPr>
          <p:cNvGrpSpPr/>
          <p:nvPr userDrawn="1"/>
        </p:nvGrpSpPr>
        <p:grpSpPr>
          <a:xfrm rot="20228232">
            <a:off x="7170562" y="-1447735"/>
            <a:ext cx="1777103" cy="230299"/>
            <a:chOff x="2764511" y="5842569"/>
            <a:chExt cx="8381724" cy="1086064"/>
          </a:xfrm>
        </p:grpSpPr>
        <p:sp>
          <p:nvSpPr>
            <p:cNvPr id="79" name="Rectangle: Rounded Corners 78">
              <a:extLst>
                <a:ext uri="{FF2B5EF4-FFF2-40B4-BE49-F238E27FC236}">
                  <a16:creationId xmlns:a16="http://schemas.microsoft.com/office/drawing/2014/main" id="{292C354E-8869-4827-B601-1982EB2FD969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A2428A33-FF05-447A-B0B0-E0052102A4F2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84" name="Pink">
            <a:extLst>
              <a:ext uri="{FF2B5EF4-FFF2-40B4-BE49-F238E27FC236}">
                <a16:creationId xmlns:a16="http://schemas.microsoft.com/office/drawing/2014/main" id="{5789F259-0E61-4DD8-B430-C9B26C50B551}"/>
              </a:ext>
            </a:extLst>
          </p:cNvPr>
          <p:cNvSpPr/>
          <p:nvPr userDrawn="1"/>
        </p:nvSpPr>
        <p:spPr>
          <a:xfrm rot="9000000">
            <a:off x="9683217" y="5144311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8" name="Light Blue">
            <a:extLst>
              <a:ext uri="{FF2B5EF4-FFF2-40B4-BE49-F238E27FC236}">
                <a16:creationId xmlns:a16="http://schemas.microsoft.com/office/drawing/2014/main" id="{1982A594-B509-47A3-8DFD-0DDFE746A02C}"/>
              </a:ext>
            </a:extLst>
          </p:cNvPr>
          <p:cNvSpPr/>
          <p:nvPr userDrawn="1"/>
        </p:nvSpPr>
        <p:spPr>
          <a:xfrm rot="15300000">
            <a:off x="-3105334" y="-3234811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9" name="Light Blue">
            <a:extLst>
              <a:ext uri="{FF2B5EF4-FFF2-40B4-BE49-F238E27FC236}">
                <a16:creationId xmlns:a16="http://schemas.microsoft.com/office/drawing/2014/main" id="{7A1CB15E-0936-4647-B663-BFCB3728A48F}"/>
              </a:ext>
            </a:extLst>
          </p:cNvPr>
          <p:cNvSpPr/>
          <p:nvPr userDrawn="1"/>
        </p:nvSpPr>
        <p:spPr>
          <a:xfrm rot="19159880">
            <a:off x="-1638135" y="-138225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1C7EA873-062D-4484-8517-A4CBA53DC7FF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033C62DF-A1E1-4AD7-A214-97C9A8AA081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7A4BFA1B-E19F-4254-892D-0EFB27FAE08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CA6B0401-A320-4D02-94C6-491982CD470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TextBox 94">
            <a:extLst>
              <a:ext uri="{FF2B5EF4-FFF2-40B4-BE49-F238E27FC236}">
                <a16:creationId xmlns:a16="http://schemas.microsoft.com/office/drawing/2014/main" id="{EB8D7A3A-865B-4F28-A3CC-12D6705AF2D5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6" name="Slide Number Placeholder 5">
            <a:extLst>
              <a:ext uri="{FF2B5EF4-FFF2-40B4-BE49-F238E27FC236}">
                <a16:creationId xmlns:a16="http://schemas.microsoft.com/office/drawing/2014/main" id="{A49938F9-EE1F-4152-A8A5-C9C5468AC466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0" name="Light Blue">
            <a:extLst>
              <a:ext uri="{FF2B5EF4-FFF2-40B4-BE49-F238E27FC236}">
                <a16:creationId xmlns:a16="http://schemas.microsoft.com/office/drawing/2014/main" id="{81D15A4E-1EE2-4974-815A-A902825566CD}"/>
              </a:ext>
            </a:extLst>
          </p:cNvPr>
          <p:cNvSpPr/>
          <p:nvPr userDrawn="1"/>
        </p:nvSpPr>
        <p:spPr>
          <a:xfrm rot="15300000">
            <a:off x="9214268" y="178837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1" name="Light Blue">
            <a:extLst>
              <a:ext uri="{FF2B5EF4-FFF2-40B4-BE49-F238E27FC236}">
                <a16:creationId xmlns:a16="http://schemas.microsoft.com/office/drawing/2014/main" id="{BB8A0168-F4DD-4A62-ACCB-EFCF883C535E}"/>
              </a:ext>
            </a:extLst>
          </p:cNvPr>
          <p:cNvSpPr/>
          <p:nvPr userDrawn="1"/>
        </p:nvSpPr>
        <p:spPr>
          <a:xfrm rot="19159880">
            <a:off x="10681468" y="364093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2" name="Pink">
            <a:extLst>
              <a:ext uri="{FF2B5EF4-FFF2-40B4-BE49-F238E27FC236}">
                <a16:creationId xmlns:a16="http://schemas.microsoft.com/office/drawing/2014/main" id="{FA5B94BD-5948-4B85-AE7A-EEC21B994E7D}"/>
              </a:ext>
            </a:extLst>
          </p:cNvPr>
          <p:cNvSpPr/>
          <p:nvPr userDrawn="1"/>
        </p:nvSpPr>
        <p:spPr>
          <a:xfrm rot="9000000">
            <a:off x="-2636385" y="121125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8B04800F-5C31-4875-9EBE-70E62E6DE5A2}"/>
              </a:ext>
            </a:extLst>
          </p:cNvPr>
          <p:cNvSpPr/>
          <p:nvPr userDrawn="1"/>
        </p:nvSpPr>
        <p:spPr>
          <a:xfrm>
            <a:off x="562864" y="3837358"/>
            <a:ext cx="212205" cy="212233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41663656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7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2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p14:presetBounceEnd="76000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5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16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76000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6000">
                                          <p:cBhvr additive="base">
                                            <p:cTn id="19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6000">
                                          <p:cBhvr additive="base">
                                            <p:cTn id="20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22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25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26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8" dur="8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30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33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34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8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8" dur="2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300" fill="hold"/>
                                            <p:tgtEl>
                                              <p:spTgt spid="48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3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3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30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30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3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32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3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3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1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79" dur="1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1" dur="175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9.56907E-7 5.55556E-7 L 0.04062 5.55556E-7 " pathEditMode="relative" rAng="0" ptsTypes="AA">
                                          <p:cBhvr>
                                            <p:cTn id="8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5" dur="57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6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53105E-6 9.25926E-7 L 0.04062 9.25926E-7 " pathEditMode="relative" rAng="0" ptsTypes="AA">
                                          <p:cBhvr>
                                            <p:cTn id="8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9" dur="5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5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7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5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13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1" dur="12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4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5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9" dur="12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37" dur="12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8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0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1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42" presetClass="path" presetSubtype="0" repeatCount="indefinite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2.12863E-6 -1.11111E-6 L -0.00091 0.08519 " pathEditMode="relative" rAng="0" ptsTypes="AA">
                                          <p:cBhvr>
                                            <p:cTn id="143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21325E-8 -4.07407E-6 L -0.00091 0.08519 " pathEditMode="relative" rAng="0" ptsTypes="AA">
                                          <p:cBhvr>
                                            <p:cTn id="145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1" dur="500"/>
                                            <p:tgtEl>
                                              <p:spTgt spid="1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53" dur="120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500"/>
                                            <p:tgtEl>
                                              <p:spTgt spid="1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1" dur="12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6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5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6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7" dur="500"/>
                                            <p:tgtEl>
                                              <p:spTgt spid="1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9" dur="120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3277E-6 0 L -0.00092 0.08519 " pathEditMode="relative" rAng="0" ptsTypes="AA">
                                          <p:cBhvr>
                                            <p:cTn id="171" dur="1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3" grpId="0" animBg="1"/>
          <p:bldP spid="3" grpId="1" animBg="1"/>
          <p:bldP spid="19" grpId="0" animBg="1"/>
          <p:bldP spid="42" grpId="0" animBg="1"/>
          <p:bldP spid="43" grpId="0" animBg="1"/>
          <p:bldP spid="43" grpId="1" animBg="1"/>
          <p:bldP spid="44" grpId="0" animBg="1"/>
          <p:bldP spid="45" grpId="0" animBg="1"/>
          <p:bldP spid="45" grpId="1" animBg="1"/>
          <p:bldP spid="46" grpId="0" animBg="1"/>
          <p:bldP spid="48" grpId="0" animBg="1"/>
          <p:bldP spid="48" grpId="1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84" grpId="0" animBg="1"/>
          <p:bldP spid="84" grpId="1" animBg="1"/>
          <p:bldP spid="88" grpId="0" animBg="1"/>
          <p:bldP spid="88" grpId="1" animBg="1"/>
          <p:bldP spid="89" grpId="0" animBg="1"/>
          <p:bldP spid="89" grpId="1" animBg="1"/>
          <p:bldP spid="95" grpId="0"/>
          <p:bldP spid="100" grpId="0" animBg="1"/>
          <p:bldP spid="100" grpId="1" animBg="1"/>
          <p:bldP spid="101" grpId="0" animBg="1"/>
          <p:bldP spid="101" grpId="1" animBg="1"/>
          <p:bldP spid="102" grpId="0" animBg="1"/>
          <p:bldP spid="102" grpId="1" animBg="1"/>
          <p:bldP spid="9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2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2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2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4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8" dur="8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30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1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" dur="4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8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8" dur="2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300" fill="hold"/>
                                            <p:tgtEl>
                                              <p:spTgt spid="48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3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75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3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30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30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3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325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3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3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175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8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79" dur="1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1" dur="175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2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9.56907E-7 5.55556E-7 L 0.04062 5.55556E-7 " pathEditMode="relative" rAng="0" ptsTypes="AA">
                                          <p:cBhvr>
                                            <p:cTn id="83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5" dur="575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6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1.53105E-6 9.25926E-7 L 0.04062 9.25926E-7 " pathEditMode="relative" rAng="0" ptsTypes="AA">
                                          <p:cBhvr>
                                            <p:cTn id="8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9" dur="57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5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7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3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5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13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8" dur="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1" dur="12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2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4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5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6" dur="5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29" dur="12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5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37" dur="12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8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0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1" dur="1000" fill="hold"/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2" presetID="42" presetClass="path" presetSubtype="0" repeatCount="indefinite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2.12863E-6 -1.11111E-6 L -0.00091 0.08519 " pathEditMode="relative" rAng="0" ptsTypes="AA">
                                          <p:cBhvr>
                                            <p:cTn id="143" dur="1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21325E-8 -4.07407E-6 L -0.00091 0.08519 " pathEditMode="relative" rAng="0" ptsTypes="AA">
                                          <p:cBhvr>
                                            <p:cTn id="145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6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5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1" dur="500"/>
                                            <p:tgtEl>
                                              <p:spTgt spid="1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2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53" dur="1200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4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500"/>
                                            <p:tgtEl>
                                              <p:spTgt spid="1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1" dur="1200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6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5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6" dur="5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7" dur="500"/>
                                            <p:tgtEl>
                                              <p:spTgt spid="10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9" dur="1200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3277E-6 0 L -0.00092 0.08519 " pathEditMode="relative" rAng="0" ptsTypes="AA">
                                          <p:cBhvr>
                                            <p:cTn id="171" dur="1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6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3" grpId="0" animBg="1"/>
          <p:bldP spid="3" grpId="1" animBg="1"/>
          <p:bldP spid="19" grpId="0" animBg="1"/>
          <p:bldP spid="42" grpId="0" animBg="1"/>
          <p:bldP spid="43" grpId="0" animBg="1"/>
          <p:bldP spid="43" grpId="1" animBg="1"/>
          <p:bldP spid="44" grpId="0" animBg="1"/>
          <p:bldP spid="45" grpId="0" animBg="1"/>
          <p:bldP spid="45" grpId="1" animBg="1"/>
          <p:bldP spid="46" grpId="0" animBg="1"/>
          <p:bldP spid="48" grpId="0" animBg="1"/>
          <p:bldP spid="48" grpId="1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84" grpId="0" animBg="1"/>
          <p:bldP spid="84" grpId="1" animBg="1"/>
          <p:bldP spid="88" grpId="0" animBg="1"/>
          <p:bldP spid="88" grpId="1" animBg="1"/>
          <p:bldP spid="89" grpId="0" animBg="1"/>
          <p:bldP spid="89" grpId="1" animBg="1"/>
          <p:bldP spid="95" grpId="0"/>
          <p:bldP spid="100" grpId="0" animBg="1"/>
          <p:bldP spid="100" grpId="1" animBg="1"/>
          <p:bldP spid="101" grpId="0" animBg="1"/>
          <p:bldP spid="101" grpId="1" animBg="1"/>
          <p:bldP spid="102" grpId="0" animBg="1"/>
          <p:bldP spid="102" grpId="1" animBg="1"/>
          <p:bldP spid="97" grpId="0" animBg="1"/>
        </p:bldLst>
      </p:timing>
    </mc:Fallback>
  </mc:AlternateContent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Pink">
            <a:extLst>
              <a:ext uri="{FF2B5EF4-FFF2-40B4-BE49-F238E27FC236}">
                <a16:creationId xmlns:a16="http://schemas.microsoft.com/office/drawing/2014/main" id="{AD3DFCDF-143D-430A-8624-F7BA8B62CF05}"/>
              </a:ext>
            </a:extLst>
          </p:cNvPr>
          <p:cNvSpPr/>
          <p:nvPr userDrawn="1"/>
        </p:nvSpPr>
        <p:spPr>
          <a:xfrm rot="9000000">
            <a:off x="3001543" y="232392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2" name="Light Blue">
            <a:extLst>
              <a:ext uri="{FF2B5EF4-FFF2-40B4-BE49-F238E27FC236}">
                <a16:creationId xmlns:a16="http://schemas.microsoft.com/office/drawing/2014/main" id="{C5BD3362-29BC-4825-A9EC-6CC04E2F5E76}"/>
              </a:ext>
            </a:extLst>
          </p:cNvPr>
          <p:cNvSpPr/>
          <p:nvPr userDrawn="1"/>
        </p:nvSpPr>
        <p:spPr>
          <a:xfrm rot="15300000">
            <a:off x="1598719" y="142305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3" name="Light Blue">
            <a:extLst>
              <a:ext uri="{FF2B5EF4-FFF2-40B4-BE49-F238E27FC236}">
                <a16:creationId xmlns:a16="http://schemas.microsoft.com/office/drawing/2014/main" id="{95181F47-7758-4023-AE3A-D2F87A6954E3}"/>
              </a:ext>
            </a:extLst>
          </p:cNvPr>
          <p:cNvSpPr/>
          <p:nvPr userDrawn="1"/>
        </p:nvSpPr>
        <p:spPr>
          <a:xfrm rot="19159880">
            <a:off x="4049649" y="2812610"/>
            <a:ext cx="4543958" cy="4063928"/>
          </a:xfrm>
          <a:prstGeom prst="ellipse">
            <a:avLst/>
          </a:prstGeom>
          <a:gradFill>
            <a:gsLst>
              <a:gs pos="80000">
                <a:srgbClr val="61008C">
                  <a:alpha val="3300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2B73F98-1F8E-4ABB-804F-E8015802E125}"/>
              </a:ext>
            </a:extLst>
          </p:cNvPr>
          <p:cNvGrpSpPr/>
          <p:nvPr userDrawn="1"/>
        </p:nvGrpSpPr>
        <p:grpSpPr>
          <a:xfrm rot="20228232">
            <a:off x="13659465" y="-508696"/>
            <a:ext cx="1468680" cy="190330"/>
            <a:chOff x="2764511" y="5842569"/>
            <a:chExt cx="8381724" cy="1086064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D68DBC30-E191-49C3-8F05-7C309CA599F6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D7D8AFAB-2F05-48B1-833B-2FEA56C618B2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6778EA9-30E7-4CB2-ACAF-505B025D918A}"/>
              </a:ext>
            </a:extLst>
          </p:cNvPr>
          <p:cNvGrpSpPr/>
          <p:nvPr userDrawn="1"/>
        </p:nvGrpSpPr>
        <p:grpSpPr>
          <a:xfrm rot="20228232">
            <a:off x="7324773" y="-1427750"/>
            <a:ext cx="1468680" cy="190330"/>
            <a:chOff x="2764511" y="5842569"/>
            <a:chExt cx="8381724" cy="1086064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70EEF3F0-7FBF-46D2-A3DB-5DB60A7862F2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9075E26E-B084-44E6-B16E-519C0458CA5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E8755A0-759E-4E0F-B10C-64A25EE38A22}"/>
              </a:ext>
            </a:extLst>
          </p:cNvPr>
          <p:cNvGrpSpPr/>
          <p:nvPr userDrawn="1"/>
        </p:nvGrpSpPr>
        <p:grpSpPr>
          <a:xfrm>
            <a:off x="2097773" y="3128930"/>
            <a:ext cx="7800916" cy="7710247"/>
            <a:chOff x="3638130" y="1073764"/>
            <a:chExt cx="4829574" cy="4772819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5D10FC7A-0799-4AF5-8C89-0AFB63625AE7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A3585"/>
            </a:solidFill>
            <a:ln w="127000">
              <a:noFill/>
            </a:ln>
            <a:effectLst>
              <a:outerShdw blurRad="317500" sx="122000" sy="122000" algn="ctr" rotWithShape="0">
                <a:srgbClr val="FA3585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11" name="Oval 209">
              <a:extLst>
                <a:ext uri="{FF2B5EF4-FFF2-40B4-BE49-F238E27FC236}">
                  <a16:creationId xmlns:a16="http://schemas.microsoft.com/office/drawing/2014/main" id="{A6EFDE2B-7DE4-443E-B6B4-99F2D0E16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gradFill>
              <a:gsLst>
                <a:gs pos="0">
                  <a:srgbClr val="E1216F"/>
                </a:gs>
                <a:gs pos="81000">
                  <a:srgbClr val="E12270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EEE1DD0-1144-4796-8ECF-8A9469D0499B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D31864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3FECB001-F330-4208-8C93-C8C19D3DE755}"/>
                </a:ext>
              </a:extLst>
            </p:cNvPr>
            <p:cNvSpPr/>
            <p:nvPr/>
          </p:nvSpPr>
          <p:spPr>
            <a:xfrm>
              <a:off x="3735386" y="1073764"/>
              <a:ext cx="4470358" cy="4586287"/>
            </a:xfrm>
            <a:prstGeom prst="ellipse">
              <a:avLst/>
            </a:prstGeom>
            <a:solidFill>
              <a:srgbClr val="D31864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4" name="Freeform 214">
              <a:extLst>
                <a:ext uri="{FF2B5EF4-FFF2-40B4-BE49-F238E27FC236}">
                  <a16:creationId xmlns:a16="http://schemas.microsoft.com/office/drawing/2014/main" id="{ECD52BED-4564-464A-AC13-2ADAA08DB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" name="Freeform 215">
              <a:extLst>
                <a:ext uri="{FF2B5EF4-FFF2-40B4-BE49-F238E27FC236}">
                  <a16:creationId xmlns:a16="http://schemas.microsoft.com/office/drawing/2014/main" id="{546FBCBB-92E7-4683-BDD8-961B95A4C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" name="Freeform 216">
              <a:extLst>
                <a:ext uri="{FF2B5EF4-FFF2-40B4-BE49-F238E27FC236}">
                  <a16:creationId xmlns:a16="http://schemas.microsoft.com/office/drawing/2014/main" id="{1C2D2DA2-EE95-4A94-A09E-6D85B780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6" y="4151133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7" name="Freeform 217">
              <a:extLst>
                <a:ext uri="{FF2B5EF4-FFF2-40B4-BE49-F238E27FC236}">
                  <a16:creationId xmlns:a16="http://schemas.microsoft.com/office/drawing/2014/main" id="{2EB69AAA-2BD0-4F92-A17D-B50F8FDA7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8" name="Freeform 218">
              <a:extLst>
                <a:ext uri="{FF2B5EF4-FFF2-40B4-BE49-F238E27FC236}">
                  <a16:creationId xmlns:a16="http://schemas.microsoft.com/office/drawing/2014/main" id="{FB5379D0-6427-44FE-AE02-D55D811A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9" name="Freeform 219">
              <a:extLst>
                <a:ext uri="{FF2B5EF4-FFF2-40B4-BE49-F238E27FC236}">
                  <a16:creationId xmlns:a16="http://schemas.microsoft.com/office/drawing/2014/main" id="{1EE8C09C-F11F-478F-9119-D45EA923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0" name="Freeform 220">
              <a:extLst>
                <a:ext uri="{FF2B5EF4-FFF2-40B4-BE49-F238E27FC236}">
                  <a16:creationId xmlns:a16="http://schemas.microsoft.com/office/drawing/2014/main" id="{894518C9-C950-4079-A56D-E89C7EC1F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1" name="Freeform 221">
              <a:extLst>
                <a:ext uri="{FF2B5EF4-FFF2-40B4-BE49-F238E27FC236}">
                  <a16:creationId xmlns:a16="http://schemas.microsoft.com/office/drawing/2014/main" id="{309EA82D-DF41-4EAF-82C7-561E1816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2" name="Freeform 222">
              <a:extLst>
                <a:ext uri="{FF2B5EF4-FFF2-40B4-BE49-F238E27FC236}">
                  <a16:creationId xmlns:a16="http://schemas.microsoft.com/office/drawing/2014/main" id="{DC0169F1-0269-4922-A73B-93822C60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54" y="3732033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3" name="Freeform 223">
              <a:extLst>
                <a:ext uri="{FF2B5EF4-FFF2-40B4-BE49-F238E27FC236}">
                  <a16:creationId xmlns:a16="http://schemas.microsoft.com/office/drawing/2014/main" id="{E55B1E61-1218-40A9-8A80-F770E7EF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224">
              <a:extLst>
                <a:ext uri="{FF2B5EF4-FFF2-40B4-BE49-F238E27FC236}">
                  <a16:creationId xmlns:a16="http://schemas.microsoft.com/office/drawing/2014/main" id="{708F275E-9479-4AC1-BDC1-938BB482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225">
              <a:extLst>
                <a:ext uri="{FF2B5EF4-FFF2-40B4-BE49-F238E27FC236}">
                  <a16:creationId xmlns:a16="http://schemas.microsoft.com/office/drawing/2014/main" id="{DFB7B559-F6D6-4E79-96B9-3A270C939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226">
              <a:extLst>
                <a:ext uri="{FF2B5EF4-FFF2-40B4-BE49-F238E27FC236}">
                  <a16:creationId xmlns:a16="http://schemas.microsoft.com/office/drawing/2014/main" id="{BFE3BA1B-0BF5-4180-86DF-4ECD7F51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27">
              <a:extLst>
                <a:ext uri="{FF2B5EF4-FFF2-40B4-BE49-F238E27FC236}">
                  <a16:creationId xmlns:a16="http://schemas.microsoft.com/office/drawing/2014/main" id="{897CCC81-ECC3-4966-87DF-2ECB7BC5C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28">
              <a:extLst>
                <a:ext uri="{FF2B5EF4-FFF2-40B4-BE49-F238E27FC236}">
                  <a16:creationId xmlns:a16="http://schemas.microsoft.com/office/drawing/2014/main" id="{AE68F391-2397-4B5B-BE0C-B7ED99AD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Freeform 229">
              <a:extLst>
                <a:ext uri="{FF2B5EF4-FFF2-40B4-BE49-F238E27FC236}">
                  <a16:creationId xmlns:a16="http://schemas.microsoft.com/office/drawing/2014/main" id="{52C73CE6-E5BD-47A2-9E48-72FD6D148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Freeform 230">
              <a:extLst>
                <a:ext uri="{FF2B5EF4-FFF2-40B4-BE49-F238E27FC236}">
                  <a16:creationId xmlns:a16="http://schemas.microsoft.com/office/drawing/2014/main" id="{E2A9A9E1-A5D7-41E8-BAC3-5BF860F4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Freeform 231">
              <a:extLst>
                <a:ext uri="{FF2B5EF4-FFF2-40B4-BE49-F238E27FC236}">
                  <a16:creationId xmlns:a16="http://schemas.microsoft.com/office/drawing/2014/main" id="{0C2D6BA4-DE65-4991-B62B-327A5C70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Freeform 232">
              <a:extLst>
                <a:ext uri="{FF2B5EF4-FFF2-40B4-BE49-F238E27FC236}">
                  <a16:creationId xmlns:a16="http://schemas.microsoft.com/office/drawing/2014/main" id="{BD8D82A4-2D4B-4F4E-908E-7DD3F4EE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33">
              <a:extLst>
                <a:ext uri="{FF2B5EF4-FFF2-40B4-BE49-F238E27FC236}">
                  <a16:creationId xmlns:a16="http://schemas.microsoft.com/office/drawing/2014/main" id="{AD2A23B0-FE13-4573-B382-6BB8BADC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34">
              <a:extLst>
                <a:ext uri="{FF2B5EF4-FFF2-40B4-BE49-F238E27FC236}">
                  <a16:creationId xmlns:a16="http://schemas.microsoft.com/office/drawing/2014/main" id="{5941C974-C4C1-4258-BFDD-CF271259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35">
              <a:extLst>
                <a:ext uri="{FF2B5EF4-FFF2-40B4-BE49-F238E27FC236}">
                  <a16:creationId xmlns:a16="http://schemas.microsoft.com/office/drawing/2014/main" id="{F315F183-8727-4E95-B22F-1D2259F5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236">
              <a:extLst>
                <a:ext uri="{FF2B5EF4-FFF2-40B4-BE49-F238E27FC236}">
                  <a16:creationId xmlns:a16="http://schemas.microsoft.com/office/drawing/2014/main" id="{1ECC3FDA-FC9D-4EE9-A1E4-267088E5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237">
              <a:extLst>
                <a:ext uri="{FF2B5EF4-FFF2-40B4-BE49-F238E27FC236}">
                  <a16:creationId xmlns:a16="http://schemas.microsoft.com/office/drawing/2014/main" id="{89A7A661-C465-45EE-B923-44FB9B84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Freeform 238">
              <a:extLst>
                <a:ext uri="{FF2B5EF4-FFF2-40B4-BE49-F238E27FC236}">
                  <a16:creationId xmlns:a16="http://schemas.microsoft.com/office/drawing/2014/main" id="{D1B679C5-CE0B-48CD-8623-0F73F048C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239">
              <a:extLst>
                <a:ext uri="{FF2B5EF4-FFF2-40B4-BE49-F238E27FC236}">
                  <a16:creationId xmlns:a16="http://schemas.microsoft.com/office/drawing/2014/main" id="{F4AFAFBE-7786-47AF-805F-7CA5BEAF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240">
              <a:extLst>
                <a:ext uri="{FF2B5EF4-FFF2-40B4-BE49-F238E27FC236}">
                  <a16:creationId xmlns:a16="http://schemas.microsoft.com/office/drawing/2014/main" id="{21964B9C-D779-4C0C-A8B0-A1908E563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241">
              <a:extLst>
                <a:ext uri="{FF2B5EF4-FFF2-40B4-BE49-F238E27FC236}">
                  <a16:creationId xmlns:a16="http://schemas.microsoft.com/office/drawing/2014/main" id="{79C92F03-CFFF-4286-93D3-2A3C29D2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Freeform 242">
              <a:extLst>
                <a:ext uri="{FF2B5EF4-FFF2-40B4-BE49-F238E27FC236}">
                  <a16:creationId xmlns:a16="http://schemas.microsoft.com/office/drawing/2014/main" id="{D94CC382-84E8-4194-990F-B4145675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4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Freeform 243">
              <a:extLst>
                <a:ext uri="{FF2B5EF4-FFF2-40B4-BE49-F238E27FC236}">
                  <a16:creationId xmlns:a16="http://schemas.microsoft.com/office/drawing/2014/main" id="{F9B999D1-AFE9-42F1-87B9-D74C14C54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Freeform 244">
              <a:extLst>
                <a:ext uri="{FF2B5EF4-FFF2-40B4-BE49-F238E27FC236}">
                  <a16:creationId xmlns:a16="http://schemas.microsoft.com/office/drawing/2014/main" id="{03C0DDAB-E718-4D9F-99A5-D30820EA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Freeform 245">
              <a:extLst>
                <a:ext uri="{FF2B5EF4-FFF2-40B4-BE49-F238E27FC236}">
                  <a16:creationId xmlns:a16="http://schemas.microsoft.com/office/drawing/2014/main" id="{E7BA2349-3BEA-4DCA-9004-7308DAAA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6" name="Freeform 246">
              <a:extLst>
                <a:ext uri="{FF2B5EF4-FFF2-40B4-BE49-F238E27FC236}">
                  <a16:creationId xmlns:a16="http://schemas.microsoft.com/office/drawing/2014/main" id="{77E65AF7-4BC7-4550-9C7D-4F032F70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7" name="Freeform 247">
              <a:extLst>
                <a:ext uri="{FF2B5EF4-FFF2-40B4-BE49-F238E27FC236}">
                  <a16:creationId xmlns:a16="http://schemas.microsoft.com/office/drawing/2014/main" id="{0935D1F9-2CED-4B03-B496-DFCF97292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 248">
              <a:extLst>
                <a:ext uri="{FF2B5EF4-FFF2-40B4-BE49-F238E27FC236}">
                  <a16:creationId xmlns:a16="http://schemas.microsoft.com/office/drawing/2014/main" id="{313A942E-9D78-4EAC-89EE-FFD93C32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9" name="Freeform 249">
              <a:extLst>
                <a:ext uri="{FF2B5EF4-FFF2-40B4-BE49-F238E27FC236}">
                  <a16:creationId xmlns:a16="http://schemas.microsoft.com/office/drawing/2014/main" id="{F3E8BDF6-0CF8-405B-90F3-BB16BD41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50" name="Freeform 5">
            <a:extLst>
              <a:ext uri="{FF2B5EF4-FFF2-40B4-BE49-F238E27FC236}">
                <a16:creationId xmlns:a16="http://schemas.microsoft.com/office/drawing/2014/main" id="{BA617595-68FD-4A3B-B9C5-FCB01504BF6D}"/>
              </a:ext>
            </a:extLst>
          </p:cNvPr>
          <p:cNvSpPr>
            <a:spLocks/>
          </p:cNvSpPr>
          <p:nvPr userDrawn="1"/>
        </p:nvSpPr>
        <p:spPr bwMode="auto">
          <a:xfrm>
            <a:off x="7589926" y="3036094"/>
            <a:ext cx="4626167" cy="3821907"/>
          </a:xfrm>
          <a:custGeom>
            <a:avLst/>
            <a:gdLst>
              <a:gd name="T0" fmla="*/ 2128 w 2456"/>
              <a:gd name="T1" fmla="*/ 0 h 2028"/>
              <a:gd name="T2" fmla="*/ 1783 w 2456"/>
              <a:gd name="T3" fmla="*/ 152 h 2028"/>
              <a:gd name="T4" fmla="*/ 1776 w 2456"/>
              <a:gd name="T5" fmla="*/ 160 h 2028"/>
              <a:gd name="T6" fmla="*/ 1584 w 2456"/>
              <a:gd name="T7" fmla="*/ 508 h 2028"/>
              <a:gd name="T8" fmla="*/ 964 w 2456"/>
              <a:gd name="T9" fmla="*/ 400 h 2028"/>
              <a:gd name="T10" fmla="*/ 744 w 2456"/>
              <a:gd name="T11" fmla="*/ 1032 h 2028"/>
              <a:gd name="T12" fmla="*/ 404 w 2456"/>
              <a:gd name="T13" fmla="*/ 1220 h 2028"/>
              <a:gd name="T14" fmla="*/ 372 w 2456"/>
              <a:gd name="T15" fmla="*/ 1728 h 2028"/>
              <a:gd name="T16" fmla="*/ 0 w 2456"/>
              <a:gd name="T17" fmla="*/ 2028 h 2028"/>
              <a:gd name="T18" fmla="*/ 2456 w 2456"/>
              <a:gd name="T19" fmla="*/ 2028 h 2028"/>
              <a:gd name="T20" fmla="*/ 2456 w 2456"/>
              <a:gd name="T21" fmla="*/ 0 h 2028"/>
              <a:gd name="T22" fmla="*/ 2128 w 2456"/>
              <a:gd name="T23" fmla="*/ 0 h 2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456" h="2028">
                <a:moveTo>
                  <a:pt x="2128" y="0"/>
                </a:moveTo>
                <a:cubicBezTo>
                  <a:pt x="1997" y="0"/>
                  <a:pt x="1871" y="54"/>
                  <a:pt x="1783" y="152"/>
                </a:cubicBezTo>
                <a:cubicBezTo>
                  <a:pt x="1781" y="155"/>
                  <a:pt x="1778" y="157"/>
                  <a:pt x="1776" y="160"/>
                </a:cubicBezTo>
                <a:cubicBezTo>
                  <a:pt x="1684" y="268"/>
                  <a:pt x="1724" y="432"/>
                  <a:pt x="1584" y="508"/>
                </a:cubicBezTo>
                <a:cubicBezTo>
                  <a:pt x="1444" y="584"/>
                  <a:pt x="1152" y="260"/>
                  <a:pt x="964" y="400"/>
                </a:cubicBezTo>
                <a:cubicBezTo>
                  <a:pt x="704" y="556"/>
                  <a:pt x="932" y="924"/>
                  <a:pt x="744" y="1032"/>
                </a:cubicBezTo>
                <a:cubicBezTo>
                  <a:pt x="556" y="1140"/>
                  <a:pt x="444" y="1128"/>
                  <a:pt x="404" y="1220"/>
                </a:cubicBezTo>
                <a:cubicBezTo>
                  <a:pt x="334" y="1382"/>
                  <a:pt x="412" y="1612"/>
                  <a:pt x="372" y="1728"/>
                </a:cubicBezTo>
                <a:cubicBezTo>
                  <a:pt x="332" y="1844"/>
                  <a:pt x="0" y="2028"/>
                  <a:pt x="0" y="2028"/>
                </a:cubicBezTo>
                <a:cubicBezTo>
                  <a:pt x="2456" y="2028"/>
                  <a:pt x="2456" y="2028"/>
                  <a:pt x="2456" y="2028"/>
                </a:cubicBezTo>
                <a:cubicBezTo>
                  <a:pt x="2456" y="0"/>
                  <a:pt x="2456" y="0"/>
                  <a:pt x="2456" y="0"/>
                </a:cubicBezTo>
                <a:lnTo>
                  <a:pt x="2128" y="0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51" name="Freeform 9">
            <a:extLst>
              <a:ext uri="{FF2B5EF4-FFF2-40B4-BE49-F238E27FC236}">
                <a16:creationId xmlns:a16="http://schemas.microsoft.com/office/drawing/2014/main" id="{39C85D09-5F8F-4BA2-9EFD-0199289491BA}"/>
              </a:ext>
            </a:extLst>
          </p:cNvPr>
          <p:cNvSpPr>
            <a:spLocks/>
          </p:cNvSpPr>
          <p:nvPr userDrawn="1"/>
        </p:nvSpPr>
        <p:spPr bwMode="auto">
          <a:xfrm>
            <a:off x="-1133" y="2261482"/>
            <a:ext cx="3821409" cy="4625975"/>
          </a:xfrm>
          <a:custGeom>
            <a:avLst/>
            <a:gdLst>
              <a:gd name="T0" fmla="*/ 2028 w 2028"/>
              <a:gd name="T1" fmla="*/ 2128 h 2456"/>
              <a:gd name="T2" fmla="*/ 1876 w 2028"/>
              <a:gd name="T3" fmla="*/ 1783 h 2456"/>
              <a:gd name="T4" fmla="*/ 1868 w 2028"/>
              <a:gd name="T5" fmla="*/ 1776 h 2456"/>
              <a:gd name="T6" fmla="*/ 1520 w 2028"/>
              <a:gd name="T7" fmla="*/ 1584 h 2456"/>
              <a:gd name="T8" fmla="*/ 1628 w 2028"/>
              <a:gd name="T9" fmla="*/ 964 h 2456"/>
              <a:gd name="T10" fmla="*/ 996 w 2028"/>
              <a:gd name="T11" fmla="*/ 744 h 2456"/>
              <a:gd name="T12" fmla="*/ 808 w 2028"/>
              <a:gd name="T13" fmla="*/ 404 h 2456"/>
              <a:gd name="T14" fmla="*/ 300 w 2028"/>
              <a:gd name="T15" fmla="*/ 372 h 2456"/>
              <a:gd name="T16" fmla="*/ 0 w 2028"/>
              <a:gd name="T17" fmla="*/ 0 h 2456"/>
              <a:gd name="T18" fmla="*/ 0 w 2028"/>
              <a:gd name="T19" fmla="*/ 2456 h 2456"/>
              <a:gd name="T20" fmla="*/ 2028 w 2028"/>
              <a:gd name="T21" fmla="*/ 2456 h 2456"/>
              <a:gd name="T22" fmla="*/ 2028 w 2028"/>
              <a:gd name="T23" fmla="*/ 2128 h 2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28" h="2456">
                <a:moveTo>
                  <a:pt x="2028" y="2128"/>
                </a:moveTo>
                <a:cubicBezTo>
                  <a:pt x="2028" y="1997"/>
                  <a:pt x="1974" y="1871"/>
                  <a:pt x="1876" y="1783"/>
                </a:cubicBezTo>
                <a:cubicBezTo>
                  <a:pt x="1873" y="1781"/>
                  <a:pt x="1871" y="1778"/>
                  <a:pt x="1868" y="1776"/>
                </a:cubicBezTo>
                <a:cubicBezTo>
                  <a:pt x="1760" y="1684"/>
                  <a:pt x="1596" y="1724"/>
                  <a:pt x="1520" y="1584"/>
                </a:cubicBezTo>
                <a:cubicBezTo>
                  <a:pt x="1444" y="1444"/>
                  <a:pt x="1768" y="1152"/>
                  <a:pt x="1628" y="964"/>
                </a:cubicBezTo>
                <a:cubicBezTo>
                  <a:pt x="1472" y="704"/>
                  <a:pt x="1104" y="932"/>
                  <a:pt x="996" y="744"/>
                </a:cubicBezTo>
                <a:cubicBezTo>
                  <a:pt x="888" y="556"/>
                  <a:pt x="900" y="444"/>
                  <a:pt x="808" y="404"/>
                </a:cubicBezTo>
                <a:cubicBezTo>
                  <a:pt x="646" y="334"/>
                  <a:pt x="416" y="412"/>
                  <a:pt x="300" y="372"/>
                </a:cubicBezTo>
                <a:cubicBezTo>
                  <a:pt x="184" y="332"/>
                  <a:pt x="0" y="0"/>
                  <a:pt x="0" y="0"/>
                </a:cubicBezTo>
                <a:cubicBezTo>
                  <a:pt x="0" y="2456"/>
                  <a:pt x="0" y="2456"/>
                  <a:pt x="0" y="2456"/>
                </a:cubicBezTo>
                <a:cubicBezTo>
                  <a:pt x="2028" y="2456"/>
                  <a:pt x="2028" y="2456"/>
                  <a:pt x="2028" y="2456"/>
                </a:cubicBezTo>
                <a:lnTo>
                  <a:pt x="2028" y="2128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F4527FC-3A30-4148-B6F4-86B1F96919EA}"/>
              </a:ext>
            </a:extLst>
          </p:cNvPr>
          <p:cNvGrpSpPr/>
          <p:nvPr userDrawn="1"/>
        </p:nvGrpSpPr>
        <p:grpSpPr>
          <a:xfrm rot="830169">
            <a:off x="9711302" y="2904550"/>
            <a:ext cx="1637871" cy="2076011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D5F3F932-895F-4576-9B41-571EF2CDBAC7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56" name="Freeform 169">
                <a:extLst>
                  <a:ext uri="{FF2B5EF4-FFF2-40B4-BE49-F238E27FC236}">
                    <a16:creationId xmlns:a16="http://schemas.microsoft.com/office/drawing/2014/main" id="{1260AF1A-2140-46DC-973C-9B9034C9A4E3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57" name="Oval 168">
                <a:extLst>
                  <a:ext uri="{FF2B5EF4-FFF2-40B4-BE49-F238E27FC236}">
                    <a16:creationId xmlns:a16="http://schemas.microsoft.com/office/drawing/2014/main" id="{F3BAEA2F-B09A-4217-B09A-E850FE667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6E5CEF7-4C3B-4E86-9B21-DFD6471EB504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F9D16051-2B04-4C07-A649-12B07B95D9ED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F366299-9337-437F-BDD5-14B199DF58A2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BE44BE38-94B6-4F23-84B9-B1B7EA72E67D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FED3036B-4593-460F-BF42-7384D47D7EA4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2F8984D-A303-4AAC-A743-78E6CED5555A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FFDFE13-72F3-4C1B-B0C1-AC8B4584B3DE}"/>
              </a:ext>
            </a:extLst>
          </p:cNvPr>
          <p:cNvGrpSpPr/>
          <p:nvPr userDrawn="1"/>
        </p:nvGrpSpPr>
        <p:grpSpPr>
          <a:xfrm rot="19963218">
            <a:off x="912038" y="4547272"/>
            <a:ext cx="1554727" cy="1072058"/>
            <a:chOff x="1716976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64" name="Freeform 169">
              <a:extLst>
                <a:ext uri="{FF2B5EF4-FFF2-40B4-BE49-F238E27FC236}">
                  <a16:creationId xmlns:a16="http://schemas.microsoft.com/office/drawing/2014/main" id="{37337435-74B3-487D-B278-A54E38128184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65" name="Oval 168">
              <a:extLst>
                <a:ext uri="{FF2B5EF4-FFF2-40B4-BE49-F238E27FC236}">
                  <a16:creationId xmlns:a16="http://schemas.microsoft.com/office/drawing/2014/main" id="{EAF5206C-1A86-4F9F-B974-36AC747E40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BCF56186-C374-45B7-9BF5-28B044B38CF8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0A20FEC-7789-4705-8489-39FB611944A7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B180734-12FE-4603-A7BA-D6DFA4B2C354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EA3495D-CB9B-4965-9570-134F46A8F43C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2F6C1D7-309A-4E4A-A65C-0186104E3EAB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8EFCECC-F7CC-487C-B82D-A3F72488B2A1}"/>
                </a:ext>
              </a:extLst>
            </p:cNvPr>
            <p:cNvSpPr/>
            <p:nvPr/>
          </p:nvSpPr>
          <p:spPr>
            <a:xfrm rot="20153196" flipH="1">
              <a:off x="1716976" y="1802630"/>
              <a:ext cx="4197347" cy="2072857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72" name="Oval 71">
            <a:extLst>
              <a:ext uri="{FF2B5EF4-FFF2-40B4-BE49-F238E27FC236}">
                <a16:creationId xmlns:a16="http://schemas.microsoft.com/office/drawing/2014/main" id="{E00A07F9-F6E0-4B30-BF6E-587983A7786A}"/>
              </a:ext>
            </a:extLst>
          </p:cNvPr>
          <p:cNvSpPr/>
          <p:nvPr userDrawn="1"/>
        </p:nvSpPr>
        <p:spPr>
          <a:xfrm>
            <a:off x="2832688" y="221736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040197F7-662D-4C3C-8570-BFCEF5D97B5C}"/>
              </a:ext>
            </a:extLst>
          </p:cNvPr>
          <p:cNvSpPr/>
          <p:nvPr userDrawn="1"/>
        </p:nvSpPr>
        <p:spPr>
          <a:xfrm flipV="1">
            <a:off x="2371973" y="734249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9053646E-EB56-4B7E-A108-C155C0423E95}"/>
              </a:ext>
            </a:extLst>
          </p:cNvPr>
          <p:cNvSpPr/>
          <p:nvPr userDrawn="1"/>
        </p:nvSpPr>
        <p:spPr>
          <a:xfrm flipH="1">
            <a:off x="574427" y="1148028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271003D3-EBAB-488F-A391-2E6145572FA0}"/>
              </a:ext>
            </a:extLst>
          </p:cNvPr>
          <p:cNvSpPr/>
          <p:nvPr userDrawn="1"/>
        </p:nvSpPr>
        <p:spPr>
          <a:xfrm>
            <a:off x="6513508" y="228159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5ABDB6EA-2CA3-497C-9214-2D83B8423001}"/>
              </a:ext>
            </a:extLst>
          </p:cNvPr>
          <p:cNvSpPr/>
          <p:nvPr userDrawn="1"/>
        </p:nvSpPr>
        <p:spPr>
          <a:xfrm>
            <a:off x="9444589" y="2182367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9CE5EB5B-7624-43AC-92AF-DFFAE7EDC516}"/>
              </a:ext>
            </a:extLst>
          </p:cNvPr>
          <p:cNvSpPr/>
          <p:nvPr userDrawn="1"/>
        </p:nvSpPr>
        <p:spPr>
          <a:xfrm flipV="1">
            <a:off x="10894358" y="107812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33E60CDB-ACAA-4580-9017-B95A0E145E90}"/>
              </a:ext>
            </a:extLst>
          </p:cNvPr>
          <p:cNvSpPr/>
          <p:nvPr userDrawn="1"/>
        </p:nvSpPr>
        <p:spPr>
          <a:xfrm>
            <a:off x="7260068" y="34844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6EDFB6A-908A-47FF-869E-9F1C2FDB1A22}"/>
              </a:ext>
            </a:extLst>
          </p:cNvPr>
          <p:cNvSpPr txBox="1"/>
          <p:nvPr userDrawn="1"/>
        </p:nvSpPr>
        <p:spPr>
          <a:xfrm rot="16200000">
            <a:off x="-442569" y="468980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80" name="Slide Number Placeholder 5">
            <a:extLst>
              <a:ext uri="{FF2B5EF4-FFF2-40B4-BE49-F238E27FC236}">
                <a16:creationId xmlns:a16="http://schemas.microsoft.com/office/drawing/2014/main" id="{0A37528D-8AF5-4F93-B9C1-C8D773916ECA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946138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9.25926E-7 L -1.36448 1.06875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10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13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14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8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18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21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22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4" dur="8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6" dur="3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30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3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3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30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1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9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5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9.25926E-7 L -1.36448 1.06875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8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8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4" dur="8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6" dur="3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30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3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3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30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1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9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5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/>
        </p:bldLst>
      </p:timing>
    </mc:Fallback>
  </mc:AlternateContent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Rectangle 83">
            <a:extLst>
              <a:ext uri="{FF2B5EF4-FFF2-40B4-BE49-F238E27FC236}">
                <a16:creationId xmlns:a16="http://schemas.microsoft.com/office/drawing/2014/main" id="{F9122298-8D86-45F5-930B-CAA35BF781F1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" name="Pink">
            <a:extLst>
              <a:ext uri="{FF2B5EF4-FFF2-40B4-BE49-F238E27FC236}">
                <a16:creationId xmlns:a16="http://schemas.microsoft.com/office/drawing/2014/main" id="{AD3DFCDF-143D-430A-8624-F7BA8B62CF05}"/>
              </a:ext>
            </a:extLst>
          </p:cNvPr>
          <p:cNvSpPr/>
          <p:nvPr userDrawn="1"/>
        </p:nvSpPr>
        <p:spPr>
          <a:xfrm rot="9000000">
            <a:off x="3001543" y="232392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2" name="Light Blue">
            <a:extLst>
              <a:ext uri="{FF2B5EF4-FFF2-40B4-BE49-F238E27FC236}">
                <a16:creationId xmlns:a16="http://schemas.microsoft.com/office/drawing/2014/main" id="{C5BD3362-29BC-4825-A9EC-6CC04E2F5E76}"/>
              </a:ext>
            </a:extLst>
          </p:cNvPr>
          <p:cNvSpPr/>
          <p:nvPr userDrawn="1"/>
        </p:nvSpPr>
        <p:spPr>
          <a:xfrm rot="15300000">
            <a:off x="1598719" y="142305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3" name="Light Blue">
            <a:extLst>
              <a:ext uri="{FF2B5EF4-FFF2-40B4-BE49-F238E27FC236}">
                <a16:creationId xmlns:a16="http://schemas.microsoft.com/office/drawing/2014/main" id="{95181F47-7758-4023-AE3A-D2F87A6954E3}"/>
              </a:ext>
            </a:extLst>
          </p:cNvPr>
          <p:cNvSpPr/>
          <p:nvPr userDrawn="1"/>
        </p:nvSpPr>
        <p:spPr>
          <a:xfrm rot="19159880">
            <a:off x="4049649" y="2812610"/>
            <a:ext cx="4543958" cy="4063928"/>
          </a:xfrm>
          <a:prstGeom prst="ellipse">
            <a:avLst/>
          </a:prstGeom>
          <a:gradFill>
            <a:gsLst>
              <a:gs pos="80000">
                <a:srgbClr val="61008C">
                  <a:alpha val="33000"/>
                </a:srgbClr>
              </a:gs>
              <a:gs pos="0">
                <a:srgbClr val="61008C">
                  <a:alpha val="28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2B73F98-1F8E-4ABB-804F-E8015802E125}"/>
              </a:ext>
            </a:extLst>
          </p:cNvPr>
          <p:cNvGrpSpPr/>
          <p:nvPr userDrawn="1"/>
        </p:nvGrpSpPr>
        <p:grpSpPr>
          <a:xfrm rot="20228232">
            <a:off x="13659465" y="-508696"/>
            <a:ext cx="1468680" cy="190330"/>
            <a:chOff x="2764511" y="5842569"/>
            <a:chExt cx="8381724" cy="1086064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D68DBC30-E191-49C3-8F05-7C309CA599F6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D7D8AFAB-2F05-48B1-833B-2FEA56C618B2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6778EA9-30E7-4CB2-ACAF-505B025D918A}"/>
              </a:ext>
            </a:extLst>
          </p:cNvPr>
          <p:cNvGrpSpPr/>
          <p:nvPr userDrawn="1"/>
        </p:nvGrpSpPr>
        <p:grpSpPr>
          <a:xfrm rot="20228232">
            <a:off x="7324773" y="-1427750"/>
            <a:ext cx="1468680" cy="190330"/>
            <a:chOff x="2764511" y="5842569"/>
            <a:chExt cx="8381724" cy="1086064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70EEF3F0-7FBF-46D2-A3DB-5DB60A7862F2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9075E26E-B084-44E6-B16E-519C0458CA5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E8755A0-759E-4E0F-B10C-64A25EE38A22}"/>
              </a:ext>
            </a:extLst>
          </p:cNvPr>
          <p:cNvGrpSpPr/>
          <p:nvPr userDrawn="1"/>
        </p:nvGrpSpPr>
        <p:grpSpPr>
          <a:xfrm>
            <a:off x="2097773" y="3128930"/>
            <a:ext cx="7800916" cy="7710247"/>
            <a:chOff x="3638130" y="1073764"/>
            <a:chExt cx="4829574" cy="4772819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5D10FC7A-0799-4AF5-8C89-0AFB63625AE7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A3585"/>
            </a:solidFill>
            <a:ln w="127000">
              <a:noFill/>
            </a:ln>
            <a:effectLst>
              <a:outerShdw blurRad="317500" sx="122000" sy="122000" algn="ctr" rotWithShape="0">
                <a:srgbClr val="FA3585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11" name="Oval 209">
              <a:extLst>
                <a:ext uri="{FF2B5EF4-FFF2-40B4-BE49-F238E27FC236}">
                  <a16:creationId xmlns:a16="http://schemas.microsoft.com/office/drawing/2014/main" id="{A6EFDE2B-7DE4-443E-B6B4-99F2D0E16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gradFill>
              <a:gsLst>
                <a:gs pos="0">
                  <a:srgbClr val="E1216F"/>
                </a:gs>
                <a:gs pos="81000">
                  <a:srgbClr val="E12270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EEE1DD0-1144-4796-8ECF-8A9469D0499B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D31864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3FECB001-F330-4208-8C93-C8C19D3DE755}"/>
                </a:ext>
              </a:extLst>
            </p:cNvPr>
            <p:cNvSpPr/>
            <p:nvPr/>
          </p:nvSpPr>
          <p:spPr>
            <a:xfrm>
              <a:off x="3735386" y="1073764"/>
              <a:ext cx="4470358" cy="4586287"/>
            </a:xfrm>
            <a:prstGeom prst="ellipse">
              <a:avLst/>
            </a:prstGeom>
            <a:solidFill>
              <a:srgbClr val="D31864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4" name="Freeform 214">
              <a:extLst>
                <a:ext uri="{FF2B5EF4-FFF2-40B4-BE49-F238E27FC236}">
                  <a16:creationId xmlns:a16="http://schemas.microsoft.com/office/drawing/2014/main" id="{ECD52BED-4564-464A-AC13-2ADAA08DB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" name="Freeform 215">
              <a:extLst>
                <a:ext uri="{FF2B5EF4-FFF2-40B4-BE49-F238E27FC236}">
                  <a16:creationId xmlns:a16="http://schemas.microsoft.com/office/drawing/2014/main" id="{546FBCBB-92E7-4683-BDD8-961B95A4C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" name="Freeform 216">
              <a:extLst>
                <a:ext uri="{FF2B5EF4-FFF2-40B4-BE49-F238E27FC236}">
                  <a16:creationId xmlns:a16="http://schemas.microsoft.com/office/drawing/2014/main" id="{1C2D2DA2-EE95-4A94-A09E-6D85B780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6" y="4151133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7" name="Freeform 217">
              <a:extLst>
                <a:ext uri="{FF2B5EF4-FFF2-40B4-BE49-F238E27FC236}">
                  <a16:creationId xmlns:a16="http://schemas.microsoft.com/office/drawing/2014/main" id="{2EB69AAA-2BD0-4F92-A17D-B50F8FDA7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8" name="Freeform 218">
              <a:extLst>
                <a:ext uri="{FF2B5EF4-FFF2-40B4-BE49-F238E27FC236}">
                  <a16:creationId xmlns:a16="http://schemas.microsoft.com/office/drawing/2014/main" id="{FB5379D0-6427-44FE-AE02-D55D811A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9" name="Freeform 219">
              <a:extLst>
                <a:ext uri="{FF2B5EF4-FFF2-40B4-BE49-F238E27FC236}">
                  <a16:creationId xmlns:a16="http://schemas.microsoft.com/office/drawing/2014/main" id="{1EE8C09C-F11F-478F-9119-D45EA923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0" name="Freeform 220">
              <a:extLst>
                <a:ext uri="{FF2B5EF4-FFF2-40B4-BE49-F238E27FC236}">
                  <a16:creationId xmlns:a16="http://schemas.microsoft.com/office/drawing/2014/main" id="{894518C9-C950-4079-A56D-E89C7EC1F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1" name="Freeform 221">
              <a:extLst>
                <a:ext uri="{FF2B5EF4-FFF2-40B4-BE49-F238E27FC236}">
                  <a16:creationId xmlns:a16="http://schemas.microsoft.com/office/drawing/2014/main" id="{309EA82D-DF41-4EAF-82C7-561E1816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2" name="Freeform 222">
              <a:extLst>
                <a:ext uri="{FF2B5EF4-FFF2-40B4-BE49-F238E27FC236}">
                  <a16:creationId xmlns:a16="http://schemas.microsoft.com/office/drawing/2014/main" id="{DC0169F1-0269-4922-A73B-93822C60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54" y="3732033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3" name="Freeform 223">
              <a:extLst>
                <a:ext uri="{FF2B5EF4-FFF2-40B4-BE49-F238E27FC236}">
                  <a16:creationId xmlns:a16="http://schemas.microsoft.com/office/drawing/2014/main" id="{E55B1E61-1218-40A9-8A80-F770E7EF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224">
              <a:extLst>
                <a:ext uri="{FF2B5EF4-FFF2-40B4-BE49-F238E27FC236}">
                  <a16:creationId xmlns:a16="http://schemas.microsoft.com/office/drawing/2014/main" id="{708F275E-9479-4AC1-BDC1-938BB482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225">
              <a:extLst>
                <a:ext uri="{FF2B5EF4-FFF2-40B4-BE49-F238E27FC236}">
                  <a16:creationId xmlns:a16="http://schemas.microsoft.com/office/drawing/2014/main" id="{DFB7B559-F6D6-4E79-96B9-3A270C939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226">
              <a:extLst>
                <a:ext uri="{FF2B5EF4-FFF2-40B4-BE49-F238E27FC236}">
                  <a16:creationId xmlns:a16="http://schemas.microsoft.com/office/drawing/2014/main" id="{BFE3BA1B-0BF5-4180-86DF-4ECD7F51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27">
              <a:extLst>
                <a:ext uri="{FF2B5EF4-FFF2-40B4-BE49-F238E27FC236}">
                  <a16:creationId xmlns:a16="http://schemas.microsoft.com/office/drawing/2014/main" id="{897CCC81-ECC3-4966-87DF-2ECB7BC5C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28">
              <a:extLst>
                <a:ext uri="{FF2B5EF4-FFF2-40B4-BE49-F238E27FC236}">
                  <a16:creationId xmlns:a16="http://schemas.microsoft.com/office/drawing/2014/main" id="{AE68F391-2397-4B5B-BE0C-B7ED99AD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Freeform 229">
              <a:extLst>
                <a:ext uri="{FF2B5EF4-FFF2-40B4-BE49-F238E27FC236}">
                  <a16:creationId xmlns:a16="http://schemas.microsoft.com/office/drawing/2014/main" id="{52C73CE6-E5BD-47A2-9E48-72FD6D148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Freeform 230">
              <a:extLst>
                <a:ext uri="{FF2B5EF4-FFF2-40B4-BE49-F238E27FC236}">
                  <a16:creationId xmlns:a16="http://schemas.microsoft.com/office/drawing/2014/main" id="{E2A9A9E1-A5D7-41E8-BAC3-5BF860F4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Freeform 231">
              <a:extLst>
                <a:ext uri="{FF2B5EF4-FFF2-40B4-BE49-F238E27FC236}">
                  <a16:creationId xmlns:a16="http://schemas.microsoft.com/office/drawing/2014/main" id="{0C2D6BA4-DE65-4991-B62B-327A5C70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Freeform 232">
              <a:extLst>
                <a:ext uri="{FF2B5EF4-FFF2-40B4-BE49-F238E27FC236}">
                  <a16:creationId xmlns:a16="http://schemas.microsoft.com/office/drawing/2014/main" id="{BD8D82A4-2D4B-4F4E-908E-7DD3F4EE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33">
              <a:extLst>
                <a:ext uri="{FF2B5EF4-FFF2-40B4-BE49-F238E27FC236}">
                  <a16:creationId xmlns:a16="http://schemas.microsoft.com/office/drawing/2014/main" id="{AD2A23B0-FE13-4573-B382-6BB8BADC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34">
              <a:extLst>
                <a:ext uri="{FF2B5EF4-FFF2-40B4-BE49-F238E27FC236}">
                  <a16:creationId xmlns:a16="http://schemas.microsoft.com/office/drawing/2014/main" id="{5941C974-C4C1-4258-BFDD-CF271259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35">
              <a:extLst>
                <a:ext uri="{FF2B5EF4-FFF2-40B4-BE49-F238E27FC236}">
                  <a16:creationId xmlns:a16="http://schemas.microsoft.com/office/drawing/2014/main" id="{F315F183-8727-4E95-B22F-1D2259F5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236">
              <a:extLst>
                <a:ext uri="{FF2B5EF4-FFF2-40B4-BE49-F238E27FC236}">
                  <a16:creationId xmlns:a16="http://schemas.microsoft.com/office/drawing/2014/main" id="{1ECC3FDA-FC9D-4EE9-A1E4-267088E5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237">
              <a:extLst>
                <a:ext uri="{FF2B5EF4-FFF2-40B4-BE49-F238E27FC236}">
                  <a16:creationId xmlns:a16="http://schemas.microsoft.com/office/drawing/2014/main" id="{89A7A661-C465-45EE-B923-44FB9B84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Freeform 238">
              <a:extLst>
                <a:ext uri="{FF2B5EF4-FFF2-40B4-BE49-F238E27FC236}">
                  <a16:creationId xmlns:a16="http://schemas.microsoft.com/office/drawing/2014/main" id="{D1B679C5-CE0B-48CD-8623-0F73F048C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239">
              <a:extLst>
                <a:ext uri="{FF2B5EF4-FFF2-40B4-BE49-F238E27FC236}">
                  <a16:creationId xmlns:a16="http://schemas.microsoft.com/office/drawing/2014/main" id="{F4AFAFBE-7786-47AF-805F-7CA5BEAF6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240">
              <a:extLst>
                <a:ext uri="{FF2B5EF4-FFF2-40B4-BE49-F238E27FC236}">
                  <a16:creationId xmlns:a16="http://schemas.microsoft.com/office/drawing/2014/main" id="{21964B9C-D779-4C0C-A8B0-A1908E563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241">
              <a:extLst>
                <a:ext uri="{FF2B5EF4-FFF2-40B4-BE49-F238E27FC236}">
                  <a16:creationId xmlns:a16="http://schemas.microsoft.com/office/drawing/2014/main" id="{79C92F03-CFFF-4286-93D3-2A3C29D2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Freeform 242">
              <a:extLst>
                <a:ext uri="{FF2B5EF4-FFF2-40B4-BE49-F238E27FC236}">
                  <a16:creationId xmlns:a16="http://schemas.microsoft.com/office/drawing/2014/main" id="{D94CC382-84E8-4194-990F-B4145675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4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Freeform 243">
              <a:extLst>
                <a:ext uri="{FF2B5EF4-FFF2-40B4-BE49-F238E27FC236}">
                  <a16:creationId xmlns:a16="http://schemas.microsoft.com/office/drawing/2014/main" id="{F9B999D1-AFE9-42F1-87B9-D74C14C54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Freeform 244">
              <a:extLst>
                <a:ext uri="{FF2B5EF4-FFF2-40B4-BE49-F238E27FC236}">
                  <a16:creationId xmlns:a16="http://schemas.microsoft.com/office/drawing/2014/main" id="{03C0DDAB-E718-4D9F-99A5-D30820EA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Freeform 245">
              <a:extLst>
                <a:ext uri="{FF2B5EF4-FFF2-40B4-BE49-F238E27FC236}">
                  <a16:creationId xmlns:a16="http://schemas.microsoft.com/office/drawing/2014/main" id="{E7BA2349-3BEA-4DCA-9004-7308DAAA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6" name="Freeform 246">
              <a:extLst>
                <a:ext uri="{FF2B5EF4-FFF2-40B4-BE49-F238E27FC236}">
                  <a16:creationId xmlns:a16="http://schemas.microsoft.com/office/drawing/2014/main" id="{77E65AF7-4BC7-4550-9C7D-4F032F70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7" name="Freeform 247">
              <a:extLst>
                <a:ext uri="{FF2B5EF4-FFF2-40B4-BE49-F238E27FC236}">
                  <a16:creationId xmlns:a16="http://schemas.microsoft.com/office/drawing/2014/main" id="{0935D1F9-2CED-4B03-B496-DFCF97292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 248">
              <a:extLst>
                <a:ext uri="{FF2B5EF4-FFF2-40B4-BE49-F238E27FC236}">
                  <a16:creationId xmlns:a16="http://schemas.microsoft.com/office/drawing/2014/main" id="{313A942E-9D78-4EAC-89EE-FFD93C32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9" name="Freeform 249">
              <a:extLst>
                <a:ext uri="{FF2B5EF4-FFF2-40B4-BE49-F238E27FC236}">
                  <a16:creationId xmlns:a16="http://schemas.microsoft.com/office/drawing/2014/main" id="{F3E8BDF6-0CF8-405B-90F3-BB16BD41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50" name="Freeform 5">
            <a:extLst>
              <a:ext uri="{FF2B5EF4-FFF2-40B4-BE49-F238E27FC236}">
                <a16:creationId xmlns:a16="http://schemas.microsoft.com/office/drawing/2014/main" id="{BA617595-68FD-4A3B-B9C5-FCB01504BF6D}"/>
              </a:ext>
            </a:extLst>
          </p:cNvPr>
          <p:cNvSpPr>
            <a:spLocks/>
          </p:cNvSpPr>
          <p:nvPr userDrawn="1"/>
        </p:nvSpPr>
        <p:spPr bwMode="auto">
          <a:xfrm>
            <a:off x="7589926" y="3036094"/>
            <a:ext cx="4626167" cy="3821907"/>
          </a:xfrm>
          <a:custGeom>
            <a:avLst/>
            <a:gdLst>
              <a:gd name="T0" fmla="*/ 2128 w 2456"/>
              <a:gd name="T1" fmla="*/ 0 h 2028"/>
              <a:gd name="T2" fmla="*/ 1783 w 2456"/>
              <a:gd name="T3" fmla="*/ 152 h 2028"/>
              <a:gd name="T4" fmla="*/ 1776 w 2456"/>
              <a:gd name="T5" fmla="*/ 160 h 2028"/>
              <a:gd name="T6" fmla="*/ 1584 w 2456"/>
              <a:gd name="T7" fmla="*/ 508 h 2028"/>
              <a:gd name="T8" fmla="*/ 964 w 2456"/>
              <a:gd name="T9" fmla="*/ 400 h 2028"/>
              <a:gd name="T10" fmla="*/ 744 w 2456"/>
              <a:gd name="T11" fmla="*/ 1032 h 2028"/>
              <a:gd name="T12" fmla="*/ 404 w 2456"/>
              <a:gd name="T13" fmla="*/ 1220 h 2028"/>
              <a:gd name="T14" fmla="*/ 372 w 2456"/>
              <a:gd name="T15" fmla="*/ 1728 h 2028"/>
              <a:gd name="T16" fmla="*/ 0 w 2456"/>
              <a:gd name="T17" fmla="*/ 2028 h 2028"/>
              <a:gd name="T18" fmla="*/ 2456 w 2456"/>
              <a:gd name="T19" fmla="*/ 2028 h 2028"/>
              <a:gd name="T20" fmla="*/ 2456 w 2456"/>
              <a:gd name="T21" fmla="*/ 0 h 2028"/>
              <a:gd name="T22" fmla="*/ 2128 w 2456"/>
              <a:gd name="T23" fmla="*/ 0 h 2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456" h="2028">
                <a:moveTo>
                  <a:pt x="2128" y="0"/>
                </a:moveTo>
                <a:cubicBezTo>
                  <a:pt x="1997" y="0"/>
                  <a:pt x="1871" y="54"/>
                  <a:pt x="1783" y="152"/>
                </a:cubicBezTo>
                <a:cubicBezTo>
                  <a:pt x="1781" y="155"/>
                  <a:pt x="1778" y="157"/>
                  <a:pt x="1776" y="160"/>
                </a:cubicBezTo>
                <a:cubicBezTo>
                  <a:pt x="1684" y="268"/>
                  <a:pt x="1724" y="432"/>
                  <a:pt x="1584" y="508"/>
                </a:cubicBezTo>
                <a:cubicBezTo>
                  <a:pt x="1444" y="584"/>
                  <a:pt x="1152" y="260"/>
                  <a:pt x="964" y="400"/>
                </a:cubicBezTo>
                <a:cubicBezTo>
                  <a:pt x="704" y="556"/>
                  <a:pt x="932" y="924"/>
                  <a:pt x="744" y="1032"/>
                </a:cubicBezTo>
                <a:cubicBezTo>
                  <a:pt x="556" y="1140"/>
                  <a:pt x="444" y="1128"/>
                  <a:pt x="404" y="1220"/>
                </a:cubicBezTo>
                <a:cubicBezTo>
                  <a:pt x="334" y="1382"/>
                  <a:pt x="412" y="1612"/>
                  <a:pt x="372" y="1728"/>
                </a:cubicBezTo>
                <a:cubicBezTo>
                  <a:pt x="332" y="1844"/>
                  <a:pt x="0" y="2028"/>
                  <a:pt x="0" y="2028"/>
                </a:cubicBezTo>
                <a:cubicBezTo>
                  <a:pt x="2456" y="2028"/>
                  <a:pt x="2456" y="2028"/>
                  <a:pt x="2456" y="2028"/>
                </a:cubicBezTo>
                <a:cubicBezTo>
                  <a:pt x="2456" y="0"/>
                  <a:pt x="2456" y="0"/>
                  <a:pt x="2456" y="0"/>
                </a:cubicBezTo>
                <a:lnTo>
                  <a:pt x="2128" y="0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51" name="Freeform 9">
            <a:extLst>
              <a:ext uri="{FF2B5EF4-FFF2-40B4-BE49-F238E27FC236}">
                <a16:creationId xmlns:a16="http://schemas.microsoft.com/office/drawing/2014/main" id="{39C85D09-5F8F-4BA2-9EFD-0199289491BA}"/>
              </a:ext>
            </a:extLst>
          </p:cNvPr>
          <p:cNvSpPr>
            <a:spLocks/>
          </p:cNvSpPr>
          <p:nvPr userDrawn="1"/>
        </p:nvSpPr>
        <p:spPr bwMode="auto">
          <a:xfrm>
            <a:off x="-1133" y="2261482"/>
            <a:ext cx="3821409" cy="4625975"/>
          </a:xfrm>
          <a:custGeom>
            <a:avLst/>
            <a:gdLst>
              <a:gd name="T0" fmla="*/ 2028 w 2028"/>
              <a:gd name="T1" fmla="*/ 2128 h 2456"/>
              <a:gd name="T2" fmla="*/ 1876 w 2028"/>
              <a:gd name="T3" fmla="*/ 1783 h 2456"/>
              <a:gd name="T4" fmla="*/ 1868 w 2028"/>
              <a:gd name="T5" fmla="*/ 1776 h 2456"/>
              <a:gd name="T6" fmla="*/ 1520 w 2028"/>
              <a:gd name="T7" fmla="*/ 1584 h 2456"/>
              <a:gd name="T8" fmla="*/ 1628 w 2028"/>
              <a:gd name="T9" fmla="*/ 964 h 2456"/>
              <a:gd name="T10" fmla="*/ 996 w 2028"/>
              <a:gd name="T11" fmla="*/ 744 h 2456"/>
              <a:gd name="T12" fmla="*/ 808 w 2028"/>
              <a:gd name="T13" fmla="*/ 404 h 2456"/>
              <a:gd name="T14" fmla="*/ 300 w 2028"/>
              <a:gd name="T15" fmla="*/ 372 h 2456"/>
              <a:gd name="T16" fmla="*/ 0 w 2028"/>
              <a:gd name="T17" fmla="*/ 0 h 2456"/>
              <a:gd name="T18" fmla="*/ 0 w 2028"/>
              <a:gd name="T19" fmla="*/ 2456 h 2456"/>
              <a:gd name="T20" fmla="*/ 2028 w 2028"/>
              <a:gd name="T21" fmla="*/ 2456 h 2456"/>
              <a:gd name="T22" fmla="*/ 2028 w 2028"/>
              <a:gd name="T23" fmla="*/ 2128 h 2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28" h="2456">
                <a:moveTo>
                  <a:pt x="2028" y="2128"/>
                </a:moveTo>
                <a:cubicBezTo>
                  <a:pt x="2028" y="1997"/>
                  <a:pt x="1974" y="1871"/>
                  <a:pt x="1876" y="1783"/>
                </a:cubicBezTo>
                <a:cubicBezTo>
                  <a:pt x="1873" y="1781"/>
                  <a:pt x="1871" y="1778"/>
                  <a:pt x="1868" y="1776"/>
                </a:cubicBezTo>
                <a:cubicBezTo>
                  <a:pt x="1760" y="1684"/>
                  <a:pt x="1596" y="1724"/>
                  <a:pt x="1520" y="1584"/>
                </a:cubicBezTo>
                <a:cubicBezTo>
                  <a:pt x="1444" y="1444"/>
                  <a:pt x="1768" y="1152"/>
                  <a:pt x="1628" y="964"/>
                </a:cubicBezTo>
                <a:cubicBezTo>
                  <a:pt x="1472" y="704"/>
                  <a:pt x="1104" y="932"/>
                  <a:pt x="996" y="744"/>
                </a:cubicBezTo>
                <a:cubicBezTo>
                  <a:pt x="888" y="556"/>
                  <a:pt x="900" y="444"/>
                  <a:pt x="808" y="404"/>
                </a:cubicBezTo>
                <a:cubicBezTo>
                  <a:pt x="646" y="334"/>
                  <a:pt x="416" y="412"/>
                  <a:pt x="300" y="372"/>
                </a:cubicBezTo>
                <a:cubicBezTo>
                  <a:pt x="184" y="332"/>
                  <a:pt x="0" y="0"/>
                  <a:pt x="0" y="0"/>
                </a:cubicBezTo>
                <a:cubicBezTo>
                  <a:pt x="0" y="2456"/>
                  <a:pt x="0" y="2456"/>
                  <a:pt x="0" y="2456"/>
                </a:cubicBezTo>
                <a:cubicBezTo>
                  <a:pt x="2028" y="2456"/>
                  <a:pt x="2028" y="2456"/>
                  <a:pt x="2028" y="2456"/>
                </a:cubicBezTo>
                <a:lnTo>
                  <a:pt x="2028" y="2128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F4527FC-3A30-4148-B6F4-86B1F96919EA}"/>
              </a:ext>
            </a:extLst>
          </p:cNvPr>
          <p:cNvGrpSpPr/>
          <p:nvPr userDrawn="1"/>
        </p:nvGrpSpPr>
        <p:grpSpPr>
          <a:xfrm rot="830169">
            <a:off x="9711302" y="2904550"/>
            <a:ext cx="1637871" cy="2076011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D5F3F932-895F-4576-9B41-571EF2CDBAC7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56" name="Freeform 169">
                <a:extLst>
                  <a:ext uri="{FF2B5EF4-FFF2-40B4-BE49-F238E27FC236}">
                    <a16:creationId xmlns:a16="http://schemas.microsoft.com/office/drawing/2014/main" id="{1260AF1A-2140-46DC-973C-9B9034C9A4E3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57" name="Oval 168">
                <a:extLst>
                  <a:ext uri="{FF2B5EF4-FFF2-40B4-BE49-F238E27FC236}">
                    <a16:creationId xmlns:a16="http://schemas.microsoft.com/office/drawing/2014/main" id="{F3BAEA2F-B09A-4217-B09A-E850FE667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6E5CEF7-4C3B-4E86-9B21-DFD6471EB504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F9D16051-2B04-4C07-A649-12B07B95D9ED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F366299-9337-437F-BDD5-14B199DF58A2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BE44BE38-94B6-4F23-84B9-B1B7EA72E67D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FED3036B-4593-460F-BF42-7384D47D7EA4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2F8984D-A303-4AAC-A743-78E6CED5555A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FFDFE13-72F3-4C1B-B0C1-AC8B4584B3DE}"/>
              </a:ext>
            </a:extLst>
          </p:cNvPr>
          <p:cNvGrpSpPr/>
          <p:nvPr userDrawn="1"/>
        </p:nvGrpSpPr>
        <p:grpSpPr>
          <a:xfrm rot="19963218">
            <a:off x="912038" y="4547272"/>
            <a:ext cx="1554727" cy="1072058"/>
            <a:chOff x="1716976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64" name="Freeform 169">
              <a:extLst>
                <a:ext uri="{FF2B5EF4-FFF2-40B4-BE49-F238E27FC236}">
                  <a16:creationId xmlns:a16="http://schemas.microsoft.com/office/drawing/2014/main" id="{37337435-74B3-487D-B278-A54E38128184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65" name="Oval 168">
              <a:extLst>
                <a:ext uri="{FF2B5EF4-FFF2-40B4-BE49-F238E27FC236}">
                  <a16:creationId xmlns:a16="http://schemas.microsoft.com/office/drawing/2014/main" id="{EAF5206C-1A86-4F9F-B974-36AC747E40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BCF56186-C374-45B7-9BF5-28B044B38CF8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0A20FEC-7789-4705-8489-39FB611944A7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B180734-12FE-4603-A7BA-D6DFA4B2C354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EA3495D-CB9B-4965-9570-134F46A8F43C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2F6C1D7-309A-4E4A-A65C-0186104E3EAB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8EFCECC-F7CC-487C-B82D-A3F72488B2A1}"/>
                </a:ext>
              </a:extLst>
            </p:cNvPr>
            <p:cNvSpPr/>
            <p:nvPr/>
          </p:nvSpPr>
          <p:spPr>
            <a:xfrm rot="20153196" flipH="1">
              <a:off x="1716976" y="1802630"/>
              <a:ext cx="4197347" cy="2072857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72" name="Oval 71">
            <a:extLst>
              <a:ext uri="{FF2B5EF4-FFF2-40B4-BE49-F238E27FC236}">
                <a16:creationId xmlns:a16="http://schemas.microsoft.com/office/drawing/2014/main" id="{E00A07F9-F6E0-4B30-BF6E-587983A7786A}"/>
              </a:ext>
            </a:extLst>
          </p:cNvPr>
          <p:cNvSpPr/>
          <p:nvPr userDrawn="1"/>
        </p:nvSpPr>
        <p:spPr>
          <a:xfrm>
            <a:off x="2832688" y="221736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040197F7-662D-4C3C-8570-BFCEF5D97B5C}"/>
              </a:ext>
            </a:extLst>
          </p:cNvPr>
          <p:cNvSpPr/>
          <p:nvPr userDrawn="1"/>
        </p:nvSpPr>
        <p:spPr>
          <a:xfrm flipV="1">
            <a:off x="2371973" y="734249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9053646E-EB56-4B7E-A108-C155C0423E95}"/>
              </a:ext>
            </a:extLst>
          </p:cNvPr>
          <p:cNvSpPr/>
          <p:nvPr userDrawn="1"/>
        </p:nvSpPr>
        <p:spPr>
          <a:xfrm flipH="1">
            <a:off x="574427" y="1148028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271003D3-EBAB-488F-A391-2E6145572FA0}"/>
              </a:ext>
            </a:extLst>
          </p:cNvPr>
          <p:cNvSpPr/>
          <p:nvPr userDrawn="1"/>
        </p:nvSpPr>
        <p:spPr>
          <a:xfrm>
            <a:off x="6513508" y="228159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5ABDB6EA-2CA3-497C-9214-2D83B8423001}"/>
              </a:ext>
            </a:extLst>
          </p:cNvPr>
          <p:cNvSpPr/>
          <p:nvPr userDrawn="1"/>
        </p:nvSpPr>
        <p:spPr>
          <a:xfrm>
            <a:off x="9444589" y="2182367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9CE5EB5B-7624-43AC-92AF-DFFAE7EDC516}"/>
              </a:ext>
            </a:extLst>
          </p:cNvPr>
          <p:cNvSpPr/>
          <p:nvPr userDrawn="1"/>
        </p:nvSpPr>
        <p:spPr>
          <a:xfrm flipV="1">
            <a:off x="10894358" y="107812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33E60CDB-ACAA-4580-9017-B95A0E145E90}"/>
              </a:ext>
            </a:extLst>
          </p:cNvPr>
          <p:cNvSpPr/>
          <p:nvPr userDrawn="1"/>
        </p:nvSpPr>
        <p:spPr>
          <a:xfrm>
            <a:off x="7260068" y="34844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6EDFB6A-908A-47FF-869E-9F1C2FDB1A22}"/>
              </a:ext>
            </a:extLst>
          </p:cNvPr>
          <p:cNvSpPr txBox="1"/>
          <p:nvPr userDrawn="1"/>
        </p:nvSpPr>
        <p:spPr>
          <a:xfrm rot="16200000">
            <a:off x="-442569" y="468980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080BF268-C110-450F-A3A4-1845602272DB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BAFDD040-CFCE-4990-A5A3-B607890474C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F2427641-F1C6-40B9-9CA4-80EA8BAE69A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229B24DF-9604-4549-AECA-A81A86D0722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0" name="Slide Number Placeholder 5">
            <a:extLst>
              <a:ext uri="{FF2B5EF4-FFF2-40B4-BE49-F238E27FC236}">
                <a16:creationId xmlns:a16="http://schemas.microsoft.com/office/drawing/2014/main" id="{F490620C-22DF-403F-8EB9-867967720620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1546356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9.25926E-7 L -1.36448 1.06875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10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13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14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8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18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21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22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4" dur="8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6" dur="3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30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3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3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30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1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9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5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9.25926E-7 L -1.36448 1.06875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4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8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8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4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4" dur="8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26" dur="3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75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30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3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3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30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175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9" dur="12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0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7" dur="12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4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5" dur="12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" grpId="0" animBg="1"/>
          <p:bldP spid="81" grpId="1" animBg="1"/>
          <p:bldP spid="82" grpId="0" animBg="1"/>
          <p:bldP spid="82" grpId="1" animBg="1"/>
          <p:bldP spid="83" grpId="0" animBg="1"/>
          <p:bldP spid="83" grpId="1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/>
        </p:bldLst>
      </p:timing>
    </mc:Fallback>
  </mc:AlternateContent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ustom Layout">
    <p:bg>
      <p:bgPr>
        <a:gradFill>
          <a:gsLst>
            <a:gs pos="0">
              <a:schemeClr val="accent1"/>
            </a:gs>
            <a:gs pos="45000">
              <a:srgbClr val="29084F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Oval 96">
            <a:extLst>
              <a:ext uri="{FF2B5EF4-FFF2-40B4-BE49-F238E27FC236}">
                <a16:creationId xmlns:a16="http://schemas.microsoft.com/office/drawing/2014/main" id="{DD872200-5689-4D5E-A240-61E5C5344B3B}"/>
              </a:ext>
            </a:extLst>
          </p:cNvPr>
          <p:cNvSpPr/>
          <p:nvPr userDrawn="1"/>
        </p:nvSpPr>
        <p:spPr>
          <a:xfrm>
            <a:off x="4572324" y="3285005"/>
            <a:ext cx="8237995" cy="8239071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3C2F0F98-92A5-4F49-8D41-735B296EF53F}"/>
              </a:ext>
            </a:extLst>
          </p:cNvPr>
          <p:cNvGrpSpPr/>
          <p:nvPr userDrawn="1"/>
        </p:nvGrpSpPr>
        <p:grpSpPr>
          <a:xfrm>
            <a:off x="4790863" y="3778921"/>
            <a:ext cx="7800916" cy="7710247"/>
            <a:chOff x="3638130" y="1073764"/>
            <a:chExt cx="4829574" cy="4772819"/>
          </a:xfrm>
        </p:grpSpPr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1C1E6DE3-364F-44C1-8B44-3D93C2597C8E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A3585"/>
            </a:solidFill>
            <a:ln w="127000">
              <a:noFill/>
            </a:ln>
            <a:effectLst>
              <a:outerShdw blurRad="317500" sx="122000" sy="122000" algn="ctr" rotWithShape="0">
                <a:srgbClr val="FA3585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47" name="Oval 209">
              <a:extLst>
                <a:ext uri="{FF2B5EF4-FFF2-40B4-BE49-F238E27FC236}">
                  <a16:creationId xmlns:a16="http://schemas.microsoft.com/office/drawing/2014/main" id="{7B46A9C3-22FC-4B08-B673-71C2B6B59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gradFill>
              <a:gsLst>
                <a:gs pos="0">
                  <a:srgbClr val="E1216F"/>
                </a:gs>
                <a:gs pos="81000">
                  <a:srgbClr val="E12270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A3E0079-7BB7-4FFF-B0C3-5FA5F6EAB42D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D31864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722AAA05-DF6D-4AAC-823F-1826A13AAA94}"/>
                </a:ext>
              </a:extLst>
            </p:cNvPr>
            <p:cNvSpPr/>
            <p:nvPr/>
          </p:nvSpPr>
          <p:spPr>
            <a:xfrm>
              <a:off x="3735386" y="1073764"/>
              <a:ext cx="4470358" cy="4586287"/>
            </a:xfrm>
            <a:prstGeom prst="ellipse">
              <a:avLst/>
            </a:prstGeom>
            <a:solidFill>
              <a:srgbClr val="D31864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0" name="Freeform 214">
              <a:extLst>
                <a:ext uri="{FF2B5EF4-FFF2-40B4-BE49-F238E27FC236}">
                  <a16:creationId xmlns:a16="http://schemas.microsoft.com/office/drawing/2014/main" id="{6BDEBB13-E15A-4F8E-A4BE-AD5BCC84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 215">
              <a:extLst>
                <a:ext uri="{FF2B5EF4-FFF2-40B4-BE49-F238E27FC236}">
                  <a16:creationId xmlns:a16="http://schemas.microsoft.com/office/drawing/2014/main" id="{CFBAAEB2-201D-4409-9E8A-978E5C660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2" name="Freeform 216">
              <a:extLst>
                <a:ext uri="{FF2B5EF4-FFF2-40B4-BE49-F238E27FC236}">
                  <a16:creationId xmlns:a16="http://schemas.microsoft.com/office/drawing/2014/main" id="{4DD14E06-690B-42B7-8123-60FD237F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6" y="4151133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17">
              <a:extLst>
                <a:ext uri="{FF2B5EF4-FFF2-40B4-BE49-F238E27FC236}">
                  <a16:creationId xmlns:a16="http://schemas.microsoft.com/office/drawing/2014/main" id="{17417035-F367-4B1E-9C5A-E8948561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8">
              <a:extLst>
                <a:ext uri="{FF2B5EF4-FFF2-40B4-BE49-F238E27FC236}">
                  <a16:creationId xmlns:a16="http://schemas.microsoft.com/office/drawing/2014/main" id="{3A5DAF16-2A5E-45B2-897B-C35943ED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9">
              <a:extLst>
                <a:ext uri="{FF2B5EF4-FFF2-40B4-BE49-F238E27FC236}">
                  <a16:creationId xmlns:a16="http://schemas.microsoft.com/office/drawing/2014/main" id="{BD3EC4D4-7964-484F-ABC9-1B81C06A4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20">
              <a:extLst>
                <a:ext uri="{FF2B5EF4-FFF2-40B4-BE49-F238E27FC236}">
                  <a16:creationId xmlns:a16="http://schemas.microsoft.com/office/drawing/2014/main" id="{CCC1BD5B-9479-4029-A44F-17FFD695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21">
              <a:extLst>
                <a:ext uri="{FF2B5EF4-FFF2-40B4-BE49-F238E27FC236}">
                  <a16:creationId xmlns:a16="http://schemas.microsoft.com/office/drawing/2014/main" id="{92C6E31E-8A12-48BF-9543-3F79608E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22">
              <a:extLst>
                <a:ext uri="{FF2B5EF4-FFF2-40B4-BE49-F238E27FC236}">
                  <a16:creationId xmlns:a16="http://schemas.microsoft.com/office/drawing/2014/main" id="{4739F993-6E7C-4B30-A6E6-B57ECA22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54" y="3732033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3">
              <a:extLst>
                <a:ext uri="{FF2B5EF4-FFF2-40B4-BE49-F238E27FC236}">
                  <a16:creationId xmlns:a16="http://schemas.microsoft.com/office/drawing/2014/main" id="{AE6F52B5-538A-444A-B777-BC016FB8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4">
              <a:extLst>
                <a:ext uri="{FF2B5EF4-FFF2-40B4-BE49-F238E27FC236}">
                  <a16:creationId xmlns:a16="http://schemas.microsoft.com/office/drawing/2014/main" id="{31D95292-3CEF-4B7E-BEC5-A67073CB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5">
              <a:extLst>
                <a:ext uri="{FF2B5EF4-FFF2-40B4-BE49-F238E27FC236}">
                  <a16:creationId xmlns:a16="http://schemas.microsoft.com/office/drawing/2014/main" id="{485C5E66-6E47-4297-887A-E684AA29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6">
              <a:extLst>
                <a:ext uri="{FF2B5EF4-FFF2-40B4-BE49-F238E27FC236}">
                  <a16:creationId xmlns:a16="http://schemas.microsoft.com/office/drawing/2014/main" id="{2EC3251F-FA12-496F-96F6-4B3FA5FC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7">
              <a:extLst>
                <a:ext uri="{FF2B5EF4-FFF2-40B4-BE49-F238E27FC236}">
                  <a16:creationId xmlns:a16="http://schemas.microsoft.com/office/drawing/2014/main" id="{B23F719C-6E62-4541-82EC-5AA7812D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8">
              <a:extLst>
                <a:ext uri="{FF2B5EF4-FFF2-40B4-BE49-F238E27FC236}">
                  <a16:creationId xmlns:a16="http://schemas.microsoft.com/office/drawing/2014/main" id="{D173B196-9D13-41DF-ACB5-C01221CD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9">
              <a:extLst>
                <a:ext uri="{FF2B5EF4-FFF2-40B4-BE49-F238E27FC236}">
                  <a16:creationId xmlns:a16="http://schemas.microsoft.com/office/drawing/2014/main" id="{AC0C7379-6D41-4BC2-BB1B-1B16C64E8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30">
              <a:extLst>
                <a:ext uri="{FF2B5EF4-FFF2-40B4-BE49-F238E27FC236}">
                  <a16:creationId xmlns:a16="http://schemas.microsoft.com/office/drawing/2014/main" id="{E8CD6021-4C0A-41D2-B4C6-C5FA0188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31">
              <a:extLst>
                <a:ext uri="{FF2B5EF4-FFF2-40B4-BE49-F238E27FC236}">
                  <a16:creationId xmlns:a16="http://schemas.microsoft.com/office/drawing/2014/main" id="{3BA5EF66-837E-4365-905C-A229FBC3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32">
              <a:extLst>
                <a:ext uri="{FF2B5EF4-FFF2-40B4-BE49-F238E27FC236}">
                  <a16:creationId xmlns:a16="http://schemas.microsoft.com/office/drawing/2014/main" id="{79324094-A772-47C1-82ED-CEDE60D58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3">
              <a:extLst>
                <a:ext uri="{FF2B5EF4-FFF2-40B4-BE49-F238E27FC236}">
                  <a16:creationId xmlns:a16="http://schemas.microsoft.com/office/drawing/2014/main" id="{D91D7904-C34D-4BA1-8335-956EB76C1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4">
              <a:extLst>
                <a:ext uri="{FF2B5EF4-FFF2-40B4-BE49-F238E27FC236}">
                  <a16:creationId xmlns:a16="http://schemas.microsoft.com/office/drawing/2014/main" id="{84AC4142-5AF5-4773-B4EC-5AC59BB13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5">
              <a:extLst>
                <a:ext uri="{FF2B5EF4-FFF2-40B4-BE49-F238E27FC236}">
                  <a16:creationId xmlns:a16="http://schemas.microsoft.com/office/drawing/2014/main" id="{32362FD7-CD49-4565-A0CE-C72C255E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6">
              <a:extLst>
                <a:ext uri="{FF2B5EF4-FFF2-40B4-BE49-F238E27FC236}">
                  <a16:creationId xmlns:a16="http://schemas.microsoft.com/office/drawing/2014/main" id="{EA7842C5-56CE-4CE0-A8FC-FFD82F1B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7">
              <a:extLst>
                <a:ext uri="{FF2B5EF4-FFF2-40B4-BE49-F238E27FC236}">
                  <a16:creationId xmlns:a16="http://schemas.microsoft.com/office/drawing/2014/main" id="{A8CBC2F1-6E07-4B3D-8F95-E55B8992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8">
              <a:extLst>
                <a:ext uri="{FF2B5EF4-FFF2-40B4-BE49-F238E27FC236}">
                  <a16:creationId xmlns:a16="http://schemas.microsoft.com/office/drawing/2014/main" id="{CCBF671B-C818-4FF0-9DD0-35C74E20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9">
              <a:extLst>
                <a:ext uri="{FF2B5EF4-FFF2-40B4-BE49-F238E27FC236}">
                  <a16:creationId xmlns:a16="http://schemas.microsoft.com/office/drawing/2014/main" id="{AAEE473A-868D-42AA-99D7-F402DA31A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40">
              <a:extLst>
                <a:ext uri="{FF2B5EF4-FFF2-40B4-BE49-F238E27FC236}">
                  <a16:creationId xmlns:a16="http://schemas.microsoft.com/office/drawing/2014/main" id="{4CD87E41-5E2B-4D89-8EE4-D2D2B460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41">
              <a:extLst>
                <a:ext uri="{FF2B5EF4-FFF2-40B4-BE49-F238E27FC236}">
                  <a16:creationId xmlns:a16="http://schemas.microsoft.com/office/drawing/2014/main" id="{7A59DF3B-F428-48FF-A3EB-0A882B7C5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42">
              <a:extLst>
                <a:ext uri="{FF2B5EF4-FFF2-40B4-BE49-F238E27FC236}">
                  <a16:creationId xmlns:a16="http://schemas.microsoft.com/office/drawing/2014/main" id="{CC05D1D3-AE2B-42CD-B66D-A18B7E34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4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3">
              <a:extLst>
                <a:ext uri="{FF2B5EF4-FFF2-40B4-BE49-F238E27FC236}">
                  <a16:creationId xmlns:a16="http://schemas.microsoft.com/office/drawing/2014/main" id="{2AA00A8B-C9DD-4D26-A15E-3A494185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4">
              <a:extLst>
                <a:ext uri="{FF2B5EF4-FFF2-40B4-BE49-F238E27FC236}">
                  <a16:creationId xmlns:a16="http://schemas.microsoft.com/office/drawing/2014/main" id="{845209BB-180C-49D4-8EC8-32F1F03B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5">
              <a:extLst>
                <a:ext uri="{FF2B5EF4-FFF2-40B4-BE49-F238E27FC236}">
                  <a16:creationId xmlns:a16="http://schemas.microsoft.com/office/drawing/2014/main" id="{48272DA6-7277-49AA-B1AB-F1E12CFD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6">
              <a:extLst>
                <a:ext uri="{FF2B5EF4-FFF2-40B4-BE49-F238E27FC236}">
                  <a16:creationId xmlns:a16="http://schemas.microsoft.com/office/drawing/2014/main" id="{70F94829-CB59-488A-88ED-6E9B6D7F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7">
              <a:extLst>
                <a:ext uri="{FF2B5EF4-FFF2-40B4-BE49-F238E27FC236}">
                  <a16:creationId xmlns:a16="http://schemas.microsoft.com/office/drawing/2014/main" id="{0303723E-0700-43F1-9BB9-2BBA22AC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8">
              <a:extLst>
                <a:ext uri="{FF2B5EF4-FFF2-40B4-BE49-F238E27FC236}">
                  <a16:creationId xmlns:a16="http://schemas.microsoft.com/office/drawing/2014/main" id="{0625FC9C-F820-43EE-B23C-A769D80D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9">
              <a:extLst>
                <a:ext uri="{FF2B5EF4-FFF2-40B4-BE49-F238E27FC236}">
                  <a16:creationId xmlns:a16="http://schemas.microsoft.com/office/drawing/2014/main" id="{DE001ABD-EAD3-4792-BE02-F6F1E462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D299346D-C470-4864-A73D-31F055396DC8}"/>
              </a:ext>
            </a:extLst>
          </p:cNvPr>
          <p:cNvGrpSpPr/>
          <p:nvPr userDrawn="1"/>
        </p:nvGrpSpPr>
        <p:grpSpPr>
          <a:xfrm rot="830169">
            <a:off x="10727864" y="1599155"/>
            <a:ext cx="1040555" cy="1318910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B5556810-DACB-4414-9922-DC2006E243A8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101" name="Freeform 169">
                <a:extLst>
                  <a:ext uri="{FF2B5EF4-FFF2-40B4-BE49-F238E27FC236}">
                    <a16:creationId xmlns:a16="http://schemas.microsoft.com/office/drawing/2014/main" id="{DB0C5496-D56B-435E-8E8F-3E8FF9BBB796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102" name="Oval 168">
                <a:extLst>
                  <a:ext uri="{FF2B5EF4-FFF2-40B4-BE49-F238E27FC236}">
                    <a16:creationId xmlns:a16="http://schemas.microsoft.com/office/drawing/2014/main" id="{4D15D252-6C41-4511-A359-999D88AC1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FF82A57C-7901-4CF8-AC5D-911C03D2EFBD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2AE1C3D-F864-46EE-B0AD-978FCE8A371C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27136292-1B3E-4419-83AF-17706B28F541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491BF86B-816A-4889-B8D7-ACE0E77BBCD5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5BAA25FA-6F16-4D6B-BE9A-09E6ED1C40D3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132AFFBC-DF38-4149-8FD0-1BB1F21D7478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4AE66572-C9B3-4014-A19C-0AE1CFB444F4}"/>
              </a:ext>
            </a:extLst>
          </p:cNvPr>
          <p:cNvGrpSpPr/>
          <p:nvPr userDrawn="1"/>
        </p:nvGrpSpPr>
        <p:grpSpPr>
          <a:xfrm rot="20228232">
            <a:off x="14869388" y="1611989"/>
            <a:ext cx="1777103" cy="230299"/>
            <a:chOff x="2764511" y="5842569"/>
            <a:chExt cx="8381724" cy="1086064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25351AB0-CE0A-4FC7-A539-0528CF70CCA2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F3141D2C-4CA6-4885-80FC-E8C6FF49D437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90" name="Oval 89">
            <a:extLst>
              <a:ext uri="{FF2B5EF4-FFF2-40B4-BE49-F238E27FC236}">
                <a16:creationId xmlns:a16="http://schemas.microsoft.com/office/drawing/2014/main" id="{D7761545-73EE-4105-BE52-B52B02ED57A6}"/>
              </a:ext>
            </a:extLst>
          </p:cNvPr>
          <p:cNvSpPr/>
          <p:nvPr userDrawn="1"/>
        </p:nvSpPr>
        <p:spPr>
          <a:xfrm flipV="1">
            <a:off x="5219048" y="3564612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82781C1E-2AB4-4AF3-8466-41BE8749976A}"/>
              </a:ext>
            </a:extLst>
          </p:cNvPr>
          <p:cNvSpPr/>
          <p:nvPr userDrawn="1"/>
        </p:nvSpPr>
        <p:spPr>
          <a:xfrm>
            <a:off x="8074648" y="270168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CD6E39AB-1B14-41F4-8478-2D5520411B2A}"/>
              </a:ext>
            </a:extLst>
          </p:cNvPr>
          <p:cNvSpPr/>
          <p:nvPr userDrawn="1"/>
        </p:nvSpPr>
        <p:spPr>
          <a:xfrm>
            <a:off x="9792399" y="2661236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3129A6E5-012A-4DF1-BFAD-24347D643DB8}"/>
              </a:ext>
            </a:extLst>
          </p:cNvPr>
          <p:cNvSpPr/>
          <p:nvPr userDrawn="1"/>
        </p:nvSpPr>
        <p:spPr>
          <a:xfrm>
            <a:off x="11447922" y="401776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9A2E730-E450-4EDB-A96C-533BDA2DB4B5}"/>
              </a:ext>
            </a:extLst>
          </p:cNvPr>
          <p:cNvSpPr/>
          <p:nvPr userDrawn="1"/>
        </p:nvSpPr>
        <p:spPr>
          <a:xfrm>
            <a:off x="-226814" y="-90662"/>
            <a:ext cx="13153872" cy="7365268"/>
          </a:xfrm>
          <a:custGeom>
            <a:avLst/>
            <a:gdLst>
              <a:gd name="connsiteX0" fmla="*/ 7100146 w 24387177"/>
              <a:gd name="connsiteY0" fmla="*/ 6990649 h 13653371"/>
              <a:gd name="connsiteX1" fmla="*/ 7244050 w 24387177"/>
              <a:gd name="connsiteY1" fmla="*/ 7039397 h 13653371"/>
              <a:gd name="connsiteX2" fmla="*/ 10115645 w 24387177"/>
              <a:gd name="connsiteY2" fmla="*/ 8805765 h 13653371"/>
              <a:gd name="connsiteX3" fmla="*/ 14074701 w 24387177"/>
              <a:gd name="connsiteY3" fmla="*/ 10650904 h 13653371"/>
              <a:gd name="connsiteX4" fmla="*/ 14111701 w 24387177"/>
              <a:gd name="connsiteY4" fmla="*/ 10656652 h 13653371"/>
              <a:gd name="connsiteX5" fmla="*/ 18270559 w 24387177"/>
              <a:gd name="connsiteY5" fmla="*/ 11967217 h 13653371"/>
              <a:gd name="connsiteX6" fmla="*/ 19728379 w 24387177"/>
              <a:gd name="connsiteY6" fmla="*/ 13432981 h 13653371"/>
              <a:gd name="connsiteX7" fmla="*/ 19829679 w 24387177"/>
              <a:gd name="connsiteY7" fmla="*/ 13585956 h 13653371"/>
              <a:gd name="connsiteX8" fmla="*/ 19872583 w 24387177"/>
              <a:gd name="connsiteY8" fmla="*/ 13653371 h 13653371"/>
              <a:gd name="connsiteX9" fmla="*/ 7100146 w 24387177"/>
              <a:gd name="connsiteY9" fmla="*/ 13653371 h 13653371"/>
              <a:gd name="connsiteX10" fmla="*/ 7100146 w 24387177"/>
              <a:gd name="connsiteY10" fmla="*/ 34542 h 13653371"/>
              <a:gd name="connsiteX11" fmla="*/ 24387177 w 24387177"/>
              <a:gd name="connsiteY11" fmla="*/ 34542 h 13653371"/>
              <a:gd name="connsiteX12" fmla="*/ 24387177 w 24387177"/>
              <a:gd name="connsiteY12" fmla="*/ 2741076 h 13653371"/>
              <a:gd name="connsiteX13" fmla="*/ 24197953 w 24387177"/>
              <a:gd name="connsiteY13" fmla="*/ 2720509 h 13653371"/>
              <a:gd name="connsiteX14" fmla="*/ 23658429 w 24387177"/>
              <a:gd name="connsiteY14" fmla="*/ 2666733 h 13653371"/>
              <a:gd name="connsiteX15" fmla="*/ 17478679 w 24387177"/>
              <a:gd name="connsiteY15" fmla="*/ 3969992 h 13653371"/>
              <a:gd name="connsiteX16" fmla="*/ 16844393 w 24387177"/>
              <a:gd name="connsiteY16" fmla="*/ 4255079 h 13653371"/>
              <a:gd name="connsiteX17" fmla="*/ 16481945 w 24387177"/>
              <a:gd name="connsiteY17" fmla="*/ 4341059 h 13653371"/>
              <a:gd name="connsiteX18" fmla="*/ 14764845 w 24387177"/>
              <a:gd name="connsiteY18" fmla="*/ 4069547 h 13653371"/>
              <a:gd name="connsiteX19" fmla="*/ 11901501 w 24387177"/>
              <a:gd name="connsiteY19" fmla="*/ 5952031 h 13653371"/>
              <a:gd name="connsiteX20" fmla="*/ 9210322 w 24387177"/>
              <a:gd name="connsiteY20" fmla="*/ 5341129 h 13653371"/>
              <a:gd name="connsiteX21" fmla="*/ 7220606 w 24387177"/>
              <a:gd name="connsiteY21" fmla="*/ 6541297 h 13653371"/>
              <a:gd name="connsiteX22" fmla="*/ 7100146 w 24387177"/>
              <a:gd name="connsiteY22" fmla="*/ 6625545 h 13653371"/>
              <a:gd name="connsiteX23" fmla="*/ 0 w 24387177"/>
              <a:gd name="connsiteY23" fmla="*/ 0 h 13653371"/>
              <a:gd name="connsiteX24" fmla="*/ 24387177 w 24387177"/>
              <a:gd name="connsiteY24" fmla="*/ 0 h 13653371"/>
              <a:gd name="connsiteX25" fmla="*/ 24387177 w 24387177"/>
              <a:gd name="connsiteY25" fmla="*/ 34542 h 13653371"/>
              <a:gd name="connsiteX26" fmla="*/ 7100145 w 24387177"/>
              <a:gd name="connsiteY26" fmla="*/ 34542 h 13653371"/>
              <a:gd name="connsiteX27" fmla="*/ 7100145 w 24387177"/>
              <a:gd name="connsiteY27" fmla="*/ 6625545 h 13653371"/>
              <a:gd name="connsiteX28" fmla="*/ 7083309 w 24387177"/>
              <a:gd name="connsiteY28" fmla="*/ 6637318 h 13653371"/>
              <a:gd name="connsiteX29" fmla="*/ 6736609 w 24387177"/>
              <a:gd name="connsiteY29" fmla="*/ 6811819 h 13653371"/>
              <a:gd name="connsiteX30" fmla="*/ 6736609 w 24387177"/>
              <a:gd name="connsiteY30" fmla="*/ 6884924 h 13653371"/>
              <a:gd name="connsiteX31" fmla="*/ 6785601 w 24387177"/>
              <a:gd name="connsiteY31" fmla="*/ 6891650 h 13653371"/>
              <a:gd name="connsiteX32" fmla="*/ 7067397 w 24387177"/>
              <a:gd name="connsiteY32" fmla="*/ 6979555 h 13653371"/>
              <a:gd name="connsiteX33" fmla="*/ 7100145 w 24387177"/>
              <a:gd name="connsiteY33" fmla="*/ 6990649 h 13653371"/>
              <a:gd name="connsiteX34" fmla="*/ 7100145 w 24387177"/>
              <a:gd name="connsiteY34" fmla="*/ 13653371 h 13653371"/>
              <a:gd name="connsiteX35" fmla="*/ 0 w 24387177"/>
              <a:gd name="connsiteY35" fmla="*/ 13653371 h 13653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87177" h="13653371">
                <a:moveTo>
                  <a:pt x="7100146" y="6990649"/>
                </a:moveTo>
                <a:lnTo>
                  <a:pt x="7244050" y="7039397"/>
                </a:lnTo>
                <a:cubicBezTo>
                  <a:pt x="8054082" y="7321769"/>
                  <a:pt x="9412173" y="7904392"/>
                  <a:pt x="10115645" y="8805765"/>
                </a:cubicBezTo>
                <a:cubicBezTo>
                  <a:pt x="10840857" y="9748453"/>
                  <a:pt x="12313477" y="10438224"/>
                  <a:pt x="14074701" y="10650904"/>
                </a:cubicBezTo>
                <a:cubicBezTo>
                  <a:pt x="14089501" y="10650904"/>
                  <a:pt x="14096901" y="10656652"/>
                  <a:pt x="14111701" y="10656652"/>
                </a:cubicBezTo>
                <a:cubicBezTo>
                  <a:pt x="15695322" y="10846339"/>
                  <a:pt x="17153143" y="11300439"/>
                  <a:pt x="18270559" y="11967217"/>
                </a:cubicBezTo>
                <a:cubicBezTo>
                  <a:pt x="18966169" y="12381081"/>
                  <a:pt x="19424975" y="12973134"/>
                  <a:pt x="19728379" y="13432981"/>
                </a:cubicBezTo>
                <a:cubicBezTo>
                  <a:pt x="19763761" y="13485432"/>
                  <a:pt x="19797503" y="13536408"/>
                  <a:pt x="19829679" y="13585956"/>
                </a:cubicBezTo>
                <a:lnTo>
                  <a:pt x="19872583" y="13653371"/>
                </a:lnTo>
                <a:lnTo>
                  <a:pt x="7100146" y="13653371"/>
                </a:lnTo>
                <a:close/>
                <a:moveTo>
                  <a:pt x="7100146" y="34542"/>
                </a:moveTo>
                <a:lnTo>
                  <a:pt x="24387177" y="34542"/>
                </a:lnTo>
                <a:lnTo>
                  <a:pt x="24387177" y="2741076"/>
                </a:lnTo>
                <a:lnTo>
                  <a:pt x="24197953" y="2720509"/>
                </a:lnTo>
                <a:cubicBezTo>
                  <a:pt x="24030363" y="2702792"/>
                  <a:pt x="23850979" y="2684833"/>
                  <a:pt x="23658429" y="2666733"/>
                </a:cubicBezTo>
                <a:cubicBezTo>
                  <a:pt x="20577613" y="2377120"/>
                  <a:pt x="17478679" y="3969992"/>
                  <a:pt x="17478679" y="3969992"/>
                </a:cubicBezTo>
                <a:cubicBezTo>
                  <a:pt x="16844393" y="4255079"/>
                  <a:pt x="16844393" y="4255079"/>
                  <a:pt x="16844393" y="4255079"/>
                </a:cubicBezTo>
                <a:cubicBezTo>
                  <a:pt x="16749251" y="4304857"/>
                  <a:pt x="16626925" y="4332008"/>
                  <a:pt x="16481945" y="4341059"/>
                </a:cubicBezTo>
                <a:cubicBezTo>
                  <a:pt x="15467089" y="4404411"/>
                  <a:pt x="15231498" y="3924740"/>
                  <a:pt x="14764845" y="4069547"/>
                </a:cubicBezTo>
                <a:cubicBezTo>
                  <a:pt x="13836073" y="4341059"/>
                  <a:pt x="13002441" y="5857003"/>
                  <a:pt x="11901501" y="5952031"/>
                </a:cubicBezTo>
                <a:cubicBezTo>
                  <a:pt x="10800565" y="6051585"/>
                  <a:pt x="9821953" y="5074142"/>
                  <a:pt x="9210322" y="5341129"/>
                </a:cubicBezTo>
                <a:cubicBezTo>
                  <a:pt x="8568107" y="5398825"/>
                  <a:pt x="7788276" y="6128515"/>
                  <a:pt x="7220606" y="6541297"/>
                </a:cubicBezTo>
                <a:lnTo>
                  <a:pt x="7100146" y="6625545"/>
                </a:lnTo>
                <a:close/>
                <a:moveTo>
                  <a:pt x="0" y="0"/>
                </a:moveTo>
                <a:lnTo>
                  <a:pt x="24387177" y="0"/>
                </a:lnTo>
                <a:lnTo>
                  <a:pt x="24387177" y="34542"/>
                </a:lnTo>
                <a:lnTo>
                  <a:pt x="7100145" y="34542"/>
                </a:lnTo>
                <a:lnTo>
                  <a:pt x="7100145" y="6625545"/>
                </a:lnTo>
                <a:lnTo>
                  <a:pt x="7083309" y="6637318"/>
                </a:lnTo>
                <a:cubicBezTo>
                  <a:pt x="6950839" y="6725593"/>
                  <a:pt x="6833449" y="6788910"/>
                  <a:pt x="6736609" y="6811819"/>
                </a:cubicBezTo>
                <a:lnTo>
                  <a:pt x="6736609" y="6884924"/>
                </a:lnTo>
                <a:lnTo>
                  <a:pt x="6785601" y="6891650"/>
                </a:lnTo>
                <a:cubicBezTo>
                  <a:pt x="6861453" y="6913924"/>
                  <a:pt x="6956845" y="6943203"/>
                  <a:pt x="7067397" y="6979555"/>
                </a:cubicBezTo>
                <a:lnTo>
                  <a:pt x="7100145" y="6990649"/>
                </a:lnTo>
                <a:lnTo>
                  <a:pt x="7100145" y="13653371"/>
                </a:lnTo>
                <a:lnTo>
                  <a:pt x="0" y="13653371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55FC724-B9A8-42E7-918A-0AD84A560249}"/>
              </a:ext>
            </a:extLst>
          </p:cNvPr>
          <p:cNvGrpSpPr/>
          <p:nvPr userDrawn="1"/>
        </p:nvGrpSpPr>
        <p:grpSpPr>
          <a:xfrm rot="19963218">
            <a:off x="4720106" y="4276797"/>
            <a:ext cx="1794494" cy="1237389"/>
            <a:chOff x="1716977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109" name="Freeform 169">
              <a:extLst>
                <a:ext uri="{FF2B5EF4-FFF2-40B4-BE49-F238E27FC236}">
                  <a16:creationId xmlns:a16="http://schemas.microsoft.com/office/drawing/2014/main" id="{B0E9B3A0-3506-4A2D-88CF-743A20282B89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110" name="Oval 168">
              <a:extLst>
                <a:ext uri="{FF2B5EF4-FFF2-40B4-BE49-F238E27FC236}">
                  <a16:creationId xmlns:a16="http://schemas.microsoft.com/office/drawing/2014/main" id="{86352CCA-7224-40B7-BC91-6BDE180D1F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DF21C87-95C9-4B30-A58D-2559755777A3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65E2F66-605C-4E49-85ED-754D63509A66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248F935F-C29B-47F0-BE40-F9DFC83CBA4F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DEDB84C3-C24C-4B2F-850C-F2153D41116F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B9C9AC53-00E6-40C1-AB8E-72144B3E291F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09C0807-DFC6-4948-AD29-E9DFF82EB32F}"/>
                </a:ext>
              </a:extLst>
            </p:cNvPr>
            <p:cNvSpPr/>
            <p:nvPr/>
          </p:nvSpPr>
          <p:spPr>
            <a:xfrm rot="20153196" flipH="1">
              <a:off x="1716977" y="1802631"/>
              <a:ext cx="4197347" cy="2072857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22868D35-1E6E-4320-BE19-49F21BA7EE29}"/>
              </a:ext>
            </a:extLst>
          </p:cNvPr>
          <p:cNvSpPr/>
          <p:nvPr userDrawn="1"/>
        </p:nvSpPr>
        <p:spPr>
          <a:xfrm>
            <a:off x="-8881586" y="-3180970"/>
            <a:ext cx="21761624" cy="12185019"/>
          </a:xfrm>
          <a:custGeom>
            <a:avLst/>
            <a:gdLst>
              <a:gd name="connsiteX0" fmla="*/ 7100146 w 24387177"/>
              <a:gd name="connsiteY0" fmla="*/ 6990649 h 13653371"/>
              <a:gd name="connsiteX1" fmla="*/ 7244050 w 24387177"/>
              <a:gd name="connsiteY1" fmla="*/ 7039397 h 13653371"/>
              <a:gd name="connsiteX2" fmla="*/ 10115645 w 24387177"/>
              <a:gd name="connsiteY2" fmla="*/ 8805765 h 13653371"/>
              <a:gd name="connsiteX3" fmla="*/ 14074701 w 24387177"/>
              <a:gd name="connsiteY3" fmla="*/ 10650904 h 13653371"/>
              <a:gd name="connsiteX4" fmla="*/ 14111701 w 24387177"/>
              <a:gd name="connsiteY4" fmla="*/ 10656652 h 13653371"/>
              <a:gd name="connsiteX5" fmla="*/ 18270559 w 24387177"/>
              <a:gd name="connsiteY5" fmla="*/ 11967217 h 13653371"/>
              <a:gd name="connsiteX6" fmla="*/ 19728379 w 24387177"/>
              <a:gd name="connsiteY6" fmla="*/ 13432981 h 13653371"/>
              <a:gd name="connsiteX7" fmla="*/ 19829679 w 24387177"/>
              <a:gd name="connsiteY7" fmla="*/ 13585956 h 13653371"/>
              <a:gd name="connsiteX8" fmla="*/ 19872583 w 24387177"/>
              <a:gd name="connsiteY8" fmla="*/ 13653371 h 13653371"/>
              <a:gd name="connsiteX9" fmla="*/ 7100146 w 24387177"/>
              <a:gd name="connsiteY9" fmla="*/ 13653371 h 13653371"/>
              <a:gd name="connsiteX10" fmla="*/ 7100146 w 24387177"/>
              <a:gd name="connsiteY10" fmla="*/ 34542 h 13653371"/>
              <a:gd name="connsiteX11" fmla="*/ 24387177 w 24387177"/>
              <a:gd name="connsiteY11" fmla="*/ 34542 h 13653371"/>
              <a:gd name="connsiteX12" fmla="*/ 24387177 w 24387177"/>
              <a:gd name="connsiteY12" fmla="*/ 2741076 h 13653371"/>
              <a:gd name="connsiteX13" fmla="*/ 24197953 w 24387177"/>
              <a:gd name="connsiteY13" fmla="*/ 2720509 h 13653371"/>
              <a:gd name="connsiteX14" fmla="*/ 23658429 w 24387177"/>
              <a:gd name="connsiteY14" fmla="*/ 2666733 h 13653371"/>
              <a:gd name="connsiteX15" fmla="*/ 17478679 w 24387177"/>
              <a:gd name="connsiteY15" fmla="*/ 3969992 h 13653371"/>
              <a:gd name="connsiteX16" fmla="*/ 16844393 w 24387177"/>
              <a:gd name="connsiteY16" fmla="*/ 4255079 h 13653371"/>
              <a:gd name="connsiteX17" fmla="*/ 16481945 w 24387177"/>
              <a:gd name="connsiteY17" fmla="*/ 4341059 h 13653371"/>
              <a:gd name="connsiteX18" fmla="*/ 14764845 w 24387177"/>
              <a:gd name="connsiteY18" fmla="*/ 4069547 h 13653371"/>
              <a:gd name="connsiteX19" fmla="*/ 11901501 w 24387177"/>
              <a:gd name="connsiteY19" fmla="*/ 5952031 h 13653371"/>
              <a:gd name="connsiteX20" fmla="*/ 9210322 w 24387177"/>
              <a:gd name="connsiteY20" fmla="*/ 5341129 h 13653371"/>
              <a:gd name="connsiteX21" fmla="*/ 7220606 w 24387177"/>
              <a:gd name="connsiteY21" fmla="*/ 6541297 h 13653371"/>
              <a:gd name="connsiteX22" fmla="*/ 7100146 w 24387177"/>
              <a:gd name="connsiteY22" fmla="*/ 6625545 h 13653371"/>
              <a:gd name="connsiteX23" fmla="*/ 0 w 24387177"/>
              <a:gd name="connsiteY23" fmla="*/ 0 h 13653371"/>
              <a:gd name="connsiteX24" fmla="*/ 24387177 w 24387177"/>
              <a:gd name="connsiteY24" fmla="*/ 0 h 13653371"/>
              <a:gd name="connsiteX25" fmla="*/ 24387177 w 24387177"/>
              <a:gd name="connsiteY25" fmla="*/ 34542 h 13653371"/>
              <a:gd name="connsiteX26" fmla="*/ 7100145 w 24387177"/>
              <a:gd name="connsiteY26" fmla="*/ 34542 h 13653371"/>
              <a:gd name="connsiteX27" fmla="*/ 7100145 w 24387177"/>
              <a:gd name="connsiteY27" fmla="*/ 6625545 h 13653371"/>
              <a:gd name="connsiteX28" fmla="*/ 7083309 w 24387177"/>
              <a:gd name="connsiteY28" fmla="*/ 6637318 h 13653371"/>
              <a:gd name="connsiteX29" fmla="*/ 6736609 w 24387177"/>
              <a:gd name="connsiteY29" fmla="*/ 6811819 h 13653371"/>
              <a:gd name="connsiteX30" fmla="*/ 6736609 w 24387177"/>
              <a:gd name="connsiteY30" fmla="*/ 6884924 h 13653371"/>
              <a:gd name="connsiteX31" fmla="*/ 6785601 w 24387177"/>
              <a:gd name="connsiteY31" fmla="*/ 6891650 h 13653371"/>
              <a:gd name="connsiteX32" fmla="*/ 7067397 w 24387177"/>
              <a:gd name="connsiteY32" fmla="*/ 6979555 h 13653371"/>
              <a:gd name="connsiteX33" fmla="*/ 7100145 w 24387177"/>
              <a:gd name="connsiteY33" fmla="*/ 6990649 h 13653371"/>
              <a:gd name="connsiteX34" fmla="*/ 7100145 w 24387177"/>
              <a:gd name="connsiteY34" fmla="*/ 13653371 h 13653371"/>
              <a:gd name="connsiteX35" fmla="*/ 0 w 24387177"/>
              <a:gd name="connsiteY35" fmla="*/ 13653371 h 13653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87177" h="13653371">
                <a:moveTo>
                  <a:pt x="7100146" y="6990649"/>
                </a:moveTo>
                <a:lnTo>
                  <a:pt x="7244050" y="7039397"/>
                </a:lnTo>
                <a:cubicBezTo>
                  <a:pt x="8054082" y="7321769"/>
                  <a:pt x="9412173" y="7904392"/>
                  <a:pt x="10115645" y="8805765"/>
                </a:cubicBezTo>
                <a:cubicBezTo>
                  <a:pt x="10840857" y="9748453"/>
                  <a:pt x="12313477" y="10438224"/>
                  <a:pt x="14074701" y="10650904"/>
                </a:cubicBezTo>
                <a:cubicBezTo>
                  <a:pt x="14089501" y="10650904"/>
                  <a:pt x="14096901" y="10656652"/>
                  <a:pt x="14111701" y="10656652"/>
                </a:cubicBezTo>
                <a:cubicBezTo>
                  <a:pt x="15695322" y="10846339"/>
                  <a:pt x="17153143" y="11300439"/>
                  <a:pt x="18270559" y="11967217"/>
                </a:cubicBezTo>
                <a:cubicBezTo>
                  <a:pt x="18966169" y="12381081"/>
                  <a:pt x="19424975" y="12973134"/>
                  <a:pt x="19728379" y="13432981"/>
                </a:cubicBezTo>
                <a:cubicBezTo>
                  <a:pt x="19763761" y="13485432"/>
                  <a:pt x="19797503" y="13536408"/>
                  <a:pt x="19829679" y="13585956"/>
                </a:cubicBezTo>
                <a:lnTo>
                  <a:pt x="19872583" y="13653371"/>
                </a:lnTo>
                <a:lnTo>
                  <a:pt x="7100146" y="13653371"/>
                </a:lnTo>
                <a:close/>
                <a:moveTo>
                  <a:pt x="7100146" y="34542"/>
                </a:moveTo>
                <a:lnTo>
                  <a:pt x="24387177" y="34542"/>
                </a:lnTo>
                <a:lnTo>
                  <a:pt x="24387177" y="2741076"/>
                </a:lnTo>
                <a:lnTo>
                  <a:pt x="24197953" y="2720509"/>
                </a:lnTo>
                <a:cubicBezTo>
                  <a:pt x="24030363" y="2702792"/>
                  <a:pt x="23850979" y="2684833"/>
                  <a:pt x="23658429" y="2666733"/>
                </a:cubicBezTo>
                <a:cubicBezTo>
                  <a:pt x="20577613" y="2377120"/>
                  <a:pt x="17478679" y="3969992"/>
                  <a:pt x="17478679" y="3969992"/>
                </a:cubicBezTo>
                <a:cubicBezTo>
                  <a:pt x="16844393" y="4255079"/>
                  <a:pt x="16844393" y="4255079"/>
                  <a:pt x="16844393" y="4255079"/>
                </a:cubicBezTo>
                <a:cubicBezTo>
                  <a:pt x="16749251" y="4304857"/>
                  <a:pt x="16626925" y="4332008"/>
                  <a:pt x="16481945" y="4341059"/>
                </a:cubicBezTo>
                <a:cubicBezTo>
                  <a:pt x="15467089" y="4404411"/>
                  <a:pt x="15231498" y="3924740"/>
                  <a:pt x="14764845" y="4069547"/>
                </a:cubicBezTo>
                <a:cubicBezTo>
                  <a:pt x="13836073" y="4341059"/>
                  <a:pt x="13002441" y="5857003"/>
                  <a:pt x="11901501" y="5952031"/>
                </a:cubicBezTo>
                <a:cubicBezTo>
                  <a:pt x="10800565" y="6051585"/>
                  <a:pt x="9821953" y="5074142"/>
                  <a:pt x="9210322" y="5341129"/>
                </a:cubicBezTo>
                <a:cubicBezTo>
                  <a:pt x="8568107" y="5398825"/>
                  <a:pt x="7788276" y="6128515"/>
                  <a:pt x="7220606" y="6541297"/>
                </a:cubicBezTo>
                <a:lnTo>
                  <a:pt x="7100146" y="6625545"/>
                </a:lnTo>
                <a:close/>
                <a:moveTo>
                  <a:pt x="0" y="0"/>
                </a:moveTo>
                <a:lnTo>
                  <a:pt x="24387177" y="0"/>
                </a:lnTo>
                <a:lnTo>
                  <a:pt x="24387177" y="34542"/>
                </a:lnTo>
                <a:lnTo>
                  <a:pt x="7100145" y="34542"/>
                </a:lnTo>
                <a:lnTo>
                  <a:pt x="7100145" y="6625545"/>
                </a:lnTo>
                <a:lnTo>
                  <a:pt x="7083309" y="6637318"/>
                </a:lnTo>
                <a:cubicBezTo>
                  <a:pt x="6950839" y="6725593"/>
                  <a:pt x="6833449" y="6788910"/>
                  <a:pt x="6736609" y="6811819"/>
                </a:cubicBezTo>
                <a:lnTo>
                  <a:pt x="6736609" y="6884924"/>
                </a:lnTo>
                <a:lnTo>
                  <a:pt x="6785601" y="6891650"/>
                </a:lnTo>
                <a:cubicBezTo>
                  <a:pt x="6861453" y="6913924"/>
                  <a:pt x="6956845" y="6943203"/>
                  <a:pt x="7067397" y="6979555"/>
                </a:cubicBezTo>
                <a:lnTo>
                  <a:pt x="7100145" y="6990649"/>
                </a:lnTo>
                <a:lnTo>
                  <a:pt x="7100145" y="13653371"/>
                </a:lnTo>
                <a:lnTo>
                  <a:pt x="0" y="13653371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rgbClr val="29084F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8A919EEC-E683-4ABE-9A14-C732296CE9CD}"/>
              </a:ext>
            </a:extLst>
          </p:cNvPr>
          <p:cNvSpPr txBox="1"/>
          <p:nvPr userDrawn="1"/>
        </p:nvSpPr>
        <p:spPr>
          <a:xfrm rot="16200000">
            <a:off x="-442569" y="468980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9" name="Slide Number Placeholder 5">
            <a:extLst>
              <a:ext uri="{FF2B5EF4-FFF2-40B4-BE49-F238E27FC236}">
                <a16:creationId xmlns:a16="http://schemas.microsoft.com/office/drawing/2014/main" id="{D4D4EB47-0284-4579-91BC-DDA1E37686F7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507D17C9-DBF0-4293-90BA-EDA93CE88EDC}"/>
              </a:ext>
            </a:extLst>
          </p:cNvPr>
          <p:cNvSpPr/>
          <p:nvPr userDrawn="1"/>
        </p:nvSpPr>
        <p:spPr>
          <a:xfrm>
            <a:off x="2896432" y="115449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8072DDFC-6A66-439E-BB09-84B3A7AB3B22}"/>
              </a:ext>
            </a:extLst>
          </p:cNvPr>
          <p:cNvSpPr/>
          <p:nvPr userDrawn="1"/>
        </p:nvSpPr>
        <p:spPr>
          <a:xfrm>
            <a:off x="5942515" y="229569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5" name="Oval 94">
            <a:extLst>
              <a:ext uri="{FF2B5EF4-FFF2-40B4-BE49-F238E27FC236}">
                <a16:creationId xmlns:a16="http://schemas.microsoft.com/office/drawing/2014/main" id="{2A7FA9F3-7D48-44BB-9C6A-EC7AE4593229}"/>
              </a:ext>
            </a:extLst>
          </p:cNvPr>
          <p:cNvSpPr/>
          <p:nvPr userDrawn="1"/>
        </p:nvSpPr>
        <p:spPr>
          <a:xfrm flipV="1">
            <a:off x="8778131" y="864434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1B087FC8-3A3F-4C57-8321-E9D6FB0C69BD}"/>
              </a:ext>
            </a:extLst>
          </p:cNvPr>
          <p:cNvSpPr/>
          <p:nvPr userDrawn="1"/>
        </p:nvSpPr>
        <p:spPr>
          <a:xfrm flipH="1">
            <a:off x="11025921" y="3233679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33B1047E-2A22-40A4-948C-6AE283048032}"/>
              </a:ext>
            </a:extLst>
          </p:cNvPr>
          <p:cNvGrpSpPr/>
          <p:nvPr userDrawn="1"/>
        </p:nvGrpSpPr>
        <p:grpSpPr>
          <a:xfrm>
            <a:off x="1412180" y="2743655"/>
            <a:ext cx="2529516" cy="1624118"/>
            <a:chOff x="1037399" y="2449591"/>
            <a:chExt cx="2019299" cy="1296355"/>
          </a:xfrm>
        </p:grpSpPr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A636D827-84A4-4519-B844-DCECEE8BA3A6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554794" y="2916352"/>
              <a:ext cx="474702" cy="474702"/>
            </a:xfrm>
            <a:prstGeom prst="rect">
              <a:avLst/>
            </a:prstGeom>
            <a:solidFill>
              <a:srgbClr val="49B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2" name="Freeform 6">
              <a:extLst>
                <a:ext uri="{FF2B5EF4-FFF2-40B4-BE49-F238E27FC236}">
                  <a16:creationId xmlns:a16="http://schemas.microsoft.com/office/drawing/2014/main" id="{81E3E4E4-D12A-407D-91B7-9947CAE2CF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0198" y="2868691"/>
              <a:ext cx="401637" cy="493713"/>
            </a:xfrm>
            <a:custGeom>
              <a:avLst/>
              <a:gdLst>
                <a:gd name="T0" fmla="*/ 19 w 293"/>
                <a:gd name="T1" fmla="*/ 0 h 362"/>
                <a:gd name="T2" fmla="*/ 293 w 293"/>
                <a:gd name="T3" fmla="*/ 183 h 362"/>
                <a:gd name="T4" fmla="*/ 27 w 293"/>
                <a:gd name="T5" fmla="*/ 362 h 362"/>
                <a:gd name="T6" fmla="*/ 6 w 293"/>
                <a:gd name="T7" fmla="*/ 216 h 362"/>
                <a:gd name="T8" fmla="*/ 19 w 293"/>
                <a:gd name="T9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3" h="362">
                  <a:moveTo>
                    <a:pt x="19" y="0"/>
                  </a:moveTo>
                  <a:cubicBezTo>
                    <a:pt x="196" y="66"/>
                    <a:pt x="293" y="183"/>
                    <a:pt x="293" y="183"/>
                  </a:cubicBezTo>
                  <a:cubicBezTo>
                    <a:pt x="293" y="183"/>
                    <a:pt x="199" y="295"/>
                    <a:pt x="27" y="362"/>
                  </a:cubicBezTo>
                  <a:cubicBezTo>
                    <a:pt x="19" y="319"/>
                    <a:pt x="10" y="268"/>
                    <a:pt x="6" y="216"/>
                  </a:cubicBezTo>
                  <a:cubicBezTo>
                    <a:pt x="0" y="131"/>
                    <a:pt x="9" y="52"/>
                    <a:pt x="19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3" name="Freeform 7">
              <a:extLst>
                <a:ext uri="{FF2B5EF4-FFF2-40B4-BE49-F238E27FC236}">
                  <a16:creationId xmlns:a16="http://schemas.microsoft.com/office/drawing/2014/main" id="{D73FBB95-3087-43FD-A8BD-51F083D404D1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400423" y="2800428"/>
              <a:ext cx="630237" cy="633413"/>
            </a:xfrm>
            <a:custGeom>
              <a:avLst/>
              <a:gdLst>
                <a:gd name="T0" fmla="*/ 440 w 461"/>
                <a:gd name="T1" fmla="*/ 266 h 465"/>
                <a:gd name="T2" fmla="*/ 461 w 461"/>
                <a:gd name="T3" fmla="*/ 412 h 465"/>
                <a:gd name="T4" fmla="*/ 259 w 461"/>
                <a:gd name="T5" fmla="*/ 459 h 465"/>
                <a:gd name="T6" fmla="*/ 21 w 461"/>
                <a:gd name="T7" fmla="*/ 447 h 465"/>
                <a:gd name="T8" fmla="*/ 12 w 461"/>
                <a:gd name="T9" fmla="*/ 364 h 465"/>
                <a:gd name="T10" fmla="*/ 18 w 461"/>
                <a:gd name="T11" fmla="*/ 18 h 465"/>
                <a:gd name="T12" fmla="*/ 259 w 461"/>
                <a:gd name="T13" fmla="*/ 6 h 465"/>
                <a:gd name="T14" fmla="*/ 453 w 461"/>
                <a:gd name="T15" fmla="*/ 50 h 465"/>
                <a:gd name="T16" fmla="*/ 440 w 461"/>
                <a:gd name="T17" fmla="*/ 266 h 465"/>
                <a:gd name="T18" fmla="*/ 345 w 461"/>
                <a:gd name="T19" fmla="*/ 237 h 465"/>
                <a:gd name="T20" fmla="*/ 210 w 461"/>
                <a:gd name="T21" fmla="*/ 101 h 465"/>
                <a:gd name="T22" fmla="*/ 74 w 461"/>
                <a:gd name="T23" fmla="*/ 237 h 465"/>
                <a:gd name="T24" fmla="*/ 210 w 461"/>
                <a:gd name="T25" fmla="*/ 373 h 465"/>
                <a:gd name="T26" fmla="*/ 345 w 461"/>
                <a:gd name="T27" fmla="*/ 237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1" h="465">
                  <a:moveTo>
                    <a:pt x="440" y="266"/>
                  </a:moveTo>
                  <a:cubicBezTo>
                    <a:pt x="444" y="318"/>
                    <a:pt x="453" y="369"/>
                    <a:pt x="461" y="412"/>
                  </a:cubicBezTo>
                  <a:cubicBezTo>
                    <a:pt x="403" y="435"/>
                    <a:pt x="335" y="453"/>
                    <a:pt x="259" y="459"/>
                  </a:cubicBezTo>
                  <a:cubicBezTo>
                    <a:pt x="178" y="465"/>
                    <a:pt x="97" y="459"/>
                    <a:pt x="21" y="447"/>
                  </a:cubicBezTo>
                  <a:cubicBezTo>
                    <a:pt x="18" y="423"/>
                    <a:pt x="14" y="395"/>
                    <a:pt x="12" y="364"/>
                  </a:cubicBezTo>
                  <a:cubicBezTo>
                    <a:pt x="0" y="238"/>
                    <a:pt x="8" y="107"/>
                    <a:pt x="18" y="18"/>
                  </a:cubicBezTo>
                  <a:cubicBezTo>
                    <a:pt x="95" y="6"/>
                    <a:pt x="177" y="0"/>
                    <a:pt x="259" y="6"/>
                  </a:cubicBezTo>
                  <a:cubicBezTo>
                    <a:pt x="331" y="12"/>
                    <a:pt x="396" y="28"/>
                    <a:pt x="453" y="50"/>
                  </a:cubicBezTo>
                  <a:cubicBezTo>
                    <a:pt x="443" y="102"/>
                    <a:pt x="434" y="181"/>
                    <a:pt x="440" y="266"/>
                  </a:cubicBezTo>
                  <a:moveTo>
                    <a:pt x="345" y="237"/>
                  </a:moveTo>
                  <a:cubicBezTo>
                    <a:pt x="345" y="162"/>
                    <a:pt x="285" y="101"/>
                    <a:pt x="210" y="101"/>
                  </a:cubicBezTo>
                  <a:cubicBezTo>
                    <a:pt x="134" y="101"/>
                    <a:pt x="74" y="162"/>
                    <a:pt x="74" y="237"/>
                  </a:cubicBezTo>
                  <a:cubicBezTo>
                    <a:pt x="74" y="312"/>
                    <a:pt x="134" y="373"/>
                    <a:pt x="210" y="373"/>
                  </a:cubicBezTo>
                  <a:cubicBezTo>
                    <a:pt x="285" y="373"/>
                    <a:pt x="345" y="312"/>
                    <a:pt x="345" y="237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C47B1C16-3627-4D60-BBDE-A7739630A8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590615" y="2973072"/>
              <a:ext cx="308921" cy="29645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5" name="Freeform 13">
              <a:extLst>
                <a:ext uri="{FF2B5EF4-FFF2-40B4-BE49-F238E27FC236}">
                  <a16:creationId xmlns:a16="http://schemas.microsoft.com/office/drawing/2014/main" id="{9E015E47-4F74-4C0C-8992-0229639782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94686" y="2871866"/>
              <a:ext cx="246062" cy="106363"/>
            </a:xfrm>
            <a:custGeom>
              <a:avLst/>
              <a:gdLst>
                <a:gd name="T0" fmla="*/ 158 w 180"/>
                <a:gd name="T1" fmla="*/ 0 h 78"/>
                <a:gd name="T2" fmla="*/ 180 w 180"/>
                <a:gd name="T3" fmla="*/ 23 h 78"/>
                <a:gd name="T4" fmla="*/ 22 w 180"/>
                <a:gd name="T5" fmla="*/ 78 h 78"/>
                <a:gd name="T6" fmla="*/ 0 w 180"/>
                <a:gd name="T7" fmla="*/ 52 h 78"/>
                <a:gd name="T8" fmla="*/ 158 w 180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78">
                  <a:moveTo>
                    <a:pt x="158" y="0"/>
                  </a:moveTo>
                  <a:cubicBezTo>
                    <a:pt x="180" y="23"/>
                    <a:pt x="180" y="23"/>
                    <a:pt x="180" y="23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8" y="37"/>
                    <a:pt x="93" y="18"/>
                    <a:pt x="158" y="0"/>
                  </a:cubicBezTo>
                </a:path>
              </a:pathLst>
            </a:custGeom>
            <a:solidFill>
              <a:srgbClr val="F6A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7A930D1-D55A-407C-AC60-B482463C38C8}"/>
                </a:ext>
              </a:extLst>
            </p:cNvPr>
            <p:cNvSpPr>
              <a:spLocks/>
            </p:cNvSpPr>
            <p:nvPr/>
          </p:nvSpPr>
          <p:spPr bwMode="auto">
            <a:xfrm rot="161271" flipH="1">
              <a:off x="2086558" y="2853415"/>
              <a:ext cx="429653" cy="552419"/>
            </a:xfrm>
            <a:custGeom>
              <a:avLst/>
              <a:gdLst>
                <a:gd name="connsiteX0" fmla="*/ 429653 w 429653"/>
                <a:gd name="connsiteY0" fmla="*/ 0 h 552419"/>
                <a:gd name="connsiteX1" fmla="*/ 305260 w 429653"/>
                <a:gd name="connsiteY1" fmla="*/ 24202 h 552419"/>
                <a:gd name="connsiteX2" fmla="*/ 333852 w 429653"/>
                <a:gd name="connsiteY2" fmla="*/ 56953 h 552419"/>
                <a:gd name="connsiteX3" fmla="*/ 114427 w 429653"/>
                <a:gd name="connsiteY3" fmla="*/ 121758 h 552419"/>
                <a:gd name="connsiteX4" fmla="*/ 86027 w 429653"/>
                <a:gd name="connsiteY4" fmla="*/ 84920 h 552419"/>
                <a:gd name="connsiteX5" fmla="*/ 10828 w 429653"/>
                <a:gd name="connsiteY5" fmla="*/ 111433 h 552419"/>
                <a:gd name="connsiteX6" fmla="*/ 21556 w 429653"/>
                <a:gd name="connsiteY6" fmla="*/ 262150 h 552419"/>
                <a:gd name="connsiteX7" fmla="*/ 0 w 429653"/>
                <a:gd name="connsiteY7" fmla="*/ 400426 h 552419"/>
                <a:gd name="connsiteX8" fmla="*/ 20261 w 429653"/>
                <a:gd name="connsiteY8" fmla="*/ 410083 h 552419"/>
                <a:gd name="connsiteX9" fmla="*/ 46808 w 429653"/>
                <a:gd name="connsiteY9" fmla="*/ 422613 h 552419"/>
                <a:gd name="connsiteX10" fmla="*/ 42373 w 429653"/>
                <a:gd name="connsiteY10" fmla="*/ 428710 h 552419"/>
                <a:gd name="connsiteX11" fmla="*/ 285785 w 429653"/>
                <a:gd name="connsiteY11" fmla="*/ 516763 h 552419"/>
                <a:gd name="connsiteX12" fmla="*/ 286565 w 429653"/>
                <a:gd name="connsiteY12" fmla="*/ 515810 h 552419"/>
                <a:gd name="connsiteX13" fmla="*/ 287620 w 429653"/>
                <a:gd name="connsiteY13" fmla="*/ 514523 h 552419"/>
                <a:gd name="connsiteX14" fmla="*/ 416044 w 429653"/>
                <a:gd name="connsiteY14" fmla="*/ 552419 h 552419"/>
                <a:gd name="connsiteX15" fmla="*/ 429653 w 429653"/>
                <a:gd name="connsiteY15" fmla="*/ 0 h 55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9653" h="552419">
                  <a:moveTo>
                    <a:pt x="429653" y="0"/>
                  </a:moveTo>
                  <a:cubicBezTo>
                    <a:pt x="386844" y="7549"/>
                    <a:pt x="345401" y="15162"/>
                    <a:pt x="305260" y="24202"/>
                  </a:cubicBezTo>
                  <a:cubicBezTo>
                    <a:pt x="305260" y="24202"/>
                    <a:pt x="305260" y="24202"/>
                    <a:pt x="333852" y="56953"/>
                  </a:cubicBezTo>
                  <a:cubicBezTo>
                    <a:pt x="333852" y="56953"/>
                    <a:pt x="333852" y="56953"/>
                    <a:pt x="114427" y="121758"/>
                  </a:cubicBezTo>
                  <a:cubicBezTo>
                    <a:pt x="114427" y="121758"/>
                    <a:pt x="114427" y="121758"/>
                    <a:pt x="86027" y="84920"/>
                  </a:cubicBezTo>
                  <a:cubicBezTo>
                    <a:pt x="38734" y="100453"/>
                    <a:pt x="10828" y="111433"/>
                    <a:pt x="10828" y="111433"/>
                  </a:cubicBezTo>
                  <a:cubicBezTo>
                    <a:pt x="18923" y="143221"/>
                    <a:pt x="24499" y="199471"/>
                    <a:pt x="21556" y="262150"/>
                  </a:cubicBezTo>
                  <a:cubicBezTo>
                    <a:pt x="18934" y="318015"/>
                    <a:pt x="9734" y="368110"/>
                    <a:pt x="0" y="400426"/>
                  </a:cubicBezTo>
                  <a:cubicBezTo>
                    <a:pt x="4036" y="401982"/>
                    <a:pt x="10724" y="405368"/>
                    <a:pt x="20261" y="410083"/>
                  </a:cubicBezTo>
                  <a:lnTo>
                    <a:pt x="46808" y="422613"/>
                  </a:lnTo>
                  <a:lnTo>
                    <a:pt x="42373" y="428710"/>
                  </a:lnTo>
                  <a:cubicBezTo>
                    <a:pt x="96984" y="452416"/>
                    <a:pt x="182803" y="484590"/>
                    <a:pt x="285785" y="516763"/>
                  </a:cubicBezTo>
                  <a:cubicBezTo>
                    <a:pt x="285785" y="516763"/>
                    <a:pt x="285785" y="516763"/>
                    <a:pt x="286565" y="515810"/>
                  </a:cubicBezTo>
                  <a:lnTo>
                    <a:pt x="287620" y="514523"/>
                  </a:lnTo>
                  <a:lnTo>
                    <a:pt x="416044" y="552419"/>
                  </a:lnTo>
                  <a:cubicBezTo>
                    <a:pt x="393995" y="321967"/>
                    <a:pt x="418662" y="88246"/>
                    <a:pt x="429653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900"/>
            </a:p>
          </p:txBody>
        </p:sp>
        <p:sp>
          <p:nvSpPr>
            <p:cNvPr id="127" name="Freeform 15">
              <a:extLst>
                <a:ext uri="{FF2B5EF4-FFF2-40B4-BE49-F238E27FC236}">
                  <a16:creationId xmlns:a16="http://schemas.microsoft.com/office/drawing/2014/main" id="{DCD4A5D1-2567-40F6-A57B-9798BCCAD6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24848" y="2800428"/>
              <a:ext cx="314325" cy="142875"/>
            </a:xfrm>
            <a:custGeom>
              <a:avLst/>
              <a:gdLst>
                <a:gd name="T0" fmla="*/ 183 w 229"/>
                <a:gd name="T1" fmla="*/ 0 h 104"/>
                <a:gd name="T2" fmla="*/ 229 w 229"/>
                <a:gd name="T3" fmla="*/ 52 h 104"/>
                <a:gd name="T4" fmla="*/ 71 w 229"/>
                <a:gd name="T5" fmla="*/ 104 h 104"/>
                <a:gd name="T6" fmla="*/ 0 w 229"/>
                <a:gd name="T7" fmla="*/ 14 h 104"/>
                <a:gd name="T8" fmla="*/ 183 w 22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" h="104">
                  <a:moveTo>
                    <a:pt x="183" y="0"/>
                  </a:moveTo>
                  <a:cubicBezTo>
                    <a:pt x="229" y="52"/>
                    <a:pt x="229" y="52"/>
                    <a:pt x="229" y="52"/>
                  </a:cubicBezTo>
                  <a:cubicBezTo>
                    <a:pt x="164" y="70"/>
                    <a:pt x="109" y="89"/>
                    <a:pt x="71" y="10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3" y="0"/>
                    <a:pt x="183" y="0"/>
                    <a:pt x="183" y="0"/>
                  </a:cubicBezTo>
                </a:path>
              </a:pathLst>
            </a:custGeom>
            <a:solidFill>
              <a:srgbClr val="3CB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8" name="Freeform 16">
              <a:extLst>
                <a:ext uri="{FF2B5EF4-FFF2-40B4-BE49-F238E27FC236}">
                  <a16:creationId xmlns:a16="http://schemas.microsoft.com/office/drawing/2014/main" id="{AA1C9F1A-4F36-4895-BD3D-24257999150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7536" y="2452457"/>
              <a:ext cx="593725" cy="234950"/>
            </a:xfrm>
            <a:custGeom>
              <a:avLst/>
              <a:gdLst>
                <a:gd name="T0" fmla="*/ 201 w 434"/>
                <a:gd name="T1" fmla="*/ 0 h 173"/>
                <a:gd name="T2" fmla="*/ 434 w 434"/>
                <a:gd name="T3" fmla="*/ 86 h 173"/>
                <a:gd name="T4" fmla="*/ 321 w 434"/>
                <a:gd name="T5" fmla="*/ 161 h 173"/>
                <a:gd name="T6" fmla="*/ 201 w 434"/>
                <a:gd name="T7" fmla="*/ 173 h 173"/>
                <a:gd name="T8" fmla="*/ 141 w 434"/>
                <a:gd name="T9" fmla="*/ 170 h 173"/>
                <a:gd name="T10" fmla="*/ 0 w 434"/>
                <a:gd name="T11" fmla="*/ 131 h 173"/>
                <a:gd name="T12" fmla="*/ 0 w 434"/>
                <a:gd name="T13" fmla="*/ 42 h 173"/>
                <a:gd name="T14" fmla="*/ 201 w 434"/>
                <a:gd name="T1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4" h="173">
                  <a:moveTo>
                    <a:pt x="201" y="0"/>
                  </a:moveTo>
                  <a:cubicBezTo>
                    <a:pt x="329" y="0"/>
                    <a:pt x="434" y="39"/>
                    <a:pt x="434" y="86"/>
                  </a:cubicBezTo>
                  <a:cubicBezTo>
                    <a:pt x="434" y="118"/>
                    <a:pt x="388" y="146"/>
                    <a:pt x="321" y="161"/>
                  </a:cubicBezTo>
                  <a:cubicBezTo>
                    <a:pt x="286" y="169"/>
                    <a:pt x="244" y="173"/>
                    <a:pt x="201" y="173"/>
                  </a:cubicBezTo>
                  <a:cubicBezTo>
                    <a:pt x="180" y="173"/>
                    <a:pt x="160" y="172"/>
                    <a:pt x="141" y="170"/>
                  </a:cubicBezTo>
                  <a:cubicBezTo>
                    <a:pt x="81" y="164"/>
                    <a:pt x="31" y="150"/>
                    <a:pt x="0" y="13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1" y="17"/>
                    <a:pt x="115" y="0"/>
                    <a:pt x="20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9" name="Freeform 18">
              <a:extLst>
                <a:ext uri="{FF2B5EF4-FFF2-40B4-BE49-F238E27FC236}">
                  <a16:creationId xmlns:a16="http://schemas.microsoft.com/office/drawing/2014/main" id="{448BC54A-5156-4F1B-9C5C-4EC1B2E683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8348" y="2668666"/>
              <a:ext cx="250825" cy="152400"/>
            </a:xfrm>
            <a:custGeom>
              <a:avLst/>
              <a:gdLst>
                <a:gd name="T0" fmla="*/ 180 w 183"/>
                <a:gd name="T1" fmla="*/ 0 h 111"/>
                <a:gd name="T2" fmla="*/ 183 w 183"/>
                <a:gd name="T3" fmla="*/ 97 h 111"/>
                <a:gd name="T4" fmla="*/ 0 w 183"/>
                <a:gd name="T5" fmla="*/ 111 h 111"/>
                <a:gd name="T6" fmla="*/ 0 w 183"/>
                <a:gd name="T7" fmla="*/ 12 h 111"/>
                <a:gd name="T8" fmla="*/ 0 w 183"/>
                <a:gd name="T9" fmla="*/ 9 h 111"/>
                <a:gd name="T10" fmla="*/ 60 w 183"/>
                <a:gd name="T11" fmla="*/ 12 h 111"/>
                <a:gd name="T12" fmla="*/ 180 w 183"/>
                <a:gd name="T1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111">
                  <a:moveTo>
                    <a:pt x="180" y="0"/>
                  </a:moveTo>
                  <a:cubicBezTo>
                    <a:pt x="183" y="97"/>
                    <a:pt x="183" y="97"/>
                    <a:pt x="183" y="97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9" y="11"/>
                    <a:pt x="39" y="12"/>
                    <a:pt x="60" y="12"/>
                  </a:cubicBezTo>
                  <a:cubicBezTo>
                    <a:pt x="103" y="12"/>
                    <a:pt x="145" y="8"/>
                    <a:pt x="180" y="0"/>
                  </a:cubicBezTo>
                </a:path>
              </a:pathLst>
            </a:custGeom>
            <a:solidFill>
              <a:srgbClr val="EA4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C3143F83-EC52-4137-B840-0F31912E29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50247" y="3285410"/>
              <a:ext cx="298450" cy="125413"/>
            </a:xfrm>
            <a:custGeom>
              <a:avLst/>
              <a:gdLst>
                <a:gd name="T0" fmla="*/ 218 w 218"/>
                <a:gd name="T1" fmla="*/ 52 h 92"/>
                <a:gd name="T2" fmla="*/ 182 w 218"/>
                <a:gd name="T3" fmla="*/ 92 h 92"/>
                <a:gd name="T4" fmla="*/ 0 w 218"/>
                <a:gd name="T5" fmla="*/ 78 h 92"/>
                <a:gd name="T6" fmla="*/ 62 w 218"/>
                <a:gd name="T7" fmla="*/ 0 h 92"/>
                <a:gd name="T8" fmla="*/ 218 w 218"/>
                <a:gd name="T9" fmla="*/ 5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92">
                  <a:moveTo>
                    <a:pt x="218" y="52"/>
                  </a:moveTo>
                  <a:cubicBezTo>
                    <a:pt x="182" y="92"/>
                    <a:pt x="182" y="92"/>
                    <a:pt x="182" y="92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97" y="14"/>
                    <a:pt x="152" y="33"/>
                    <a:pt x="218" y="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1" name="Freeform 19">
              <a:extLst>
                <a:ext uri="{FF2B5EF4-FFF2-40B4-BE49-F238E27FC236}">
                  <a16:creationId xmlns:a16="http://schemas.microsoft.com/office/drawing/2014/main" id="{EE262960-5020-4B02-9CF5-79A60B152E2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94232" y="3382698"/>
              <a:ext cx="249237" cy="150813"/>
            </a:xfrm>
            <a:custGeom>
              <a:avLst/>
              <a:gdLst>
                <a:gd name="T0" fmla="*/ 182 w 182"/>
                <a:gd name="T1" fmla="*/ 14 h 111"/>
                <a:gd name="T2" fmla="*/ 179 w 182"/>
                <a:gd name="T3" fmla="*/ 111 h 111"/>
                <a:gd name="T4" fmla="*/ 59 w 182"/>
                <a:gd name="T5" fmla="*/ 99 h 111"/>
                <a:gd name="T6" fmla="*/ 0 w 182"/>
                <a:gd name="T7" fmla="*/ 102 h 111"/>
                <a:gd name="T8" fmla="*/ 0 w 182"/>
                <a:gd name="T9" fmla="*/ 102 h 111"/>
                <a:gd name="T10" fmla="*/ 0 w 182"/>
                <a:gd name="T11" fmla="*/ 99 h 111"/>
                <a:gd name="T12" fmla="*/ 0 w 182"/>
                <a:gd name="T13" fmla="*/ 0 h 111"/>
                <a:gd name="T14" fmla="*/ 182 w 182"/>
                <a:gd name="T15" fmla="*/ 1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111">
                  <a:moveTo>
                    <a:pt x="182" y="14"/>
                  </a:moveTo>
                  <a:cubicBezTo>
                    <a:pt x="179" y="111"/>
                    <a:pt x="179" y="111"/>
                    <a:pt x="179" y="111"/>
                  </a:cubicBezTo>
                  <a:cubicBezTo>
                    <a:pt x="144" y="103"/>
                    <a:pt x="103" y="99"/>
                    <a:pt x="59" y="99"/>
                  </a:cubicBezTo>
                  <a:cubicBezTo>
                    <a:pt x="39" y="99"/>
                    <a:pt x="19" y="100"/>
                    <a:pt x="0" y="102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82" y="1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2" name="Freeform 21">
              <a:extLst>
                <a:ext uri="{FF2B5EF4-FFF2-40B4-BE49-F238E27FC236}">
                  <a16:creationId xmlns:a16="http://schemas.microsoft.com/office/drawing/2014/main" id="{D3794ABC-8DBD-488C-A103-1CAB0A574A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00048" y="3032780"/>
              <a:ext cx="34925" cy="184150"/>
            </a:xfrm>
            <a:custGeom>
              <a:avLst/>
              <a:gdLst>
                <a:gd name="T0" fmla="*/ 22 w 22"/>
                <a:gd name="T1" fmla="*/ 0 h 116"/>
                <a:gd name="T2" fmla="*/ 22 w 22"/>
                <a:gd name="T3" fmla="*/ 116 h 116"/>
                <a:gd name="T4" fmla="*/ 0 w 22"/>
                <a:gd name="T5" fmla="*/ 108 h 116"/>
                <a:gd name="T6" fmla="*/ 0 w 22"/>
                <a:gd name="T7" fmla="*/ 8 h 116"/>
                <a:gd name="T8" fmla="*/ 22 w 22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6">
                  <a:moveTo>
                    <a:pt x="22" y="0"/>
                  </a:moveTo>
                  <a:lnTo>
                    <a:pt x="22" y="116"/>
                  </a:lnTo>
                  <a:lnTo>
                    <a:pt x="0" y="108"/>
                  </a:lnTo>
                  <a:lnTo>
                    <a:pt x="0" y="8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3" name="Freeform 22">
              <a:extLst>
                <a:ext uri="{FF2B5EF4-FFF2-40B4-BE49-F238E27FC236}">
                  <a16:creationId xmlns:a16="http://schemas.microsoft.com/office/drawing/2014/main" id="{B60C7DA7-0A79-482E-8DDC-E24A463598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15386" y="3026647"/>
              <a:ext cx="34925" cy="184150"/>
            </a:xfrm>
            <a:custGeom>
              <a:avLst/>
              <a:gdLst>
                <a:gd name="T0" fmla="*/ 22 w 22"/>
                <a:gd name="T1" fmla="*/ 0 h 116"/>
                <a:gd name="T2" fmla="*/ 22 w 22"/>
                <a:gd name="T3" fmla="*/ 116 h 116"/>
                <a:gd name="T4" fmla="*/ 0 w 22"/>
                <a:gd name="T5" fmla="*/ 108 h 116"/>
                <a:gd name="T6" fmla="*/ 0 w 22"/>
                <a:gd name="T7" fmla="*/ 8 h 116"/>
                <a:gd name="T8" fmla="*/ 22 w 22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6">
                  <a:moveTo>
                    <a:pt x="22" y="0"/>
                  </a:moveTo>
                  <a:lnTo>
                    <a:pt x="22" y="116"/>
                  </a:lnTo>
                  <a:lnTo>
                    <a:pt x="0" y="108"/>
                  </a:lnTo>
                  <a:lnTo>
                    <a:pt x="0" y="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4" name="Freeform 24">
              <a:extLst>
                <a:ext uri="{FF2B5EF4-FFF2-40B4-BE49-F238E27FC236}">
                  <a16:creationId xmlns:a16="http://schemas.microsoft.com/office/drawing/2014/main" id="{A8D4757F-198A-4996-8FD7-FA1C0679E5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0 w 21"/>
                <a:gd name="T5" fmla="*/ 68 h 76"/>
                <a:gd name="T6" fmla="*/ 0 w 21"/>
                <a:gd name="T7" fmla="*/ 8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0" y="68"/>
                  </a:lnTo>
                  <a:lnTo>
                    <a:pt x="0" y="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8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5" name="Freeform 25">
              <a:extLst>
                <a:ext uri="{FF2B5EF4-FFF2-40B4-BE49-F238E27FC236}">
                  <a16:creationId xmlns:a16="http://schemas.microsoft.com/office/drawing/2014/main" id="{5906776B-DD43-4F57-81CA-FCAC0BBFC2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0 w 21"/>
                <a:gd name="T5" fmla="*/ 68 h 76"/>
                <a:gd name="T6" fmla="*/ 0 w 21"/>
                <a:gd name="T7" fmla="*/ 8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0" y="68"/>
                  </a:lnTo>
                  <a:lnTo>
                    <a:pt x="0" y="8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6" name="Freeform 27">
              <a:extLst>
                <a:ext uri="{FF2B5EF4-FFF2-40B4-BE49-F238E27FC236}">
                  <a16:creationId xmlns:a16="http://schemas.microsoft.com/office/drawing/2014/main" id="{5558CABB-D286-4536-BC2A-4AF96EB3D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184 w 184"/>
                <a:gd name="T3" fmla="*/ 60 h 60"/>
                <a:gd name="T4" fmla="*/ 0 w 184"/>
                <a:gd name="T5" fmla="*/ 4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184" y="60"/>
                  </a:lnTo>
                  <a:lnTo>
                    <a:pt x="0" y="4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381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7" name="Freeform 28">
              <a:extLst>
                <a:ext uri="{FF2B5EF4-FFF2-40B4-BE49-F238E27FC236}">
                  <a16:creationId xmlns:a16="http://schemas.microsoft.com/office/drawing/2014/main" id="{9795765B-B530-46E8-9D8C-0C693B7A0B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184 w 184"/>
                <a:gd name="T3" fmla="*/ 60 h 60"/>
                <a:gd name="T4" fmla="*/ 0 w 184"/>
                <a:gd name="T5" fmla="*/ 4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184" y="60"/>
                  </a:lnTo>
                  <a:lnTo>
                    <a:pt x="0" y="40"/>
                  </a:lnTo>
                  <a:lnTo>
                    <a:pt x="1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8" name="Freeform 29">
              <a:extLst>
                <a:ext uri="{FF2B5EF4-FFF2-40B4-BE49-F238E27FC236}">
                  <a16:creationId xmlns:a16="http://schemas.microsoft.com/office/drawing/2014/main" id="{52DB076C-EECE-4BAE-89CF-840D829F4D78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037399" y="2449591"/>
              <a:ext cx="1693862" cy="666750"/>
            </a:xfrm>
            <a:custGeom>
              <a:avLst/>
              <a:gdLst>
                <a:gd name="T0" fmla="*/ 1237 w 1237"/>
                <a:gd name="T1" fmla="*/ 489 h 489"/>
                <a:gd name="T2" fmla="*/ 1029 w 1237"/>
                <a:gd name="T3" fmla="*/ 335 h 489"/>
                <a:gd name="T4" fmla="*/ 1029 w 1237"/>
                <a:gd name="T5" fmla="*/ 335 h 489"/>
                <a:gd name="T6" fmla="*/ 1029 w 1237"/>
                <a:gd name="T7" fmla="*/ 335 h 489"/>
                <a:gd name="T8" fmla="*/ 1028 w 1237"/>
                <a:gd name="T9" fmla="*/ 335 h 489"/>
                <a:gd name="T10" fmla="*/ 1028 w 1237"/>
                <a:gd name="T11" fmla="*/ 335 h 489"/>
                <a:gd name="T12" fmla="*/ 1028 w 1237"/>
                <a:gd name="T13" fmla="*/ 334 h 489"/>
                <a:gd name="T14" fmla="*/ 1027 w 1237"/>
                <a:gd name="T15" fmla="*/ 334 h 489"/>
                <a:gd name="T16" fmla="*/ 1027 w 1237"/>
                <a:gd name="T17" fmla="*/ 334 h 489"/>
                <a:gd name="T18" fmla="*/ 1027 w 1237"/>
                <a:gd name="T19" fmla="*/ 334 h 489"/>
                <a:gd name="T20" fmla="*/ 1027 w 1237"/>
                <a:gd name="T21" fmla="*/ 334 h 489"/>
                <a:gd name="T22" fmla="*/ 1027 w 1237"/>
                <a:gd name="T23" fmla="*/ 334 h 489"/>
                <a:gd name="T24" fmla="*/ 1026 w 1237"/>
                <a:gd name="T25" fmla="*/ 334 h 489"/>
                <a:gd name="T26" fmla="*/ 1026 w 1237"/>
                <a:gd name="T27" fmla="*/ 333 h 489"/>
                <a:gd name="T28" fmla="*/ 1026 w 1237"/>
                <a:gd name="T29" fmla="*/ 333 h 489"/>
                <a:gd name="T30" fmla="*/ 1025 w 1237"/>
                <a:gd name="T31" fmla="*/ 333 h 489"/>
                <a:gd name="T32" fmla="*/ 1025 w 1237"/>
                <a:gd name="T33" fmla="*/ 333 h 489"/>
                <a:gd name="T34" fmla="*/ 1025 w 1237"/>
                <a:gd name="T35" fmla="*/ 333 h 489"/>
                <a:gd name="T36" fmla="*/ 1025 w 1237"/>
                <a:gd name="T37" fmla="*/ 333 h 489"/>
                <a:gd name="T38" fmla="*/ 1024 w 1237"/>
                <a:gd name="T39" fmla="*/ 332 h 489"/>
                <a:gd name="T40" fmla="*/ 1024 w 1237"/>
                <a:gd name="T41" fmla="*/ 332 h 489"/>
                <a:gd name="T42" fmla="*/ 1024 w 1237"/>
                <a:gd name="T43" fmla="*/ 332 h 489"/>
                <a:gd name="T44" fmla="*/ 1023 w 1237"/>
                <a:gd name="T45" fmla="*/ 332 h 489"/>
                <a:gd name="T46" fmla="*/ 1023 w 1237"/>
                <a:gd name="T47" fmla="*/ 332 h 489"/>
                <a:gd name="T48" fmla="*/ 1023 w 1237"/>
                <a:gd name="T49" fmla="*/ 332 h 489"/>
                <a:gd name="T50" fmla="*/ 767 w 1237"/>
                <a:gd name="T51" fmla="*/ 263 h 489"/>
                <a:gd name="T52" fmla="*/ 964 w 1237"/>
                <a:gd name="T53" fmla="*/ 307 h 489"/>
                <a:gd name="T54" fmla="*/ 964 w 1237"/>
                <a:gd name="T55" fmla="*/ 307 h 489"/>
                <a:gd name="T56" fmla="*/ 964 w 1237"/>
                <a:gd name="T57" fmla="*/ 307 h 489"/>
                <a:gd name="T58" fmla="*/ 767 w 1237"/>
                <a:gd name="T59" fmla="*/ 263 h 489"/>
                <a:gd name="T60" fmla="*/ 576 w 1237"/>
                <a:gd name="T61" fmla="*/ 269 h 489"/>
                <a:gd name="T62" fmla="*/ 703 w 1237"/>
                <a:gd name="T63" fmla="*/ 261 h 489"/>
                <a:gd name="T64" fmla="*/ 705 w 1237"/>
                <a:gd name="T65" fmla="*/ 261 h 489"/>
                <a:gd name="T66" fmla="*/ 321 w 1237"/>
                <a:gd name="T67" fmla="*/ 161 h 489"/>
                <a:gd name="T68" fmla="*/ 324 w 1237"/>
                <a:gd name="T69" fmla="*/ 258 h 489"/>
                <a:gd name="T70" fmla="*/ 324 w 1237"/>
                <a:gd name="T71" fmla="*/ 258 h 489"/>
                <a:gd name="T72" fmla="*/ 212 w 1237"/>
                <a:gd name="T73" fmla="*/ 362 h 489"/>
                <a:gd name="T74" fmla="*/ 158 w 1237"/>
                <a:gd name="T75" fmla="*/ 384 h 489"/>
                <a:gd name="T76" fmla="*/ 158 w 1237"/>
                <a:gd name="T77" fmla="*/ 384 h 489"/>
                <a:gd name="T78" fmla="*/ 212 w 1237"/>
                <a:gd name="T79" fmla="*/ 362 h 489"/>
                <a:gd name="T80" fmla="*/ 392 w 1237"/>
                <a:gd name="T81" fmla="*/ 333 h 489"/>
                <a:gd name="T82" fmla="*/ 212 w 1237"/>
                <a:gd name="T83" fmla="*/ 362 h 489"/>
                <a:gd name="T84" fmla="*/ 370 w 1237"/>
                <a:gd name="T85" fmla="*/ 310 h 489"/>
                <a:gd name="T86" fmla="*/ 454 w 1237"/>
                <a:gd name="T87" fmla="*/ 455 h 489"/>
                <a:gd name="T88" fmla="*/ 529 w 1237"/>
                <a:gd name="T89" fmla="*/ 275 h 489"/>
                <a:gd name="T90" fmla="*/ 517 w 1237"/>
                <a:gd name="T91" fmla="*/ 489 h 489"/>
                <a:gd name="T92" fmla="*/ 529 w 1237"/>
                <a:gd name="T93" fmla="*/ 275 h 489"/>
                <a:gd name="T94" fmla="*/ 460 w 1237"/>
                <a:gd name="T95" fmla="*/ 288 h 489"/>
                <a:gd name="T96" fmla="*/ 324 w 1237"/>
                <a:gd name="T97" fmla="*/ 258 h 489"/>
                <a:gd name="T98" fmla="*/ 7 w 1237"/>
                <a:gd name="T99" fmla="*/ 135 h 489"/>
                <a:gd name="T100" fmla="*/ 141 w 1237"/>
                <a:gd name="T101" fmla="*/ 173 h 489"/>
                <a:gd name="T102" fmla="*/ 7 w 1237"/>
                <a:gd name="T103" fmla="*/ 135 h 489"/>
                <a:gd name="T104" fmla="*/ 0 w 1237"/>
                <a:gd name="T105" fmla="*/ 42 h 489"/>
                <a:gd name="T106" fmla="*/ 201 w 1237"/>
                <a:gd name="T107" fmla="*/ 0 h 489"/>
                <a:gd name="T108" fmla="*/ 434 w 1237"/>
                <a:gd name="T109" fmla="*/ 86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37" h="489">
                  <a:moveTo>
                    <a:pt x="1030" y="335"/>
                  </a:moveTo>
                  <a:cubicBezTo>
                    <a:pt x="1160" y="400"/>
                    <a:pt x="1233" y="484"/>
                    <a:pt x="1237" y="489"/>
                  </a:cubicBezTo>
                  <a:cubicBezTo>
                    <a:pt x="1233" y="484"/>
                    <a:pt x="1160" y="400"/>
                    <a:pt x="1030" y="335"/>
                  </a:cubicBezTo>
                  <a:moveTo>
                    <a:pt x="1029" y="335"/>
                  </a:moveTo>
                  <a:cubicBezTo>
                    <a:pt x="1029" y="335"/>
                    <a:pt x="1030" y="335"/>
                    <a:pt x="1030" y="335"/>
                  </a:cubicBezTo>
                  <a:cubicBezTo>
                    <a:pt x="1030" y="335"/>
                    <a:pt x="1029" y="335"/>
                    <a:pt x="1029" y="335"/>
                  </a:cubicBezTo>
                  <a:moveTo>
                    <a:pt x="1029" y="335"/>
                  </a:moveTo>
                  <a:cubicBezTo>
                    <a:pt x="1029" y="335"/>
                    <a:pt x="1029" y="335"/>
                    <a:pt x="1029" y="335"/>
                  </a:cubicBezTo>
                  <a:cubicBezTo>
                    <a:pt x="1029" y="335"/>
                    <a:pt x="1029" y="335"/>
                    <a:pt x="1029" y="335"/>
                  </a:cubicBezTo>
                  <a:moveTo>
                    <a:pt x="1028" y="335"/>
                  </a:moveTo>
                  <a:cubicBezTo>
                    <a:pt x="1028" y="335"/>
                    <a:pt x="1029" y="335"/>
                    <a:pt x="1029" y="335"/>
                  </a:cubicBezTo>
                  <a:cubicBezTo>
                    <a:pt x="1029" y="335"/>
                    <a:pt x="1028" y="335"/>
                    <a:pt x="1028" y="335"/>
                  </a:cubicBezTo>
                  <a:moveTo>
                    <a:pt x="1028" y="334"/>
                  </a:moveTo>
                  <a:cubicBezTo>
                    <a:pt x="1028" y="334"/>
                    <a:pt x="1028" y="334"/>
                    <a:pt x="1028" y="334"/>
                  </a:cubicBezTo>
                  <a:cubicBezTo>
                    <a:pt x="1028" y="334"/>
                    <a:pt x="1028" y="334"/>
                    <a:pt x="1028" y="334"/>
                  </a:cubicBezTo>
                  <a:moveTo>
                    <a:pt x="1027" y="334"/>
                  </a:moveTo>
                  <a:cubicBezTo>
                    <a:pt x="1028" y="334"/>
                    <a:pt x="1028" y="334"/>
                    <a:pt x="1028" y="334"/>
                  </a:cubicBezTo>
                  <a:cubicBezTo>
                    <a:pt x="1028" y="334"/>
                    <a:pt x="1028" y="334"/>
                    <a:pt x="1027" y="334"/>
                  </a:cubicBezTo>
                  <a:moveTo>
                    <a:pt x="1027" y="334"/>
                  </a:moveTo>
                  <a:cubicBezTo>
                    <a:pt x="1027" y="334"/>
                    <a:pt x="1027" y="334"/>
                    <a:pt x="1027" y="334"/>
                  </a:cubicBezTo>
                  <a:cubicBezTo>
                    <a:pt x="1027" y="334"/>
                    <a:pt x="1027" y="334"/>
                    <a:pt x="1027" y="334"/>
                  </a:cubicBezTo>
                  <a:moveTo>
                    <a:pt x="1027" y="334"/>
                  </a:moveTo>
                  <a:cubicBezTo>
                    <a:pt x="1027" y="334"/>
                    <a:pt x="1027" y="334"/>
                    <a:pt x="1027" y="334"/>
                  </a:cubicBezTo>
                  <a:cubicBezTo>
                    <a:pt x="1027" y="334"/>
                    <a:pt x="1027" y="334"/>
                    <a:pt x="1027" y="334"/>
                  </a:cubicBezTo>
                  <a:moveTo>
                    <a:pt x="1026" y="333"/>
                  </a:moveTo>
                  <a:cubicBezTo>
                    <a:pt x="1026" y="333"/>
                    <a:pt x="1026" y="334"/>
                    <a:pt x="1026" y="334"/>
                  </a:cubicBezTo>
                  <a:cubicBezTo>
                    <a:pt x="1026" y="334"/>
                    <a:pt x="1026" y="333"/>
                    <a:pt x="1026" y="333"/>
                  </a:cubicBezTo>
                  <a:moveTo>
                    <a:pt x="1026" y="333"/>
                  </a:moveTo>
                  <a:cubicBezTo>
                    <a:pt x="1026" y="333"/>
                    <a:pt x="1026" y="333"/>
                    <a:pt x="1026" y="333"/>
                  </a:cubicBezTo>
                  <a:cubicBezTo>
                    <a:pt x="1026" y="333"/>
                    <a:pt x="1026" y="333"/>
                    <a:pt x="1026" y="333"/>
                  </a:cubicBezTo>
                  <a:moveTo>
                    <a:pt x="1025" y="333"/>
                  </a:moveTo>
                  <a:cubicBezTo>
                    <a:pt x="1025" y="333"/>
                    <a:pt x="1025" y="333"/>
                    <a:pt x="1025" y="333"/>
                  </a:cubicBezTo>
                  <a:cubicBezTo>
                    <a:pt x="1025" y="333"/>
                    <a:pt x="1025" y="333"/>
                    <a:pt x="1025" y="333"/>
                  </a:cubicBezTo>
                  <a:moveTo>
                    <a:pt x="1025" y="333"/>
                  </a:moveTo>
                  <a:cubicBezTo>
                    <a:pt x="1025" y="333"/>
                    <a:pt x="1025" y="333"/>
                    <a:pt x="1025" y="333"/>
                  </a:cubicBezTo>
                  <a:cubicBezTo>
                    <a:pt x="1025" y="333"/>
                    <a:pt x="1025" y="333"/>
                    <a:pt x="1025" y="333"/>
                  </a:cubicBezTo>
                  <a:moveTo>
                    <a:pt x="1024" y="333"/>
                  </a:moveTo>
                  <a:cubicBezTo>
                    <a:pt x="1024" y="333"/>
                    <a:pt x="1025" y="333"/>
                    <a:pt x="1025" y="333"/>
                  </a:cubicBezTo>
                  <a:cubicBezTo>
                    <a:pt x="1025" y="333"/>
                    <a:pt x="1024" y="333"/>
                    <a:pt x="1024" y="333"/>
                  </a:cubicBezTo>
                  <a:moveTo>
                    <a:pt x="1024" y="332"/>
                  </a:moveTo>
                  <a:cubicBezTo>
                    <a:pt x="1024" y="332"/>
                    <a:pt x="1024" y="332"/>
                    <a:pt x="1024" y="332"/>
                  </a:cubicBezTo>
                  <a:cubicBezTo>
                    <a:pt x="1024" y="332"/>
                    <a:pt x="1024" y="332"/>
                    <a:pt x="1024" y="332"/>
                  </a:cubicBezTo>
                  <a:moveTo>
                    <a:pt x="1024" y="332"/>
                  </a:moveTo>
                  <a:cubicBezTo>
                    <a:pt x="1024" y="332"/>
                    <a:pt x="1024" y="332"/>
                    <a:pt x="1024" y="332"/>
                  </a:cubicBezTo>
                  <a:cubicBezTo>
                    <a:pt x="1024" y="332"/>
                    <a:pt x="1024" y="332"/>
                    <a:pt x="1024" y="332"/>
                  </a:cubicBezTo>
                  <a:moveTo>
                    <a:pt x="1023" y="332"/>
                  </a:moveTo>
                  <a:cubicBezTo>
                    <a:pt x="1023" y="332"/>
                    <a:pt x="1023" y="332"/>
                    <a:pt x="1023" y="332"/>
                  </a:cubicBezTo>
                  <a:cubicBezTo>
                    <a:pt x="1023" y="332"/>
                    <a:pt x="1023" y="332"/>
                    <a:pt x="1023" y="332"/>
                  </a:cubicBezTo>
                  <a:moveTo>
                    <a:pt x="1023" y="332"/>
                  </a:moveTo>
                  <a:cubicBezTo>
                    <a:pt x="1023" y="332"/>
                    <a:pt x="1023" y="332"/>
                    <a:pt x="1023" y="332"/>
                  </a:cubicBezTo>
                  <a:cubicBezTo>
                    <a:pt x="1023" y="332"/>
                    <a:pt x="1023" y="332"/>
                    <a:pt x="1023" y="332"/>
                  </a:cubicBezTo>
                  <a:moveTo>
                    <a:pt x="767" y="263"/>
                  </a:moveTo>
                  <a:cubicBezTo>
                    <a:pt x="768" y="263"/>
                    <a:pt x="769" y="263"/>
                    <a:pt x="770" y="263"/>
                  </a:cubicBezTo>
                  <a:cubicBezTo>
                    <a:pt x="842" y="269"/>
                    <a:pt x="907" y="285"/>
                    <a:pt x="964" y="307"/>
                  </a:cubicBezTo>
                  <a:cubicBezTo>
                    <a:pt x="957" y="347"/>
                    <a:pt x="949" y="403"/>
                    <a:pt x="949" y="466"/>
                  </a:cubicBezTo>
                  <a:cubicBezTo>
                    <a:pt x="949" y="403"/>
                    <a:pt x="957" y="347"/>
                    <a:pt x="964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07" y="285"/>
                    <a:pt x="842" y="269"/>
                    <a:pt x="770" y="263"/>
                  </a:cubicBezTo>
                  <a:cubicBezTo>
                    <a:pt x="769" y="263"/>
                    <a:pt x="768" y="263"/>
                    <a:pt x="767" y="263"/>
                  </a:cubicBezTo>
                  <a:moveTo>
                    <a:pt x="692" y="261"/>
                  </a:moveTo>
                  <a:cubicBezTo>
                    <a:pt x="653" y="261"/>
                    <a:pt x="614" y="264"/>
                    <a:pt x="576" y="269"/>
                  </a:cubicBezTo>
                  <a:cubicBezTo>
                    <a:pt x="614" y="264"/>
                    <a:pt x="653" y="261"/>
                    <a:pt x="692" y="261"/>
                  </a:cubicBezTo>
                  <a:moveTo>
                    <a:pt x="703" y="261"/>
                  </a:moveTo>
                  <a:cubicBezTo>
                    <a:pt x="703" y="261"/>
                    <a:pt x="703" y="261"/>
                    <a:pt x="703" y="261"/>
                  </a:cubicBezTo>
                  <a:cubicBezTo>
                    <a:pt x="704" y="261"/>
                    <a:pt x="705" y="261"/>
                    <a:pt x="705" y="261"/>
                  </a:cubicBezTo>
                  <a:cubicBezTo>
                    <a:pt x="705" y="261"/>
                    <a:pt x="704" y="261"/>
                    <a:pt x="703" y="261"/>
                  </a:cubicBezTo>
                  <a:moveTo>
                    <a:pt x="321" y="161"/>
                  </a:moveTo>
                  <a:cubicBezTo>
                    <a:pt x="321" y="161"/>
                    <a:pt x="321" y="161"/>
                    <a:pt x="321" y="161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141" y="272"/>
                    <a:pt x="141" y="272"/>
                    <a:pt x="141" y="272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370" y="310"/>
                    <a:pt x="370" y="310"/>
                    <a:pt x="370" y="310"/>
                  </a:cubicBezTo>
                  <a:cubicBezTo>
                    <a:pt x="305" y="328"/>
                    <a:pt x="250" y="347"/>
                    <a:pt x="212" y="362"/>
                  </a:cubicBezTo>
                  <a:cubicBezTo>
                    <a:pt x="212" y="362"/>
                    <a:pt x="212" y="362"/>
                    <a:pt x="212" y="362"/>
                  </a:cubicBezTo>
                  <a:cubicBezTo>
                    <a:pt x="178" y="375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78" y="375"/>
                    <a:pt x="212" y="362"/>
                  </a:cubicBezTo>
                  <a:cubicBezTo>
                    <a:pt x="234" y="388"/>
                    <a:pt x="234" y="388"/>
                    <a:pt x="234" y="388"/>
                  </a:cubicBezTo>
                  <a:cubicBezTo>
                    <a:pt x="392" y="333"/>
                    <a:pt x="392" y="333"/>
                    <a:pt x="392" y="333"/>
                  </a:cubicBezTo>
                  <a:cubicBezTo>
                    <a:pt x="234" y="388"/>
                    <a:pt x="234" y="388"/>
                    <a:pt x="234" y="388"/>
                  </a:cubicBezTo>
                  <a:cubicBezTo>
                    <a:pt x="212" y="362"/>
                    <a:pt x="212" y="362"/>
                    <a:pt x="212" y="362"/>
                  </a:cubicBezTo>
                  <a:cubicBezTo>
                    <a:pt x="250" y="347"/>
                    <a:pt x="305" y="328"/>
                    <a:pt x="370" y="310"/>
                  </a:cubicBezTo>
                  <a:cubicBezTo>
                    <a:pt x="370" y="310"/>
                    <a:pt x="370" y="310"/>
                    <a:pt x="370" y="310"/>
                  </a:cubicBezTo>
                  <a:cubicBezTo>
                    <a:pt x="399" y="302"/>
                    <a:pt x="429" y="295"/>
                    <a:pt x="460" y="288"/>
                  </a:cubicBezTo>
                  <a:cubicBezTo>
                    <a:pt x="458" y="321"/>
                    <a:pt x="454" y="381"/>
                    <a:pt x="454" y="455"/>
                  </a:cubicBezTo>
                  <a:cubicBezTo>
                    <a:pt x="454" y="381"/>
                    <a:pt x="458" y="321"/>
                    <a:pt x="460" y="288"/>
                  </a:cubicBezTo>
                  <a:cubicBezTo>
                    <a:pt x="483" y="283"/>
                    <a:pt x="505" y="279"/>
                    <a:pt x="529" y="275"/>
                  </a:cubicBezTo>
                  <a:cubicBezTo>
                    <a:pt x="523" y="333"/>
                    <a:pt x="517" y="409"/>
                    <a:pt x="517" y="489"/>
                  </a:cubicBezTo>
                  <a:cubicBezTo>
                    <a:pt x="517" y="489"/>
                    <a:pt x="517" y="489"/>
                    <a:pt x="517" y="489"/>
                  </a:cubicBezTo>
                  <a:cubicBezTo>
                    <a:pt x="517" y="409"/>
                    <a:pt x="523" y="333"/>
                    <a:pt x="529" y="275"/>
                  </a:cubicBezTo>
                  <a:cubicBezTo>
                    <a:pt x="529" y="275"/>
                    <a:pt x="529" y="275"/>
                    <a:pt x="529" y="275"/>
                  </a:cubicBezTo>
                  <a:cubicBezTo>
                    <a:pt x="529" y="275"/>
                    <a:pt x="529" y="275"/>
                    <a:pt x="529" y="275"/>
                  </a:cubicBezTo>
                  <a:cubicBezTo>
                    <a:pt x="505" y="279"/>
                    <a:pt x="483" y="283"/>
                    <a:pt x="460" y="288"/>
                  </a:cubicBezTo>
                  <a:cubicBezTo>
                    <a:pt x="429" y="295"/>
                    <a:pt x="399" y="302"/>
                    <a:pt x="370" y="310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321" y="161"/>
                    <a:pt x="321" y="161"/>
                    <a:pt x="321" y="161"/>
                  </a:cubicBezTo>
                  <a:moveTo>
                    <a:pt x="7" y="135"/>
                  </a:moveTo>
                  <a:cubicBezTo>
                    <a:pt x="39" y="152"/>
                    <a:pt x="86" y="165"/>
                    <a:pt x="141" y="170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86" y="165"/>
                    <a:pt x="39" y="152"/>
                    <a:pt x="7" y="135"/>
                  </a:cubicBezTo>
                  <a:moveTo>
                    <a:pt x="201" y="0"/>
                  </a:moveTo>
                  <a:cubicBezTo>
                    <a:pt x="115" y="0"/>
                    <a:pt x="41" y="17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1" y="17"/>
                    <a:pt x="115" y="0"/>
                    <a:pt x="201" y="0"/>
                  </a:cubicBezTo>
                  <a:cubicBezTo>
                    <a:pt x="329" y="0"/>
                    <a:pt x="434" y="39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39"/>
                    <a:pt x="329" y="0"/>
                    <a:pt x="20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9" name="Freeform 30">
              <a:extLst>
                <a:ext uri="{FF2B5EF4-FFF2-40B4-BE49-F238E27FC236}">
                  <a16:creationId xmlns:a16="http://schemas.microsoft.com/office/drawing/2014/main" id="{3D94063C-01AC-44BD-8425-3F4A1D6723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0324" y="2868691"/>
              <a:ext cx="395287" cy="247650"/>
            </a:xfrm>
            <a:custGeom>
              <a:avLst/>
              <a:gdLst>
                <a:gd name="T0" fmla="*/ 15 w 289"/>
                <a:gd name="T1" fmla="*/ 0 h 182"/>
                <a:gd name="T2" fmla="*/ 0 w 289"/>
                <a:gd name="T3" fmla="*/ 159 h 182"/>
                <a:gd name="T4" fmla="*/ 1 w 289"/>
                <a:gd name="T5" fmla="*/ 182 h 182"/>
                <a:gd name="T6" fmla="*/ 289 w 289"/>
                <a:gd name="T7" fmla="*/ 182 h 182"/>
                <a:gd name="T8" fmla="*/ 288 w 289"/>
                <a:gd name="T9" fmla="*/ 182 h 182"/>
                <a:gd name="T10" fmla="*/ 81 w 289"/>
                <a:gd name="T11" fmla="*/ 28 h 182"/>
                <a:gd name="T12" fmla="*/ 81 w 289"/>
                <a:gd name="T13" fmla="*/ 28 h 182"/>
                <a:gd name="T14" fmla="*/ 80 w 289"/>
                <a:gd name="T15" fmla="*/ 28 h 182"/>
                <a:gd name="T16" fmla="*/ 80 w 289"/>
                <a:gd name="T17" fmla="*/ 28 h 182"/>
                <a:gd name="T18" fmla="*/ 80 w 289"/>
                <a:gd name="T19" fmla="*/ 28 h 182"/>
                <a:gd name="T20" fmla="*/ 80 w 289"/>
                <a:gd name="T21" fmla="*/ 28 h 182"/>
                <a:gd name="T22" fmla="*/ 79 w 289"/>
                <a:gd name="T23" fmla="*/ 28 h 182"/>
                <a:gd name="T24" fmla="*/ 79 w 289"/>
                <a:gd name="T25" fmla="*/ 27 h 182"/>
                <a:gd name="T26" fmla="*/ 79 w 289"/>
                <a:gd name="T27" fmla="*/ 27 h 182"/>
                <a:gd name="T28" fmla="*/ 79 w 289"/>
                <a:gd name="T29" fmla="*/ 27 h 182"/>
                <a:gd name="T30" fmla="*/ 78 w 289"/>
                <a:gd name="T31" fmla="*/ 27 h 182"/>
                <a:gd name="T32" fmla="*/ 78 w 289"/>
                <a:gd name="T33" fmla="*/ 27 h 182"/>
                <a:gd name="T34" fmla="*/ 78 w 289"/>
                <a:gd name="T35" fmla="*/ 27 h 182"/>
                <a:gd name="T36" fmla="*/ 78 w 289"/>
                <a:gd name="T37" fmla="*/ 27 h 182"/>
                <a:gd name="T38" fmla="*/ 78 w 289"/>
                <a:gd name="T39" fmla="*/ 27 h 182"/>
                <a:gd name="T40" fmla="*/ 77 w 289"/>
                <a:gd name="T41" fmla="*/ 27 h 182"/>
                <a:gd name="T42" fmla="*/ 77 w 289"/>
                <a:gd name="T43" fmla="*/ 26 h 182"/>
                <a:gd name="T44" fmla="*/ 77 w 289"/>
                <a:gd name="T45" fmla="*/ 26 h 182"/>
                <a:gd name="T46" fmla="*/ 77 w 289"/>
                <a:gd name="T47" fmla="*/ 26 h 182"/>
                <a:gd name="T48" fmla="*/ 76 w 289"/>
                <a:gd name="T49" fmla="*/ 26 h 182"/>
                <a:gd name="T50" fmla="*/ 76 w 289"/>
                <a:gd name="T51" fmla="*/ 26 h 182"/>
                <a:gd name="T52" fmla="*/ 76 w 289"/>
                <a:gd name="T53" fmla="*/ 26 h 182"/>
                <a:gd name="T54" fmla="*/ 76 w 289"/>
                <a:gd name="T55" fmla="*/ 26 h 182"/>
                <a:gd name="T56" fmla="*/ 76 w 289"/>
                <a:gd name="T57" fmla="*/ 26 h 182"/>
                <a:gd name="T58" fmla="*/ 75 w 289"/>
                <a:gd name="T59" fmla="*/ 26 h 182"/>
                <a:gd name="T60" fmla="*/ 75 w 289"/>
                <a:gd name="T61" fmla="*/ 25 h 182"/>
                <a:gd name="T62" fmla="*/ 75 w 289"/>
                <a:gd name="T63" fmla="*/ 25 h 182"/>
                <a:gd name="T64" fmla="*/ 75 w 289"/>
                <a:gd name="T65" fmla="*/ 25 h 182"/>
                <a:gd name="T66" fmla="*/ 75 w 289"/>
                <a:gd name="T67" fmla="*/ 25 h 182"/>
                <a:gd name="T68" fmla="*/ 74 w 289"/>
                <a:gd name="T69" fmla="*/ 25 h 182"/>
                <a:gd name="T70" fmla="*/ 74 w 289"/>
                <a:gd name="T71" fmla="*/ 25 h 182"/>
                <a:gd name="T72" fmla="*/ 74 w 289"/>
                <a:gd name="T73" fmla="*/ 25 h 182"/>
                <a:gd name="T74" fmla="*/ 74 w 289"/>
                <a:gd name="T75" fmla="*/ 25 h 182"/>
                <a:gd name="T76" fmla="*/ 15 w 289"/>
                <a:gd name="T77" fmla="*/ 0 h 182"/>
                <a:gd name="T78" fmla="*/ 15 w 289"/>
                <a:gd name="T7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9" h="182">
                  <a:moveTo>
                    <a:pt x="15" y="0"/>
                  </a:moveTo>
                  <a:cubicBezTo>
                    <a:pt x="8" y="40"/>
                    <a:pt x="0" y="96"/>
                    <a:pt x="0" y="159"/>
                  </a:cubicBezTo>
                  <a:cubicBezTo>
                    <a:pt x="0" y="166"/>
                    <a:pt x="0" y="174"/>
                    <a:pt x="1" y="182"/>
                  </a:cubicBezTo>
                  <a:cubicBezTo>
                    <a:pt x="289" y="182"/>
                    <a:pt x="289" y="182"/>
                    <a:pt x="289" y="182"/>
                  </a:cubicBezTo>
                  <a:cubicBezTo>
                    <a:pt x="289" y="182"/>
                    <a:pt x="289" y="182"/>
                    <a:pt x="288" y="182"/>
                  </a:cubicBezTo>
                  <a:cubicBezTo>
                    <a:pt x="284" y="177"/>
                    <a:pt x="211" y="93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79" y="28"/>
                    <a:pt x="79" y="28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7" y="27"/>
                    <a:pt x="77" y="27"/>
                  </a:cubicBezTo>
                  <a:cubicBezTo>
                    <a:pt x="77" y="27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5" y="26"/>
                    <a:pt x="75" y="26"/>
                  </a:cubicBezTo>
                  <a:cubicBezTo>
                    <a:pt x="75" y="26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55" y="16"/>
                    <a:pt x="36" y="7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0" name="Freeform 31">
              <a:extLst>
                <a:ext uri="{FF2B5EF4-FFF2-40B4-BE49-F238E27FC236}">
                  <a16:creationId xmlns:a16="http://schemas.microsoft.com/office/drawing/2014/main" id="{99747F87-7768-4DE5-AFCB-7BB4A9C5FCE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10461" y="2805191"/>
              <a:ext cx="612775" cy="311150"/>
            </a:xfrm>
            <a:custGeom>
              <a:avLst/>
              <a:gdLst>
                <a:gd name="T0" fmla="*/ 186 w 447"/>
                <a:gd name="T1" fmla="*/ 0 h 228"/>
                <a:gd name="T2" fmla="*/ 175 w 447"/>
                <a:gd name="T3" fmla="*/ 0 h 228"/>
                <a:gd name="T4" fmla="*/ 59 w 447"/>
                <a:gd name="T5" fmla="*/ 8 h 228"/>
                <a:gd name="T6" fmla="*/ 12 w 447"/>
                <a:gd name="T7" fmla="*/ 14 h 228"/>
                <a:gd name="T8" fmla="*/ 12 w 447"/>
                <a:gd name="T9" fmla="*/ 14 h 228"/>
                <a:gd name="T10" fmla="*/ 0 w 447"/>
                <a:gd name="T11" fmla="*/ 228 h 228"/>
                <a:gd name="T12" fmla="*/ 68 w 447"/>
                <a:gd name="T13" fmla="*/ 228 h 228"/>
                <a:gd name="T14" fmla="*/ 204 w 447"/>
                <a:gd name="T15" fmla="*/ 97 h 228"/>
                <a:gd name="T16" fmla="*/ 339 w 447"/>
                <a:gd name="T17" fmla="*/ 228 h 228"/>
                <a:gd name="T18" fmla="*/ 433 w 447"/>
                <a:gd name="T19" fmla="*/ 228 h 228"/>
                <a:gd name="T20" fmla="*/ 432 w 447"/>
                <a:gd name="T21" fmla="*/ 205 h 228"/>
                <a:gd name="T22" fmla="*/ 447 w 447"/>
                <a:gd name="T23" fmla="*/ 46 h 228"/>
                <a:gd name="T24" fmla="*/ 253 w 447"/>
                <a:gd name="T25" fmla="*/ 2 h 228"/>
                <a:gd name="T26" fmla="*/ 250 w 447"/>
                <a:gd name="T27" fmla="*/ 2 h 228"/>
                <a:gd name="T28" fmla="*/ 188 w 447"/>
                <a:gd name="T29" fmla="*/ 0 h 228"/>
                <a:gd name="T30" fmla="*/ 186 w 447"/>
                <a:gd name="T3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7" h="228">
                  <a:moveTo>
                    <a:pt x="186" y="0"/>
                  </a:moveTo>
                  <a:cubicBezTo>
                    <a:pt x="182" y="0"/>
                    <a:pt x="179" y="0"/>
                    <a:pt x="175" y="0"/>
                  </a:cubicBezTo>
                  <a:cubicBezTo>
                    <a:pt x="136" y="0"/>
                    <a:pt x="97" y="3"/>
                    <a:pt x="59" y="8"/>
                  </a:cubicBezTo>
                  <a:cubicBezTo>
                    <a:pt x="43" y="10"/>
                    <a:pt x="27" y="12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6" y="72"/>
                    <a:pt x="0" y="148"/>
                    <a:pt x="0" y="228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70" y="155"/>
                    <a:pt x="130" y="97"/>
                    <a:pt x="204" y="97"/>
                  </a:cubicBezTo>
                  <a:cubicBezTo>
                    <a:pt x="277" y="97"/>
                    <a:pt x="337" y="155"/>
                    <a:pt x="339" y="228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32" y="220"/>
                    <a:pt x="432" y="212"/>
                    <a:pt x="432" y="205"/>
                  </a:cubicBezTo>
                  <a:cubicBezTo>
                    <a:pt x="432" y="142"/>
                    <a:pt x="440" y="86"/>
                    <a:pt x="447" y="46"/>
                  </a:cubicBezTo>
                  <a:cubicBezTo>
                    <a:pt x="390" y="24"/>
                    <a:pt x="325" y="8"/>
                    <a:pt x="253" y="2"/>
                  </a:cubicBezTo>
                  <a:cubicBezTo>
                    <a:pt x="252" y="2"/>
                    <a:pt x="251" y="2"/>
                    <a:pt x="250" y="2"/>
                  </a:cubicBezTo>
                  <a:cubicBezTo>
                    <a:pt x="230" y="0"/>
                    <a:pt x="209" y="0"/>
                    <a:pt x="188" y="0"/>
                  </a:cubicBezTo>
                  <a:cubicBezTo>
                    <a:pt x="188" y="0"/>
                    <a:pt x="187" y="0"/>
                    <a:pt x="186" y="0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1" name="Freeform 32">
              <a:extLst>
                <a:ext uri="{FF2B5EF4-FFF2-40B4-BE49-F238E27FC236}">
                  <a16:creationId xmlns:a16="http://schemas.microsoft.com/office/drawing/2014/main" id="{03942DB9-13F0-4FAF-BFC5-749F4DEBA9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59686" y="2936953"/>
              <a:ext cx="371475" cy="179388"/>
            </a:xfrm>
            <a:custGeom>
              <a:avLst/>
              <a:gdLst>
                <a:gd name="T0" fmla="*/ 136 w 271"/>
                <a:gd name="T1" fmla="*/ 0 h 131"/>
                <a:gd name="T2" fmla="*/ 0 w 271"/>
                <a:gd name="T3" fmla="*/ 131 h 131"/>
                <a:gd name="T4" fmla="*/ 24 w 271"/>
                <a:gd name="T5" fmla="*/ 131 h 131"/>
                <a:gd name="T6" fmla="*/ 136 w 271"/>
                <a:gd name="T7" fmla="*/ 25 h 131"/>
                <a:gd name="T8" fmla="*/ 247 w 271"/>
                <a:gd name="T9" fmla="*/ 131 h 131"/>
                <a:gd name="T10" fmla="*/ 271 w 271"/>
                <a:gd name="T11" fmla="*/ 131 h 131"/>
                <a:gd name="T12" fmla="*/ 136 w 271"/>
                <a:gd name="T13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31">
                  <a:moveTo>
                    <a:pt x="136" y="0"/>
                  </a:moveTo>
                  <a:cubicBezTo>
                    <a:pt x="62" y="0"/>
                    <a:pt x="2" y="58"/>
                    <a:pt x="0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7" y="72"/>
                    <a:pt x="75" y="25"/>
                    <a:pt x="136" y="25"/>
                  </a:cubicBezTo>
                  <a:cubicBezTo>
                    <a:pt x="196" y="25"/>
                    <a:pt x="245" y="72"/>
                    <a:pt x="247" y="131"/>
                  </a:cubicBezTo>
                  <a:cubicBezTo>
                    <a:pt x="271" y="131"/>
                    <a:pt x="271" y="131"/>
                    <a:pt x="271" y="131"/>
                  </a:cubicBezTo>
                  <a:cubicBezTo>
                    <a:pt x="269" y="58"/>
                    <a:pt x="209" y="0"/>
                    <a:pt x="136" y="0"/>
                  </a:cubicBezTo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2" name="Freeform 33">
              <a:extLst>
                <a:ext uri="{FF2B5EF4-FFF2-40B4-BE49-F238E27FC236}">
                  <a16:creationId xmlns:a16="http://schemas.microsoft.com/office/drawing/2014/main" id="{121356A7-67D2-464E-A9C6-BE967D1889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88869" y="2965293"/>
              <a:ext cx="308921" cy="162133"/>
            </a:xfrm>
            <a:custGeom>
              <a:avLst/>
              <a:gdLst>
                <a:gd name="T0" fmla="*/ 112 w 223"/>
                <a:gd name="T1" fmla="*/ 0 h 106"/>
                <a:gd name="T2" fmla="*/ 0 w 223"/>
                <a:gd name="T3" fmla="*/ 106 h 106"/>
                <a:gd name="T4" fmla="*/ 223 w 223"/>
                <a:gd name="T5" fmla="*/ 106 h 106"/>
                <a:gd name="T6" fmla="*/ 112 w 223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" h="106">
                  <a:moveTo>
                    <a:pt x="112" y="0"/>
                  </a:moveTo>
                  <a:cubicBezTo>
                    <a:pt x="51" y="0"/>
                    <a:pt x="3" y="47"/>
                    <a:pt x="0" y="106"/>
                  </a:cubicBezTo>
                  <a:cubicBezTo>
                    <a:pt x="223" y="106"/>
                    <a:pt x="223" y="106"/>
                    <a:pt x="223" y="106"/>
                  </a:cubicBezTo>
                  <a:cubicBezTo>
                    <a:pt x="221" y="47"/>
                    <a:pt x="172" y="0"/>
                    <a:pt x="112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0966396F-3485-4B62-88EA-9332317926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5583" y="2824241"/>
              <a:ext cx="114535" cy="292100"/>
            </a:xfrm>
            <a:custGeom>
              <a:avLst/>
              <a:gdLst>
                <a:gd name="T0" fmla="*/ 75 w 75"/>
                <a:gd name="T1" fmla="*/ 0 h 214"/>
                <a:gd name="T2" fmla="*/ 6 w 75"/>
                <a:gd name="T3" fmla="*/ 13 h 214"/>
                <a:gd name="T4" fmla="*/ 0 w 75"/>
                <a:gd name="T5" fmla="*/ 180 h 214"/>
                <a:gd name="T6" fmla="*/ 0 w 75"/>
                <a:gd name="T7" fmla="*/ 214 h 214"/>
                <a:gd name="T8" fmla="*/ 63 w 75"/>
                <a:gd name="T9" fmla="*/ 214 h 214"/>
                <a:gd name="T10" fmla="*/ 75 w 75"/>
                <a:gd name="T11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214">
                  <a:moveTo>
                    <a:pt x="75" y="0"/>
                  </a:moveTo>
                  <a:cubicBezTo>
                    <a:pt x="51" y="4"/>
                    <a:pt x="29" y="8"/>
                    <a:pt x="6" y="13"/>
                  </a:cubicBezTo>
                  <a:cubicBezTo>
                    <a:pt x="4" y="46"/>
                    <a:pt x="0" y="106"/>
                    <a:pt x="0" y="180"/>
                  </a:cubicBezTo>
                  <a:cubicBezTo>
                    <a:pt x="0" y="191"/>
                    <a:pt x="0" y="203"/>
                    <a:pt x="0" y="214"/>
                  </a:cubicBezTo>
                  <a:cubicBezTo>
                    <a:pt x="63" y="214"/>
                    <a:pt x="63" y="214"/>
                    <a:pt x="63" y="214"/>
                  </a:cubicBezTo>
                  <a:cubicBezTo>
                    <a:pt x="63" y="134"/>
                    <a:pt x="69" y="58"/>
                    <a:pt x="75" y="0"/>
                  </a:cubicBezTo>
                </a:path>
              </a:pathLst>
            </a:custGeom>
            <a:solidFill>
              <a:srgbClr val="7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773C9A43-2BC3-467F-9778-177F70E925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01631" y="2841702"/>
              <a:ext cx="410088" cy="274638"/>
            </a:xfrm>
            <a:custGeom>
              <a:avLst/>
              <a:gdLst>
                <a:gd name="connsiteX0" fmla="*/ 414337 w 414337"/>
                <a:gd name="connsiteY0" fmla="*/ 0 h 274638"/>
                <a:gd name="connsiteX1" fmla="*/ 290859 w 414337"/>
                <a:gd name="connsiteY1" fmla="*/ 30060 h 274638"/>
                <a:gd name="connsiteX2" fmla="*/ 321043 w 414337"/>
                <a:gd name="connsiteY2" fmla="*/ 61486 h 274638"/>
                <a:gd name="connsiteX3" fmla="*/ 195721 w 414337"/>
                <a:gd name="connsiteY3" fmla="*/ 104932 h 274638"/>
                <a:gd name="connsiteX4" fmla="*/ 166238 w 414337"/>
                <a:gd name="connsiteY4" fmla="*/ 115153 h 274638"/>
                <a:gd name="connsiteX5" fmla="*/ 175980 w 414337"/>
                <a:gd name="connsiteY5" fmla="*/ 111770 h 274638"/>
                <a:gd name="connsiteX6" fmla="*/ 320675 w 414337"/>
                <a:gd name="connsiteY6" fmla="*/ 61527 h 274638"/>
                <a:gd name="connsiteX7" fmla="*/ 290601 w 414337"/>
                <a:gd name="connsiteY7" fmla="*/ 30163 h 274638"/>
                <a:gd name="connsiteX8" fmla="*/ 74613 w 414337"/>
                <a:gd name="connsiteY8" fmla="*/ 101072 h 274638"/>
                <a:gd name="connsiteX9" fmla="*/ 100928 w 414337"/>
                <a:gd name="connsiteY9" fmla="*/ 132094 h 274638"/>
                <a:gd name="connsiteX10" fmla="*/ 104665 w 414337"/>
                <a:gd name="connsiteY10" fmla="*/ 136499 h 274638"/>
                <a:gd name="connsiteX11" fmla="*/ 104270 w 414337"/>
                <a:gd name="connsiteY11" fmla="*/ 136636 h 274638"/>
                <a:gd name="connsiteX12" fmla="*/ 74087 w 414337"/>
                <a:gd name="connsiteY12" fmla="*/ 101111 h 274638"/>
                <a:gd name="connsiteX13" fmla="*/ 0 w 414337"/>
                <a:gd name="connsiteY13" fmla="*/ 131170 h 274638"/>
                <a:gd name="connsiteX14" fmla="*/ 16463 w 414337"/>
                <a:gd name="connsiteY14" fmla="*/ 274638 h 274638"/>
                <a:gd name="connsiteX15" fmla="*/ 406105 w 414337"/>
                <a:gd name="connsiteY15" fmla="*/ 274638 h 274638"/>
                <a:gd name="connsiteX16" fmla="*/ 406105 w 414337"/>
                <a:gd name="connsiteY16" fmla="*/ 228182 h 274638"/>
                <a:gd name="connsiteX17" fmla="*/ 414337 w 414337"/>
                <a:gd name="connsiteY17" fmla="*/ 0 h 27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4337" h="274638">
                  <a:moveTo>
                    <a:pt x="414337" y="0"/>
                  </a:moveTo>
                  <a:cubicBezTo>
                    <a:pt x="371806" y="9564"/>
                    <a:pt x="330647" y="19129"/>
                    <a:pt x="290859" y="30060"/>
                  </a:cubicBezTo>
                  <a:cubicBezTo>
                    <a:pt x="321043" y="61486"/>
                    <a:pt x="321043" y="61486"/>
                    <a:pt x="321043" y="61486"/>
                  </a:cubicBezTo>
                  <a:cubicBezTo>
                    <a:pt x="266850" y="80274"/>
                    <a:pt x="226205" y="94364"/>
                    <a:pt x="195721" y="104932"/>
                  </a:cubicBezTo>
                  <a:lnTo>
                    <a:pt x="166238" y="115153"/>
                  </a:lnTo>
                  <a:lnTo>
                    <a:pt x="175980" y="111770"/>
                  </a:lnTo>
                  <a:cubicBezTo>
                    <a:pt x="320675" y="61527"/>
                    <a:pt x="320675" y="61527"/>
                    <a:pt x="320675" y="61527"/>
                  </a:cubicBezTo>
                  <a:cubicBezTo>
                    <a:pt x="290601" y="30163"/>
                    <a:pt x="290601" y="30163"/>
                    <a:pt x="290601" y="30163"/>
                  </a:cubicBezTo>
                  <a:cubicBezTo>
                    <a:pt x="201745" y="54708"/>
                    <a:pt x="126560" y="80617"/>
                    <a:pt x="74613" y="101072"/>
                  </a:cubicBezTo>
                  <a:cubicBezTo>
                    <a:pt x="89650" y="118799"/>
                    <a:pt x="97169" y="127662"/>
                    <a:pt x="100928" y="132094"/>
                  </a:cubicBezTo>
                  <a:lnTo>
                    <a:pt x="104665" y="136499"/>
                  </a:lnTo>
                  <a:lnTo>
                    <a:pt x="104270" y="136636"/>
                  </a:lnTo>
                  <a:cubicBezTo>
                    <a:pt x="74087" y="101111"/>
                    <a:pt x="74087" y="101111"/>
                    <a:pt x="74087" y="101111"/>
                  </a:cubicBezTo>
                  <a:cubicBezTo>
                    <a:pt x="27439" y="118873"/>
                    <a:pt x="0" y="131170"/>
                    <a:pt x="0" y="131170"/>
                  </a:cubicBezTo>
                  <a:cubicBezTo>
                    <a:pt x="9604" y="162597"/>
                    <a:pt x="16463" y="214518"/>
                    <a:pt x="16463" y="274638"/>
                  </a:cubicBezTo>
                  <a:cubicBezTo>
                    <a:pt x="406105" y="274638"/>
                    <a:pt x="406105" y="274638"/>
                    <a:pt x="406105" y="274638"/>
                  </a:cubicBezTo>
                  <a:cubicBezTo>
                    <a:pt x="406105" y="259608"/>
                    <a:pt x="406105" y="243212"/>
                    <a:pt x="406105" y="228182"/>
                  </a:cubicBezTo>
                  <a:cubicBezTo>
                    <a:pt x="406105" y="127071"/>
                    <a:pt x="411593" y="45090"/>
                    <a:pt x="414337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900"/>
            </a:p>
          </p:txBody>
        </p:sp>
        <p:sp>
          <p:nvSpPr>
            <p:cNvPr id="145" name="Freeform 37">
              <a:extLst>
                <a:ext uri="{FF2B5EF4-FFF2-40B4-BE49-F238E27FC236}">
                  <a16:creationId xmlns:a16="http://schemas.microsoft.com/office/drawing/2014/main" id="{C7D77226-12DD-4338-9E4E-E40C4B7C0B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24848" y="2800428"/>
              <a:ext cx="314325" cy="142875"/>
            </a:xfrm>
            <a:custGeom>
              <a:avLst/>
              <a:gdLst>
                <a:gd name="T0" fmla="*/ 183 w 229"/>
                <a:gd name="T1" fmla="*/ 0 h 104"/>
                <a:gd name="T2" fmla="*/ 0 w 229"/>
                <a:gd name="T3" fmla="*/ 14 h 104"/>
                <a:gd name="T4" fmla="*/ 71 w 229"/>
                <a:gd name="T5" fmla="*/ 104 h 104"/>
                <a:gd name="T6" fmla="*/ 71 w 229"/>
                <a:gd name="T7" fmla="*/ 104 h 104"/>
                <a:gd name="T8" fmla="*/ 229 w 229"/>
                <a:gd name="T9" fmla="*/ 52 h 104"/>
                <a:gd name="T10" fmla="*/ 183 w 229"/>
                <a:gd name="T1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9" h="104">
                  <a:moveTo>
                    <a:pt x="183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109" y="89"/>
                    <a:pt x="164" y="70"/>
                    <a:pt x="229" y="52"/>
                  </a:cubicBezTo>
                  <a:cubicBezTo>
                    <a:pt x="183" y="0"/>
                    <a:pt x="183" y="0"/>
                    <a:pt x="183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6" name="Freeform 38">
              <a:extLst>
                <a:ext uri="{FF2B5EF4-FFF2-40B4-BE49-F238E27FC236}">
                  <a16:creationId xmlns:a16="http://schemas.microsoft.com/office/drawing/2014/main" id="{1DA6E1DE-C9D5-48AE-AF82-D8AA9393AAE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3145" y="2452457"/>
              <a:ext cx="593725" cy="234950"/>
            </a:xfrm>
            <a:custGeom>
              <a:avLst/>
              <a:gdLst>
                <a:gd name="T0" fmla="*/ 201 w 434"/>
                <a:gd name="T1" fmla="*/ 0 h 173"/>
                <a:gd name="T2" fmla="*/ 0 w 434"/>
                <a:gd name="T3" fmla="*/ 42 h 173"/>
                <a:gd name="T4" fmla="*/ 0 w 434"/>
                <a:gd name="T5" fmla="*/ 131 h 173"/>
                <a:gd name="T6" fmla="*/ 7 w 434"/>
                <a:gd name="T7" fmla="*/ 135 h 173"/>
                <a:gd name="T8" fmla="*/ 141 w 434"/>
                <a:gd name="T9" fmla="*/ 170 h 173"/>
                <a:gd name="T10" fmla="*/ 141 w 434"/>
                <a:gd name="T11" fmla="*/ 170 h 173"/>
                <a:gd name="T12" fmla="*/ 201 w 434"/>
                <a:gd name="T13" fmla="*/ 173 h 173"/>
                <a:gd name="T14" fmla="*/ 321 w 434"/>
                <a:gd name="T15" fmla="*/ 161 h 173"/>
                <a:gd name="T16" fmla="*/ 321 w 434"/>
                <a:gd name="T17" fmla="*/ 161 h 173"/>
                <a:gd name="T18" fmla="*/ 321 w 434"/>
                <a:gd name="T19" fmla="*/ 161 h 173"/>
                <a:gd name="T20" fmla="*/ 321 w 434"/>
                <a:gd name="T21" fmla="*/ 161 h 173"/>
                <a:gd name="T22" fmla="*/ 434 w 434"/>
                <a:gd name="T23" fmla="*/ 86 h 173"/>
                <a:gd name="T24" fmla="*/ 201 w 434"/>
                <a:gd name="T2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4" h="173">
                  <a:moveTo>
                    <a:pt x="201" y="0"/>
                  </a:moveTo>
                  <a:cubicBezTo>
                    <a:pt x="115" y="0"/>
                    <a:pt x="41" y="17"/>
                    <a:pt x="0" y="4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" y="132"/>
                    <a:pt x="5" y="134"/>
                    <a:pt x="7" y="135"/>
                  </a:cubicBezTo>
                  <a:cubicBezTo>
                    <a:pt x="39" y="152"/>
                    <a:pt x="86" y="165"/>
                    <a:pt x="141" y="170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60" y="172"/>
                    <a:pt x="180" y="173"/>
                    <a:pt x="201" y="173"/>
                  </a:cubicBezTo>
                  <a:cubicBezTo>
                    <a:pt x="244" y="173"/>
                    <a:pt x="286" y="169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88" y="146"/>
                    <a:pt x="434" y="118"/>
                    <a:pt x="434" y="86"/>
                  </a:cubicBezTo>
                  <a:cubicBezTo>
                    <a:pt x="434" y="39"/>
                    <a:pt x="329" y="0"/>
                    <a:pt x="20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7" name="Freeform 39">
              <a:extLst>
                <a:ext uri="{FF2B5EF4-FFF2-40B4-BE49-F238E27FC236}">
                  <a16:creationId xmlns:a16="http://schemas.microsoft.com/office/drawing/2014/main" id="{447F258B-7682-4A2A-A032-71612AC350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8348" y="2668666"/>
              <a:ext cx="250825" cy="152400"/>
            </a:xfrm>
            <a:custGeom>
              <a:avLst/>
              <a:gdLst>
                <a:gd name="T0" fmla="*/ 180 w 183"/>
                <a:gd name="T1" fmla="*/ 0 h 111"/>
                <a:gd name="T2" fmla="*/ 60 w 183"/>
                <a:gd name="T3" fmla="*/ 12 h 111"/>
                <a:gd name="T4" fmla="*/ 0 w 183"/>
                <a:gd name="T5" fmla="*/ 9 h 111"/>
                <a:gd name="T6" fmla="*/ 0 w 183"/>
                <a:gd name="T7" fmla="*/ 9 h 111"/>
                <a:gd name="T8" fmla="*/ 0 w 183"/>
                <a:gd name="T9" fmla="*/ 12 h 111"/>
                <a:gd name="T10" fmla="*/ 0 w 183"/>
                <a:gd name="T11" fmla="*/ 111 h 111"/>
                <a:gd name="T12" fmla="*/ 183 w 183"/>
                <a:gd name="T13" fmla="*/ 97 h 111"/>
                <a:gd name="T14" fmla="*/ 180 w 183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3" h="111">
                  <a:moveTo>
                    <a:pt x="180" y="0"/>
                  </a:moveTo>
                  <a:cubicBezTo>
                    <a:pt x="145" y="8"/>
                    <a:pt x="103" y="12"/>
                    <a:pt x="60" y="12"/>
                  </a:cubicBezTo>
                  <a:cubicBezTo>
                    <a:pt x="39" y="12"/>
                    <a:pt x="19" y="11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83" y="97"/>
                    <a:pt x="183" y="97"/>
                    <a:pt x="183" y="97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A35892E3-6341-41F1-A15C-81A870DB08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4644" y="2978229"/>
              <a:ext cx="217487" cy="288925"/>
            </a:xfrm>
            <a:custGeom>
              <a:avLst/>
              <a:gdLst>
                <a:gd name="T0" fmla="*/ 148 w 159"/>
                <a:gd name="T1" fmla="*/ 212 h 212"/>
                <a:gd name="T2" fmla="*/ 0 w 159"/>
                <a:gd name="T3" fmla="*/ 176 h 212"/>
                <a:gd name="T4" fmla="*/ 0 w 159"/>
                <a:gd name="T5" fmla="*/ 41 h 212"/>
                <a:gd name="T6" fmla="*/ 146 w 159"/>
                <a:gd name="T7" fmla="*/ 0 h 212"/>
                <a:gd name="T8" fmla="*/ 159 w 159"/>
                <a:gd name="T9" fmla="*/ 110 h 212"/>
                <a:gd name="T10" fmla="*/ 148 w 159"/>
                <a:gd name="T11" fmla="*/ 212 h 212"/>
                <a:gd name="T12" fmla="*/ 148 w 159"/>
                <a:gd name="T13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212">
                  <a:moveTo>
                    <a:pt x="148" y="212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53" y="23"/>
                    <a:pt x="159" y="64"/>
                    <a:pt x="159" y="110"/>
                  </a:cubicBezTo>
                  <a:cubicBezTo>
                    <a:pt x="159" y="151"/>
                    <a:pt x="154" y="188"/>
                    <a:pt x="148" y="212"/>
                  </a:cubicBezTo>
                  <a:cubicBezTo>
                    <a:pt x="148" y="212"/>
                    <a:pt x="148" y="212"/>
                    <a:pt x="148" y="212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9" name="Freeform 40">
              <a:extLst>
                <a:ext uri="{FF2B5EF4-FFF2-40B4-BE49-F238E27FC236}">
                  <a16:creationId xmlns:a16="http://schemas.microsoft.com/office/drawing/2014/main" id="{C40A3578-27A3-4AB6-99F7-50631D3A9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5548" y="2968243"/>
              <a:ext cx="217487" cy="148097"/>
            </a:xfrm>
            <a:custGeom>
              <a:avLst/>
              <a:gdLst>
                <a:gd name="T0" fmla="*/ 146 w 158"/>
                <a:gd name="T1" fmla="*/ 0 h 105"/>
                <a:gd name="T2" fmla="*/ 146 w 158"/>
                <a:gd name="T3" fmla="*/ 0 h 105"/>
                <a:gd name="T4" fmla="*/ 0 w 158"/>
                <a:gd name="T5" fmla="*/ 41 h 105"/>
                <a:gd name="T6" fmla="*/ 0 w 158"/>
                <a:gd name="T7" fmla="*/ 41 h 105"/>
                <a:gd name="T8" fmla="*/ 0 w 158"/>
                <a:gd name="T9" fmla="*/ 105 h 105"/>
                <a:gd name="T10" fmla="*/ 158 w 158"/>
                <a:gd name="T11" fmla="*/ 105 h 105"/>
                <a:gd name="T12" fmla="*/ 146 w 158"/>
                <a:gd name="T13" fmla="*/ 0 h 105"/>
                <a:gd name="T14" fmla="*/ 146 w 158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05">
                  <a:moveTo>
                    <a:pt x="146" y="0"/>
                  </a:moveTo>
                  <a:cubicBezTo>
                    <a:pt x="146" y="0"/>
                    <a:pt x="146" y="0"/>
                    <a:pt x="146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58" y="105"/>
                    <a:pt x="158" y="105"/>
                    <a:pt x="158" y="105"/>
                  </a:cubicBezTo>
                  <a:cubicBezTo>
                    <a:pt x="158" y="61"/>
                    <a:pt x="153" y="23"/>
                    <a:pt x="146" y="0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0" name="Freeform 41">
              <a:extLst>
                <a:ext uri="{FF2B5EF4-FFF2-40B4-BE49-F238E27FC236}">
                  <a16:creationId xmlns:a16="http://schemas.microsoft.com/office/drawing/2014/main" id="{0CDAB66F-849A-4889-9303-3DF815BA7E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99679" y="3026954"/>
              <a:ext cx="34925" cy="90109"/>
            </a:xfrm>
            <a:custGeom>
              <a:avLst/>
              <a:gdLst>
                <a:gd name="T0" fmla="*/ 22 w 22"/>
                <a:gd name="T1" fmla="*/ 0 h 55"/>
                <a:gd name="T2" fmla="*/ 0 w 22"/>
                <a:gd name="T3" fmla="*/ 8 h 55"/>
                <a:gd name="T4" fmla="*/ 0 w 22"/>
                <a:gd name="T5" fmla="*/ 55 h 55"/>
                <a:gd name="T6" fmla="*/ 22 w 22"/>
                <a:gd name="T7" fmla="*/ 55 h 55"/>
                <a:gd name="T8" fmla="*/ 22 w 2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lnTo>
                    <a:pt x="0" y="8"/>
                  </a:lnTo>
                  <a:lnTo>
                    <a:pt x="0" y="55"/>
                  </a:lnTo>
                  <a:lnTo>
                    <a:pt x="22" y="5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1" name="Freeform 42">
              <a:extLst>
                <a:ext uri="{FF2B5EF4-FFF2-40B4-BE49-F238E27FC236}">
                  <a16:creationId xmlns:a16="http://schemas.microsoft.com/office/drawing/2014/main" id="{D1ED93E8-5CD6-4D7D-9D71-82FC2FB202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18440" y="3025866"/>
              <a:ext cx="34925" cy="87313"/>
            </a:xfrm>
            <a:custGeom>
              <a:avLst/>
              <a:gdLst>
                <a:gd name="T0" fmla="*/ 22 w 22"/>
                <a:gd name="T1" fmla="*/ 0 h 55"/>
                <a:gd name="T2" fmla="*/ 0 w 22"/>
                <a:gd name="T3" fmla="*/ 8 h 55"/>
                <a:gd name="T4" fmla="*/ 0 w 22"/>
                <a:gd name="T5" fmla="*/ 55 h 55"/>
                <a:gd name="T6" fmla="*/ 22 w 22"/>
                <a:gd name="T7" fmla="*/ 55 h 55"/>
                <a:gd name="T8" fmla="*/ 22 w 2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lnTo>
                    <a:pt x="0" y="8"/>
                  </a:lnTo>
                  <a:lnTo>
                    <a:pt x="0" y="55"/>
                  </a:lnTo>
                  <a:lnTo>
                    <a:pt x="22" y="55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2" name="Freeform 43">
              <a:extLst>
                <a:ext uri="{FF2B5EF4-FFF2-40B4-BE49-F238E27FC236}">
                  <a16:creationId xmlns:a16="http://schemas.microsoft.com/office/drawing/2014/main" id="{319C0815-3589-496C-9DA7-388D765DA3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0 h 76"/>
                <a:gd name="T4" fmla="*/ 0 w 21"/>
                <a:gd name="T5" fmla="*/ 8 h 76"/>
                <a:gd name="T6" fmla="*/ 0 w 21"/>
                <a:gd name="T7" fmla="*/ 68 h 76"/>
                <a:gd name="T8" fmla="*/ 0 w 21"/>
                <a:gd name="T9" fmla="*/ 68 h 76"/>
                <a:gd name="T10" fmla="*/ 21 w 21"/>
                <a:gd name="T11" fmla="*/ 76 h 76"/>
                <a:gd name="T12" fmla="*/ 21 w 21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0"/>
                  </a:lnTo>
                  <a:lnTo>
                    <a:pt x="0" y="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" y="76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E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A19E64B2-A084-4C56-A9C6-6EE3FF0840A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0 h 76"/>
                <a:gd name="T4" fmla="*/ 0 w 21"/>
                <a:gd name="T5" fmla="*/ 8 h 76"/>
                <a:gd name="T6" fmla="*/ 0 w 21"/>
                <a:gd name="T7" fmla="*/ 68 h 76"/>
                <a:gd name="T8" fmla="*/ 0 w 21"/>
                <a:gd name="T9" fmla="*/ 68 h 76"/>
                <a:gd name="T10" fmla="*/ 21 w 21"/>
                <a:gd name="T11" fmla="*/ 76 h 76"/>
                <a:gd name="T12" fmla="*/ 21 w 21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0"/>
                  </a:lnTo>
                  <a:lnTo>
                    <a:pt x="0" y="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" y="76"/>
                  </a:lnTo>
                  <a:lnTo>
                    <a:pt x="21" y="0"/>
                  </a:ln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4" name="Freeform 45">
              <a:extLst>
                <a:ext uri="{FF2B5EF4-FFF2-40B4-BE49-F238E27FC236}">
                  <a16:creationId xmlns:a16="http://schemas.microsoft.com/office/drawing/2014/main" id="{560EB4CC-E6E9-40B5-A1A0-0ADE644E5A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0 w 184"/>
                <a:gd name="T3" fmla="*/ 40 h 60"/>
                <a:gd name="T4" fmla="*/ 184 w 184"/>
                <a:gd name="T5" fmla="*/ 6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0" y="40"/>
                  </a:lnTo>
                  <a:lnTo>
                    <a:pt x="184" y="6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AED2BAB0-827F-40CF-923E-3C7A9BE0B3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40043" y="2519441"/>
              <a:ext cx="316655" cy="95250"/>
            </a:xfrm>
            <a:custGeom>
              <a:avLst/>
              <a:gdLst>
                <a:gd name="T0" fmla="*/ 184 w 184"/>
                <a:gd name="T1" fmla="*/ 0 h 60"/>
                <a:gd name="T2" fmla="*/ 0 w 184"/>
                <a:gd name="T3" fmla="*/ 40 h 60"/>
                <a:gd name="T4" fmla="*/ 184 w 184"/>
                <a:gd name="T5" fmla="*/ 6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0" y="40"/>
                  </a:lnTo>
                  <a:lnTo>
                    <a:pt x="184" y="60"/>
                  </a:lnTo>
                  <a:lnTo>
                    <a:pt x="1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6" name="Freeform 23">
              <a:extLst>
                <a:ext uri="{FF2B5EF4-FFF2-40B4-BE49-F238E27FC236}">
                  <a16:creationId xmlns:a16="http://schemas.microsoft.com/office/drawing/2014/main" id="{DFBD1949-E0AD-46FC-9634-F75E16F3283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29479" y="3567165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1 w 21"/>
                <a:gd name="T5" fmla="*/ 68 h 76"/>
                <a:gd name="T6" fmla="*/ 0 w 21"/>
                <a:gd name="T7" fmla="*/ 9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1" y="68"/>
                  </a:lnTo>
                  <a:lnTo>
                    <a:pt x="0" y="9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7" name="Freeform 26">
              <a:extLst>
                <a:ext uri="{FF2B5EF4-FFF2-40B4-BE49-F238E27FC236}">
                  <a16:creationId xmlns:a16="http://schemas.microsoft.com/office/drawing/2014/main" id="{1285055B-E68A-41EA-8A1F-1D37D97285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58578" y="3581219"/>
              <a:ext cx="293687" cy="93663"/>
            </a:xfrm>
            <a:custGeom>
              <a:avLst/>
              <a:gdLst>
                <a:gd name="T0" fmla="*/ 184 w 185"/>
                <a:gd name="T1" fmla="*/ 0 h 59"/>
                <a:gd name="T2" fmla="*/ 185 w 185"/>
                <a:gd name="T3" fmla="*/ 59 h 59"/>
                <a:gd name="T4" fmla="*/ 0 w 185"/>
                <a:gd name="T5" fmla="*/ 20 h 59"/>
                <a:gd name="T6" fmla="*/ 184 w 185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59">
                  <a:moveTo>
                    <a:pt x="184" y="0"/>
                  </a:moveTo>
                  <a:lnTo>
                    <a:pt x="185" y="59"/>
                  </a:lnTo>
                  <a:lnTo>
                    <a:pt x="0" y="2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8" name="Freeform 12">
              <a:extLst>
                <a:ext uri="{FF2B5EF4-FFF2-40B4-BE49-F238E27FC236}">
                  <a16:creationId xmlns:a16="http://schemas.microsoft.com/office/drawing/2014/main" id="{9F73A4B6-2F79-4AED-A596-0319620499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7536" y="3510996"/>
              <a:ext cx="593725" cy="234950"/>
            </a:xfrm>
            <a:custGeom>
              <a:avLst/>
              <a:gdLst>
                <a:gd name="T0" fmla="*/ 434 w 434"/>
                <a:gd name="T1" fmla="*/ 86 h 173"/>
                <a:gd name="T2" fmla="*/ 201 w 434"/>
                <a:gd name="T3" fmla="*/ 173 h 173"/>
                <a:gd name="T4" fmla="*/ 0 w 434"/>
                <a:gd name="T5" fmla="*/ 131 h 173"/>
                <a:gd name="T6" fmla="*/ 0 w 434"/>
                <a:gd name="T7" fmla="*/ 42 h 173"/>
                <a:gd name="T8" fmla="*/ 141 w 434"/>
                <a:gd name="T9" fmla="*/ 3 h 173"/>
                <a:gd name="T10" fmla="*/ 200 w 434"/>
                <a:gd name="T11" fmla="*/ 0 h 173"/>
                <a:gd name="T12" fmla="*/ 320 w 434"/>
                <a:gd name="T13" fmla="*/ 12 h 173"/>
                <a:gd name="T14" fmla="*/ 434 w 434"/>
                <a:gd name="T15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4" h="173">
                  <a:moveTo>
                    <a:pt x="434" y="86"/>
                  </a:moveTo>
                  <a:cubicBezTo>
                    <a:pt x="434" y="134"/>
                    <a:pt x="330" y="173"/>
                    <a:pt x="201" y="173"/>
                  </a:cubicBezTo>
                  <a:cubicBezTo>
                    <a:pt x="116" y="173"/>
                    <a:pt x="41" y="156"/>
                    <a:pt x="0" y="13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31" y="23"/>
                    <a:pt x="81" y="9"/>
                    <a:pt x="141" y="3"/>
                  </a:cubicBezTo>
                  <a:cubicBezTo>
                    <a:pt x="160" y="1"/>
                    <a:pt x="180" y="0"/>
                    <a:pt x="200" y="0"/>
                  </a:cubicBezTo>
                  <a:cubicBezTo>
                    <a:pt x="244" y="0"/>
                    <a:pt x="285" y="4"/>
                    <a:pt x="320" y="12"/>
                  </a:cubicBezTo>
                  <a:cubicBezTo>
                    <a:pt x="388" y="27"/>
                    <a:pt x="434" y="54"/>
                    <a:pt x="434" y="8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9" name="Freeform 10">
              <a:extLst>
                <a:ext uri="{FF2B5EF4-FFF2-40B4-BE49-F238E27FC236}">
                  <a16:creationId xmlns:a16="http://schemas.microsoft.com/office/drawing/2014/main" id="{3A96D6E1-35A3-4C36-BCDF-94FDDD6F8D5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89352" y="2821066"/>
              <a:ext cx="133760" cy="594539"/>
            </a:xfrm>
            <a:custGeom>
              <a:avLst/>
              <a:gdLst>
                <a:gd name="T0" fmla="*/ 78 w 87"/>
                <a:gd name="T1" fmla="*/ 346 h 429"/>
                <a:gd name="T2" fmla="*/ 87 w 87"/>
                <a:gd name="T3" fmla="*/ 429 h 429"/>
                <a:gd name="T4" fmla="*/ 24 w 87"/>
                <a:gd name="T5" fmla="*/ 418 h 429"/>
                <a:gd name="T6" fmla="*/ 15 w 87"/>
                <a:gd name="T7" fmla="*/ 13 h 429"/>
                <a:gd name="T8" fmla="*/ 84 w 87"/>
                <a:gd name="T9" fmla="*/ 0 h 429"/>
                <a:gd name="T10" fmla="*/ 78 w 87"/>
                <a:gd name="T11" fmla="*/ 34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429">
                  <a:moveTo>
                    <a:pt x="78" y="346"/>
                  </a:moveTo>
                  <a:cubicBezTo>
                    <a:pt x="80" y="377"/>
                    <a:pt x="84" y="405"/>
                    <a:pt x="87" y="429"/>
                  </a:cubicBezTo>
                  <a:cubicBezTo>
                    <a:pt x="66" y="426"/>
                    <a:pt x="45" y="422"/>
                    <a:pt x="24" y="418"/>
                  </a:cubicBezTo>
                  <a:cubicBezTo>
                    <a:pt x="0" y="250"/>
                    <a:pt x="10" y="78"/>
                    <a:pt x="15" y="13"/>
                  </a:cubicBezTo>
                  <a:cubicBezTo>
                    <a:pt x="38" y="8"/>
                    <a:pt x="60" y="4"/>
                    <a:pt x="84" y="0"/>
                  </a:cubicBezTo>
                  <a:cubicBezTo>
                    <a:pt x="74" y="89"/>
                    <a:pt x="66" y="220"/>
                    <a:pt x="78" y="34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0" name="Freeform 8">
              <a:extLst>
                <a:ext uri="{FF2B5EF4-FFF2-40B4-BE49-F238E27FC236}">
                  <a16:creationId xmlns:a16="http://schemas.microsoft.com/office/drawing/2014/main" id="{BABB7054-483B-4993-8914-29F2CFDED30F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553614" y="2935562"/>
              <a:ext cx="377547" cy="371475"/>
            </a:xfrm>
            <a:custGeom>
              <a:avLst/>
              <a:gdLst>
                <a:gd name="T0" fmla="*/ 136 w 271"/>
                <a:gd name="T1" fmla="*/ 0 h 272"/>
                <a:gd name="T2" fmla="*/ 271 w 271"/>
                <a:gd name="T3" fmla="*/ 136 h 272"/>
                <a:gd name="T4" fmla="*/ 136 w 271"/>
                <a:gd name="T5" fmla="*/ 272 h 272"/>
                <a:gd name="T6" fmla="*/ 0 w 271"/>
                <a:gd name="T7" fmla="*/ 136 h 272"/>
                <a:gd name="T8" fmla="*/ 136 w 271"/>
                <a:gd name="T9" fmla="*/ 0 h 272"/>
                <a:gd name="T10" fmla="*/ 247 w 271"/>
                <a:gd name="T11" fmla="*/ 136 h 272"/>
                <a:gd name="T12" fmla="*/ 136 w 271"/>
                <a:gd name="T13" fmla="*/ 25 h 272"/>
                <a:gd name="T14" fmla="*/ 24 w 271"/>
                <a:gd name="T15" fmla="*/ 136 h 272"/>
                <a:gd name="T16" fmla="*/ 136 w 271"/>
                <a:gd name="T17" fmla="*/ 247 h 272"/>
                <a:gd name="T18" fmla="*/ 247 w 271"/>
                <a:gd name="T19" fmla="*/ 13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1" h="272">
                  <a:moveTo>
                    <a:pt x="136" y="0"/>
                  </a:moveTo>
                  <a:cubicBezTo>
                    <a:pt x="211" y="0"/>
                    <a:pt x="271" y="61"/>
                    <a:pt x="271" y="136"/>
                  </a:cubicBezTo>
                  <a:cubicBezTo>
                    <a:pt x="271" y="211"/>
                    <a:pt x="211" y="272"/>
                    <a:pt x="136" y="272"/>
                  </a:cubicBezTo>
                  <a:cubicBezTo>
                    <a:pt x="60" y="272"/>
                    <a:pt x="0" y="211"/>
                    <a:pt x="0" y="136"/>
                  </a:cubicBezTo>
                  <a:cubicBezTo>
                    <a:pt x="0" y="61"/>
                    <a:pt x="60" y="0"/>
                    <a:pt x="136" y="0"/>
                  </a:cubicBezTo>
                  <a:moveTo>
                    <a:pt x="247" y="136"/>
                  </a:moveTo>
                  <a:cubicBezTo>
                    <a:pt x="247" y="74"/>
                    <a:pt x="197" y="25"/>
                    <a:pt x="136" y="25"/>
                  </a:cubicBezTo>
                  <a:cubicBezTo>
                    <a:pt x="74" y="25"/>
                    <a:pt x="24" y="74"/>
                    <a:pt x="24" y="136"/>
                  </a:cubicBezTo>
                  <a:cubicBezTo>
                    <a:pt x="24" y="198"/>
                    <a:pt x="74" y="247"/>
                    <a:pt x="136" y="247"/>
                  </a:cubicBezTo>
                  <a:cubicBezTo>
                    <a:pt x="197" y="247"/>
                    <a:pt x="247" y="198"/>
                    <a:pt x="247" y="136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</p:spTree>
    <p:extLst>
      <p:ext uri="{BB962C8B-B14F-4D97-AF65-F5344CB8AC3E}">
        <p14:creationId xmlns:p14="http://schemas.microsoft.com/office/powerpoint/2010/main" val="4274382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30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93816E-6 -1.85185E-6 L -1.36447 1.06875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75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30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3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2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0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75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300" fill="hold"/>
                                            <p:tgtEl>
                                              <p:spTgt spid="9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4" dur="12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47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48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10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52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55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6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8" dur="8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1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2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7" grpId="0" animBg="1"/>
          <p:bldP spid="97" grpId="1" animBg="1"/>
          <p:bldP spid="90" grpId="0" animBg="1"/>
          <p:bldP spid="93" grpId="0" animBg="1"/>
          <p:bldP spid="94" grpId="0" animBg="1"/>
          <p:bldP spid="96" grpId="0" animBg="1"/>
          <p:bldP spid="3" grpId="0" animBg="1"/>
          <p:bldP spid="117" grpId="0" animBg="1"/>
          <p:bldP spid="118" grpId="0"/>
          <p:bldP spid="89" grpId="0" animBg="1"/>
          <p:bldP spid="92" grpId="0" animBg="1"/>
          <p:bldP spid="95" grpId="0" animBg="1"/>
          <p:bldP spid="9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30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93816E-6 -1.85185E-6 L -1.36447 1.06875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75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30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3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2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0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75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300" fill="hold"/>
                                            <p:tgtEl>
                                              <p:spTgt spid="9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4" dur="12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10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2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8" dur="8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1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2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7" grpId="0" animBg="1"/>
          <p:bldP spid="97" grpId="1" animBg="1"/>
          <p:bldP spid="90" grpId="0" animBg="1"/>
          <p:bldP spid="93" grpId="0" animBg="1"/>
          <p:bldP spid="94" grpId="0" animBg="1"/>
          <p:bldP spid="96" grpId="0" animBg="1"/>
          <p:bldP spid="3" grpId="0" animBg="1"/>
          <p:bldP spid="117" grpId="0" animBg="1"/>
          <p:bldP spid="118" grpId="0"/>
          <p:bldP spid="89" grpId="0" animBg="1"/>
          <p:bldP spid="92" grpId="0" animBg="1"/>
          <p:bldP spid="95" grpId="0" animBg="1"/>
          <p:bldP spid="91" grpId="0" animBg="1"/>
        </p:bldLst>
      </p:timing>
    </mc:Fallback>
  </mc:AlternateContent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8_Custom Layout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Oval 96">
            <a:extLst>
              <a:ext uri="{FF2B5EF4-FFF2-40B4-BE49-F238E27FC236}">
                <a16:creationId xmlns:a16="http://schemas.microsoft.com/office/drawing/2014/main" id="{DD872200-5689-4D5E-A240-61E5C5344B3B}"/>
              </a:ext>
            </a:extLst>
          </p:cNvPr>
          <p:cNvSpPr/>
          <p:nvPr userDrawn="1"/>
        </p:nvSpPr>
        <p:spPr>
          <a:xfrm>
            <a:off x="4572324" y="3285005"/>
            <a:ext cx="8237995" cy="8239071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3C2F0F98-92A5-4F49-8D41-735B296EF53F}"/>
              </a:ext>
            </a:extLst>
          </p:cNvPr>
          <p:cNvGrpSpPr/>
          <p:nvPr userDrawn="1"/>
        </p:nvGrpSpPr>
        <p:grpSpPr>
          <a:xfrm>
            <a:off x="4790863" y="3778921"/>
            <a:ext cx="7800916" cy="7710247"/>
            <a:chOff x="3638130" y="1073764"/>
            <a:chExt cx="4829574" cy="4772819"/>
          </a:xfrm>
        </p:grpSpPr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1C1E6DE3-364F-44C1-8B44-3D93C2597C8E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A3585"/>
            </a:solidFill>
            <a:ln w="127000">
              <a:noFill/>
            </a:ln>
            <a:effectLst>
              <a:outerShdw blurRad="317500" sx="122000" sy="122000" algn="ctr" rotWithShape="0">
                <a:srgbClr val="FA3585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47" name="Oval 209">
              <a:extLst>
                <a:ext uri="{FF2B5EF4-FFF2-40B4-BE49-F238E27FC236}">
                  <a16:creationId xmlns:a16="http://schemas.microsoft.com/office/drawing/2014/main" id="{7B46A9C3-22FC-4B08-B673-71C2B6B59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gradFill>
              <a:gsLst>
                <a:gs pos="0">
                  <a:srgbClr val="E1216F"/>
                </a:gs>
                <a:gs pos="81000">
                  <a:srgbClr val="E12270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A3E0079-7BB7-4FFF-B0C3-5FA5F6EAB42D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D31864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722AAA05-DF6D-4AAC-823F-1826A13AAA94}"/>
                </a:ext>
              </a:extLst>
            </p:cNvPr>
            <p:cNvSpPr/>
            <p:nvPr/>
          </p:nvSpPr>
          <p:spPr>
            <a:xfrm>
              <a:off x="3735386" y="1073764"/>
              <a:ext cx="4470358" cy="4586287"/>
            </a:xfrm>
            <a:prstGeom prst="ellipse">
              <a:avLst/>
            </a:prstGeom>
            <a:solidFill>
              <a:srgbClr val="D31864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0" name="Freeform 214">
              <a:extLst>
                <a:ext uri="{FF2B5EF4-FFF2-40B4-BE49-F238E27FC236}">
                  <a16:creationId xmlns:a16="http://schemas.microsoft.com/office/drawing/2014/main" id="{6BDEBB13-E15A-4F8E-A4BE-AD5BCC84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 215">
              <a:extLst>
                <a:ext uri="{FF2B5EF4-FFF2-40B4-BE49-F238E27FC236}">
                  <a16:creationId xmlns:a16="http://schemas.microsoft.com/office/drawing/2014/main" id="{CFBAAEB2-201D-4409-9E8A-978E5C660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2" name="Freeform 216">
              <a:extLst>
                <a:ext uri="{FF2B5EF4-FFF2-40B4-BE49-F238E27FC236}">
                  <a16:creationId xmlns:a16="http://schemas.microsoft.com/office/drawing/2014/main" id="{4DD14E06-690B-42B7-8123-60FD237F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6" y="4151133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17">
              <a:extLst>
                <a:ext uri="{FF2B5EF4-FFF2-40B4-BE49-F238E27FC236}">
                  <a16:creationId xmlns:a16="http://schemas.microsoft.com/office/drawing/2014/main" id="{17417035-F367-4B1E-9C5A-E8948561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8">
              <a:extLst>
                <a:ext uri="{FF2B5EF4-FFF2-40B4-BE49-F238E27FC236}">
                  <a16:creationId xmlns:a16="http://schemas.microsoft.com/office/drawing/2014/main" id="{3A5DAF16-2A5E-45B2-897B-C35943ED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9">
              <a:extLst>
                <a:ext uri="{FF2B5EF4-FFF2-40B4-BE49-F238E27FC236}">
                  <a16:creationId xmlns:a16="http://schemas.microsoft.com/office/drawing/2014/main" id="{BD3EC4D4-7964-484F-ABC9-1B81C06A4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20">
              <a:extLst>
                <a:ext uri="{FF2B5EF4-FFF2-40B4-BE49-F238E27FC236}">
                  <a16:creationId xmlns:a16="http://schemas.microsoft.com/office/drawing/2014/main" id="{CCC1BD5B-9479-4029-A44F-17FFD695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21">
              <a:extLst>
                <a:ext uri="{FF2B5EF4-FFF2-40B4-BE49-F238E27FC236}">
                  <a16:creationId xmlns:a16="http://schemas.microsoft.com/office/drawing/2014/main" id="{92C6E31E-8A12-48BF-9543-3F79608E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22">
              <a:extLst>
                <a:ext uri="{FF2B5EF4-FFF2-40B4-BE49-F238E27FC236}">
                  <a16:creationId xmlns:a16="http://schemas.microsoft.com/office/drawing/2014/main" id="{4739F993-6E7C-4B30-A6E6-B57ECA22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54" y="3732033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3">
              <a:extLst>
                <a:ext uri="{FF2B5EF4-FFF2-40B4-BE49-F238E27FC236}">
                  <a16:creationId xmlns:a16="http://schemas.microsoft.com/office/drawing/2014/main" id="{AE6F52B5-538A-444A-B777-BC016FB8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4">
              <a:extLst>
                <a:ext uri="{FF2B5EF4-FFF2-40B4-BE49-F238E27FC236}">
                  <a16:creationId xmlns:a16="http://schemas.microsoft.com/office/drawing/2014/main" id="{31D95292-3CEF-4B7E-BEC5-A67073CB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5">
              <a:extLst>
                <a:ext uri="{FF2B5EF4-FFF2-40B4-BE49-F238E27FC236}">
                  <a16:creationId xmlns:a16="http://schemas.microsoft.com/office/drawing/2014/main" id="{485C5E66-6E47-4297-887A-E684AA29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6">
              <a:extLst>
                <a:ext uri="{FF2B5EF4-FFF2-40B4-BE49-F238E27FC236}">
                  <a16:creationId xmlns:a16="http://schemas.microsoft.com/office/drawing/2014/main" id="{2EC3251F-FA12-496F-96F6-4B3FA5FC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7">
              <a:extLst>
                <a:ext uri="{FF2B5EF4-FFF2-40B4-BE49-F238E27FC236}">
                  <a16:creationId xmlns:a16="http://schemas.microsoft.com/office/drawing/2014/main" id="{B23F719C-6E62-4541-82EC-5AA7812D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8">
              <a:extLst>
                <a:ext uri="{FF2B5EF4-FFF2-40B4-BE49-F238E27FC236}">
                  <a16:creationId xmlns:a16="http://schemas.microsoft.com/office/drawing/2014/main" id="{D173B196-9D13-41DF-ACB5-C01221CD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9">
              <a:extLst>
                <a:ext uri="{FF2B5EF4-FFF2-40B4-BE49-F238E27FC236}">
                  <a16:creationId xmlns:a16="http://schemas.microsoft.com/office/drawing/2014/main" id="{AC0C7379-6D41-4BC2-BB1B-1B16C64E8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30">
              <a:extLst>
                <a:ext uri="{FF2B5EF4-FFF2-40B4-BE49-F238E27FC236}">
                  <a16:creationId xmlns:a16="http://schemas.microsoft.com/office/drawing/2014/main" id="{E8CD6021-4C0A-41D2-B4C6-C5FA0188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31">
              <a:extLst>
                <a:ext uri="{FF2B5EF4-FFF2-40B4-BE49-F238E27FC236}">
                  <a16:creationId xmlns:a16="http://schemas.microsoft.com/office/drawing/2014/main" id="{3BA5EF66-837E-4365-905C-A229FBC3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32">
              <a:extLst>
                <a:ext uri="{FF2B5EF4-FFF2-40B4-BE49-F238E27FC236}">
                  <a16:creationId xmlns:a16="http://schemas.microsoft.com/office/drawing/2014/main" id="{79324094-A772-47C1-82ED-CEDE60D58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3">
              <a:extLst>
                <a:ext uri="{FF2B5EF4-FFF2-40B4-BE49-F238E27FC236}">
                  <a16:creationId xmlns:a16="http://schemas.microsoft.com/office/drawing/2014/main" id="{D91D7904-C34D-4BA1-8335-956EB76C1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4">
              <a:extLst>
                <a:ext uri="{FF2B5EF4-FFF2-40B4-BE49-F238E27FC236}">
                  <a16:creationId xmlns:a16="http://schemas.microsoft.com/office/drawing/2014/main" id="{84AC4142-5AF5-4773-B4EC-5AC59BB13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5">
              <a:extLst>
                <a:ext uri="{FF2B5EF4-FFF2-40B4-BE49-F238E27FC236}">
                  <a16:creationId xmlns:a16="http://schemas.microsoft.com/office/drawing/2014/main" id="{32362FD7-CD49-4565-A0CE-C72C255E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6">
              <a:extLst>
                <a:ext uri="{FF2B5EF4-FFF2-40B4-BE49-F238E27FC236}">
                  <a16:creationId xmlns:a16="http://schemas.microsoft.com/office/drawing/2014/main" id="{EA7842C5-56CE-4CE0-A8FC-FFD82F1B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7">
              <a:extLst>
                <a:ext uri="{FF2B5EF4-FFF2-40B4-BE49-F238E27FC236}">
                  <a16:creationId xmlns:a16="http://schemas.microsoft.com/office/drawing/2014/main" id="{A8CBC2F1-6E07-4B3D-8F95-E55B8992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8">
              <a:extLst>
                <a:ext uri="{FF2B5EF4-FFF2-40B4-BE49-F238E27FC236}">
                  <a16:creationId xmlns:a16="http://schemas.microsoft.com/office/drawing/2014/main" id="{CCBF671B-C818-4FF0-9DD0-35C74E20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9">
              <a:extLst>
                <a:ext uri="{FF2B5EF4-FFF2-40B4-BE49-F238E27FC236}">
                  <a16:creationId xmlns:a16="http://schemas.microsoft.com/office/drawing/2014/main" id="{AAEE473A-868D-42AA-99D7-F402DA31A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40">
              <a:extLst>
                <a:ext uri="{FF2B5EF4-FFF2-40B4-BE49-F238E27FC236}">
                  <a16:creationId xmlns:a16="http://schemas.microsoft.com/office/drawing/2014/main" id="{4CD87E41-5E2B-4D89-8EE4-D2D2B460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41">
              <a:extLst>
                <a:ext uri="{FF2B5EF4-FFF2-40B4-BE49-F238E27FC236}">
                  <a16:creationId xmlns:a16="http://schemas.microsoft.com/office/drawing/2014/main" id="{7A59DF3B-F428-48FF-A3EB-0A882B7C5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42">
              <a:extLst>
                <a:ext uri="{FF2B5EF4-FFF2-40B4-BE49-F238E27FC236}">
                  <a16:creationId xmlns:a16="http://schemas.microsoft.com/office/drawing/2014/main" id="{CC05D1D3-AE2B-42CD-B66D-A18B7E34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4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3">
              <a:extLst>
                <a:ext uri="{FF2B5EF4-FFF2-40B4-BE49-F238E27FC236}">
                  <a16:creationId xmlns:a16="http://schemas.microsoft.com/office/drawing/2014/main" id="{2AA00A8B-C9DD-4D26-A15E-3A494185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4">
              <a:extLst>
                <a:ext uri="{FF2B5EF4-FFF2-40B4-BE49-F238E27FC236}">
                  <a16:creationId xmlns:a16="http://schemas.microsoft.com/office/drawing/2014/main" id="{845209BB-180C-49D4-8EC8-32F1F03B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5">
              <a:extLst>
                <a:ext uri="{FF2B5EF4-FFF2-40B4-BE49-F238E27FC236}">
                  <a16:creationId xmlns:a16="http://schemas.microsoft.com/office/drawing/2014/main" id="{48272DA6-7277-49AA-B1AB-F1E12CFDF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6">
              <a:extLst>
                <a:ext uri="{FF2B5EF4-FFF2-40B4-BE49-F238E27FC236}">
                  <a16:creationId xmlns:a16="http://schemas.microsoft.com/office/drawing/2014/main" id="{70F94829-CB59-488A-88ED-6E9B6D7F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7">
              <a:extLst>
                <a:ext uri="{FF2B5EF4-FFF2-40B4-BE49-F238E27FC236}">
                  <a16:creationId xmlns:a16="http://schemas.microsoft.com/office/drawing/2014/main" id="{0303723E-0700-43F1-9BB9-2BBA22AC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8">
              <a:extLst>
                <a:ext uri="{FF2B5EF4-FFF2-40B4-BE49-F238E27FC236}">
                  <a16:creationId xmlns:a16="http://schemas.microsoft.com/office/drawing/2014/main" id="{0625FC9C-F820-43EE-B23C-A769D80D9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C5155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9">
              <a:extLst>
                <a:ext uri="{FF2B5EF4-FFF2-40B4-BE49-F238E27FC236}">
                  <a16:creationId xmlns:a16="http://schemas.microsoft.com/office/drawing/2014/main" id="{DE001ABD-EAD3-4792-BE02-F6F1E462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D3186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D299346D-C470-4864-A73D-31F055396DC8}"/>
              </a:ext>
            </a:extLst>
          </p:cNvPr>
          <p:cNvGrpSpPr/>
          <p:nvPr userDrawn="1"/>
        </p:nvGrpSpPr>
        <p:grpSpPr>
          <a:xfrm rot="830169">
            <a:off x="10727864" y="1599155"/>
            <a:ext cx="1040555" cy="1318910"/>
            <a:chOff x="4901636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B5556810-DACB-4414-9922-DC2006E243A8}"/>
                </a:ext>
              </a:extLst>
            </p:cNvPr>
            <p:cNvGrpSpPr/>
            <p:nvPr/>
          </p:nvGrpSpPr>
          <p:grpSpPr>
            <a:xfrm rot="19517462">
              <a:off x="4901636" y="2046074"/>
              <a:ext cx="2428022" cy="2168666"/>
              <a:chOff x="8071177" y="990433"/>
              <a:chExt cx="920379" cy="822066"/>
            </a:xfrm>
          </p:grpSpPr>
          <p:sp>
            <p:nvSpPr>
              <p:cNvPr id="101" name="Freeform 169">
                <a:extLst>
                  <a:ext uri="{FF2B5EF4-FFF2-40B4-BE49-F238E27FC236}">
                    <a16:creationId xmlns:a16="http://schemas.microsoft.com/office/drawing/2014/main" id="{DB0C5496-D56B-435E-8E8F-3E8FF9BBB796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102" name="Oval 168">
                <a:extLst>
                  <a:ext uri="{FF2B5EF4-FFF2-40B4-BE49-F238E27FC236}">
                    <a16:creationId xmlns:a16="http://schemas.microsoft.com/office/drawing/2014/main" id="{4D15D252-6C41-4511-A359-999D88AC1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1289" y="990433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FF82A57C-7901-4CF8-AC5D-911C03D2EFBD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2AE1C3D-F864-46EE-B0AD-978FCE8A371C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27136292-1B3E-4419-83AF-17706B28F541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491BF86B-816A-4889-B8D7-ACE0E77BBCD5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5BAA25FA-6F16-4D6B-BE9A-09E6ED1C40D3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132AFFBC-DF38-4149-8FD0-1BB1F21D7478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4AE66572-C9B3-4014-A19C-0AE1CFB444F4}"/>
              </a:ext>
            </a:extLst>
          </p:cNvPr>
          <p:cNvGrpSpPr/>
          <p:nvPr userDrawn="1"/>
        </p:nvGrpSpPr>
        <p:grpSpPr>
          <a:xfrm rot="20228232">
            <a:off x="14869388" y="1611989"/>
            <a:ext cx="1777103" cy="230299"/>
            <a:chOff x="2764511" y="5842569"/>
            <a:chExt cx="8381724" cy="1086064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25351AB0-CE0A-4FC7-A539-0528CF70CCA2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F3141D2C-4CA6-4885-80FC-E8C6FF49D437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90" name="Oval 89">
            <a:extLst>
              <a:ext uri="{FF2B5EF4-FFF2-40B4-BE49-F238E27FC236}">
                <a16:creationId xmlns:a16="http://schemas.microsoft.com/office/drawing/2014/main" id="{D7761545-73EE-4105-BE52-B52B02ED57A6}"/>
              </a:ext>
            </a:extLst>
          </p:cNvPr>
          <p:cNvSpPr/>
          <p:nvPr userDrawn="1"/>
        </p:nvSpPr>
        <p:spPr>
          <a:xfrm flipV="1">
            <a:off x="5219048" y="3564612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82781C1E-2AB4-4AF3-8466-41BE8749976A}"/>
              </a:ext>
            </a:extLst>
          </p:cNvPr>
          <p:cNvSpPr/>
          <p:nvPr userDrawn="1"/>
        </p:nvSpPr>
        <p:spPr>
          <a:xfrm>
            <a:off x="8074648" y="270168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CD6E39AB-1B14-41F4-8478-2D5520411B2A}"/>
              </a:ext>
            </a:extLst>
          </p:cNvPr>
          <p:cNvSpPr/>
          <p:nvPr userDrawn="1"/>
        </p:nvSpPr>
        <p:spPr>
          <a:xfrm>
            <a:off x="9792399" y="2661236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3129A6E5-012A-4DF1-BFAD-24347D643DB8}"/>
              </a:ext>
            </a:extLst>
          </p:cNvPr>
          <p:cNvSpPr/>
          <p:nvPr userDrawn="1"/>
        </p:nvSpPr>
        <p:spPr>
          <a:xfrm>
            <a:off x="11447922" y="401776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9A2E730-E450-4EDB-A96C-533BDA2DB4B5}"/>
              </a:ext>
            </a:extLst>
          </p:cNvPr>
          <p:cNvSpPr/>
          <p:nvPr userDrawn="1"/>
        </p:nvSpPr>
        <p:spPr>
          <a:xfrm>
            <a:off x="-226814" y="-90662"/>
            <a:ext cx="13153872" cy="7365268"/>
          </a:xfrm>
          <a:custGeom>
            <a:avLst/>
            <a:gdLst>
              <a:gd name="connsiteX0" fmla="*/ 7100146 w 24387177"/>
              <a:gd name="connsiteY0" fmla="*/ 6990649 h 13653371"/>
              <a:gd name="connsiteX1" fmla="*/ 7244050 w 24387177"/>
              <a:gd name="connsiteY1" fmla="*/ 7039397 h 13653371"/>
              <a:gd name="connsiteX2" fmla="*/ 10115645 w 24387177"/>
              <a:gd name="connsiteY2" fmla="*/ 8805765 h 13653371"/>
              <a:gd name="connsiteX3" fmla="*/ 14074701 w 24387177"/>
              <a:gd name="connsiteY3" fmla="*/ 10650904 h 13653371"/>
              <a:gd name="connsiteX4" fmla="*/ 14111701 w 24387177"/>
              <a:gd name="connsiteY4" fmla="*/ 10656652 h 13653371"/>
              <a:gd name="connsiteX5" fmla="*/ 18270559 w 24387177"/>
              <a:gd name="connsiteY5" fmla="*/ 11967217 h 13653371"/>
              <a:gd name="connsiteX6" fmla="*/ 19728379 w 24387177"/>
              <a:gd name="connsiteY6" fmla="*/ 13432981 h 13653371"/>
              <a:gd name="connsiteX7" fmla="*/ 19829679 w 24387177"/>
              <a:gd name="connsiteY7" fmla="*/ 13585956 h 13653371"/>
              <a:gd name="connsiteX8" fmla="*/ 19872583 w 24387177"/>
              <a:gd name="connsiteY8" fmla="*/ 13653371 h 13653371"/>
              <a:gd name="connsiteX9" fmla="*/ 7100146 w 24387177"/>
              <a:gd name="connsiteY9" fmla="*/ 13653371 h 13653371"/>
              <a:gd name="connsiteX10" fmla="*/ 7100146 w 24387177"/>
              <a:gd name="connsiteY10" fmla="*/ 34542 h 13653371"/>
              <a:gd name="connsiteX11" fmla="*/ 24387177 w 24387177"/>
              <a:gd name="connsiteY11" fmla="*/ 34542 h 13653371"/>
              <a:gd name="connsiteX12" fmla="*/ 24387177 w 24387177"/>
              <a:gd name="connsiteY12" fmla="*/ 2741076 h 13653371"/>
              <a:gd name="connsiteX13" fmla="*/ 24197953 w 24387177"/>
              <a:gd name="connsiteY13" fmla="*/ 2720509 h 13653371"/>
              <a:gd name="connsiteX14" fmla="*/ 23658429 w 24387177"/>
              <a:gd name="connsiteY14" fmla="*/ 2666733 h 13653371"/>
              <a:gd name="connsiteX15" fmla="*/ 17478679 w 24387177"/>
              <a:gd name="connsiteY15" fmla="*/ 3969992 h 13653371"/>
              <a:gd name="connsiteX16" fmla="*/ 16844393 w 24387177"/>
              <a:gd name="connsiteY16" fmla="*/ 4255079 h 13653371"/>
              <a:gd name="connsiteX17" fmla="*/ 16481945 w 24387177"/>
              <a:gd name="connsiteY17" fmla="*/ 4341059 h 13653371"/>
              <a:gd name="connsiteX18" fmla="*/ 14764845 w 24387177"/>
              <a:gd name="connsiteY18" fmla="*/ 4069547 h 13653371"/>
              <a:gd name="connsiteX19" fmla="*/ 11901501 w 24387177"/>
              <a:gd name="connsiteY19" fmla="*/ 5952031 h 13653371"/>
              <a:gd name="connsiteX20" fmla="*/ 9210322 w 24387177"/>
              <a:gd name="connsiteY20" fmla="*/ 5341129 h 13653371"/>
              <a:gd name="connsiteX21" fmla="*/ 7220606 w 24387177"/>
              <a:gd name="connsiteY21" fmla="*/ 6541297 h 13653371"/>
              <a:gd name="connsiteX22" fmla="*/ 7100146 w 24387177"/>
              <a:gd name="connsiteY22" fmla="*/ 6625545 h 13653371"/>
              <a:gd name="connsiteX23" fmla="*/ 0 w 24387177"/>
              <a:gd name="connsiteY23" fmla="*/ 0 h 13653371"/>
              <a:gd name="connsiteX24" fmla="*/ 24387177 w 24387177"/>
              <a:gd name="connsiteY24" fmla="*/ 0 h 13653371"/>
              <a:gd name="connsiteX25" fmla="*/ 24387177 w 24387177"/>
              <a:gd name="connsiteY25" fmla="*/ 34542 h 13653371"/>
              <a:gd name="connsiteX26" fmla="*/ 7100145 w 24387177"/>
              <a:gd name="connsiteY26" fmla="*/ 34542 h 13653371"/>
              <a:gd name="connsiteX27" fmla="*/ 7100145 w 24387177"/>
              <a:gd name="connsiteY27" fmla="*/ 6625545 h 13653371"/>
              <a:gd name="connsiteX28" fmla="*/ 7083309 w 24387177"/>
              <a:gd name="connsiteY28" fmla="*/ 6637318 h 13653371"/>
              <a:gd name="connsiteX29" fmla="*/ 6736609 w 24387177"/>
              <a:gd name="connsiteY29" fmla="*/ 6811819 h 13653371"/>
              <a:gd name="connsiteX30" fmla="*/ 6736609 w 24387177"/>
              <a:gd name="connsiteY30" fmla="*/ 6884924 h 13653371"/>
              <a:gd name="connsiteX31" fmla="*/ 6785601 w 24387177"/>
              <a:gd name="connsiteY31" fmla="*/ 6891650 h 13653371"/>
              <a:gd name="connsiteX32" fmla="*/ 7067397 w 24387177"/>
              <a:gd name="connsiteY32" fmla="*/ 6979555 h 13653371"/>
              <a:gd name="connsiteX33" fmla="*/ 7100145 w 24387177"/>
              <a:gd name="connsiteY33" fmla="*/ 6990649 h 13653371"/>
              <a:gd name="connsiteX34" fmla="*/ 7100145 w 24387177"/>
              <a:gd name="connsiteY34" fmla="*/ 13653371 h 13653371"/>
              <a:gd name="connsiteX35" fmla="*/ 0 w 24387177"/>
              <a:gd name="connsiteY35" fmla="*/ 13653371 h 13653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87177" h="13653371">
                <a:moveTo>
                  <a:pt x="7100146" y="6990649"/>
                </a:moveTo>
                <a:lnTo>
                  <a:pt x="7244050" y="7039397"/>
                </a:lnTo>
                <a:cubicBezTo>
                  <a:pt x="8054082" y="7321769"/>
                  <a:pt x="9412173" y="7904392"/>
                  <a:pt x="10115645" y="8805765"/>
                </a:cubicBezTo>
                <a:cubicBezTo>
                  <a:pt x="10840857" y="9748453"/>
                  <a:pt x="12313477" y="10438224"/>
                  <a:pt x="14074701" y="10650904"/>
                </a:cubicBezTo>
                <a:cubicBezTo>
                  <a:pt x="14089501" y="10650904"/>
                  <a:pt x="14096901" y="10656652"/>
                  <a:pt x="14111701" y="10656652"/>
                </a:cubicBezTo>
                <a:cubicBezTo>
                  <a:pt x="15695322" y="10846339"/>
                  <a:pt x="17153143" y="11300439"/>
                  <a:pt x="18270559" y="11967217"/>
                </a:cubicBezTo>
                <a:cubicBezTo>
                  <a:pt x="18966169" y="12381081"/>
                  <a:pt x="19424975" y="12973134"/>
                  <a:pt x="19728379" y="13432981"/>
                </a:cubicBezTo>
                <a:cubicBezTo>
                  <a:pt x="19763761" y="13485432"/>
                  <a:pt x="19797503" y="13536408"/>
                  <a:pt x="19829679" y="13585956"/>
                </a:cubicBezTo>
                <a:lnTo>
                  <a:pt x="19872583" y="13653371"/>
                </a:lnTo>
                <a:lnTo>
                  <a:pt x="7100146" y="13653371"/>
                </a:lnTo>
                <a:close/>
                <a:moveTo>
                  <a:pt x="7100146" y="34542"/>
                </a:moveTo>
                <a:lnTo>
                  <a:pt x="24387177" y="34542"/>
                </a:lnTo>
                <a:lnTo>
                  <a:pt x="24387177" y="2741076"/>
                </a:lnTo>
                <a:lnTo>
                  <a:pt x="24197953" y="2720509"/>
                </a:lnTo>
                <a:cubicBezTo>
                  <a:pt x="24030363" y="2702792"/>
                  <a:pt x="23850979" y="2684833"/>
                  <a:pt x="23658429" y="2666733"/>
                </a:cubicBezTo>
                <a:cubicBezTo>
                  <a:pt x="20577613" y="2377120"/>
                  <a:pt x="17478679" y="3969992"/>
                  <a:pt x="17478679" y="3969992"/>
                </a:cubicBezTo>
                <a:cubicBezTo>
                  <a:pt x="16844393" y="4255079"/>
                  <a:pt x="16844393" y="4255079"/>
                  <a:pt x="16844393" y="4255079"/>
                </a:cubicBezTo>
                <a:cubicBezTo>
                  <a:pt x="16749251" y="4304857"/>
                  <a:pt x="16626925" y="4332008"/>
                  <a:pt x="16481945" y="4341059"/>
                </a:cubicBezTo>
                <a:cubicBezTo>
                  <a:pt x="15467089" y="4404411"/>
                  <a:pt x="15231498" y="3924740"/>
                  <a:pt x="14764845" y="4069547"/>
                </a:cubicBezTo>
                <a:cubicBezTo>
                  <a:pt x="13836073" y="4341059"/>
                  <a:pt x="13002441" y="5857003"/>
                  <a:pt x="11901501" y="5952031"/>
                </a:cubicBezTo>
                <a:cubicBezTo>
                  <a:pt x="10800565" y="6051585"/>
                  <a:pt x="9821953" y="5074142"/>
                  <a:pt x="9210322" y="5341129"/>
                </a:cubicBezTo>
                <a:cubicBezTo>
                  <a:pt x="8568107" y="5398825"/>
                  <a:pt x="7788276" y="6128515"/>
                  <a:pt x="7220606" y="6541297"/>
                </a:cubicBezTo>
                <a:lnTo>
                  <a:pt x="7100146" y="6625545"/>
                </a:lnTo>
                <a:close/>
                <a:moveTo>
                  <a:pt x="0" y="0"/>
                </a:moveTo>
                <a:lnTo>
                  <a:pt x="24387177" y="0"/>
                </a:lnTo>
                <a:lnTo>
                  <a:pt x="24387177" y="34542"/>
                </a:lnTo>
                <a:lnTo>
                  <a:pt x="7100145" y="34542"/>
                </a:lnTo>
                <a:lnTo>
                  <a:pt x="7100145" y="6625545"/>
                </a:lnTo>
                <a:lnTo>
                  <a:pt x="7083309" y="6637318"/>
                </a:lnTo>
                <a:cubicBezTo>
                  <a:pt x="6950839" y="6725593"/>
                  <a:pt x="6833449" y="6788910"/>
                  <a:pt x="6736609" y="6811819"/>
                </a:cubicBezTo>
                <a:lnTo>
                  <a:pt x="6736609" y="6884924"/>
                </a:lnTo>
                <a:lnTo>
                  <a:pt x="6785601" y="6891650"/>
                </a:lnTo>
                <a:cubicBezTo>
                  <a:pt x="6861453" y="6913924"/>
                  <a:pt x="6956845" y="6943203"/>
                  <a:pt x="7067397" y="6979555"/>
                </a:cubicBezTo>
                <a:lnTo>
                  <a:pt x="7100145" y="6990649"/>
                </a:lnTo>
                <a:lnTo>
                  <a:pt x="7100145" y="13653371"/>
                </a:lnTo>
                <a:lnTo>
                  <a:pt x="0" y="13653371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55FC724-B9A8-42E7-918A-0AD84A560249}"/>
              </a:ext>
            </a:extLst>
          </p:cNvPr>
          <p:cNvGrpSpPr/>
          <p:nvPr userDrawn="1"/>
        </p:nvGrpSpPr>
        <p:grpSpPr>
          <a:xfrm rot="19963218">
            <a:off x="4720106" y="4276797"/>
            <a:ext cx="1794494" cy="1237389"/>
            <a:chOff x="1716977" y="1167288"/>
            <a:chExt cx="4197347" cy="2893894"/>
          </a:xfrm>
          <a:effectLst>
            <a:outerShdw blurRad="850900" sx="102000" sy="102000" algn="ctr" rotWithShape="0">
              <a:schemeClr val="accent1">
                <a:lumMod val="40000"/>
                <a:lumOff val="60000"/>
                <a:alpha val="79000"/>
              </a:schemeClr>
            </a:outerShdw>
          </a:effectLst>
        </p:grpSpPr>
        <p:sp>
          <p:nvSpPr>
            <p:cNvPr id="109" name="Freeform 169">
              <a:extLst>
                <a:ext uri="{FF2B5EF4-FFF2-40B4-BE49-F238E27FC236}">
                  <a16:creationId xmlns:a16="http://schemas.microsoft.com/office/drawing/2014/main" id="{B0E9B3A0-3506-4A2D-88CF-743A20282B89}"/>
                </a:ext>
              </a:extLst>
            </p:cNvPr>
            <p:cNvSpPr>
              <a:spLocks/>
            </p:cNvSpPr>
            <p:nvPr/>
          </p:nvSpPr>
          <p:spPr bwMode="auto">
            <a:xfrm rot="21277030" flipH="1">
              <a:off x="2404568" y="1465875"/>
              <a:ext cx="2524002" cy="2595307"/>
            </a:xfrm>
            <a:custGeom>
              <a:avLst/>
              <a:gdLst>
                <a:gd name="T0" fmla="*/ 1958 w 2231"/>
                <a:gd name="T1" fmla="*/ 250 h 2347"/>
                <a:gd name="T2" fmla="*/ 1959 w 2231"/>
                <a:gd name="T3" fmla="*/ 249 h 2347"/>
                <a:gd name="T4" fmla="*/ 1942 w 2231"/>
                <a:gd name="T5" fmla="*/ 230 h 2347"/>
                <a:gd name="T6" fmla="*/ 1831 w 2231"/>
                <a:gd name="T7" fmla="*/ 109 h 2347"/>
                <a:gd name="T8" fmla="*/ 1737 w 2231"/>
                <a:gd name="T9" fmla="*/ 27 h 2347"/>
                <a:gd name="T10" fmla="*/ 1736 w 2231"/>
                <a:gd name="T11" fmla="*/ 27 h 2347"/>
                <a:gd name="T12" fmla="*/ 1702 w 2231"/>
                <a:gd name="T13" fmla="*/ 0 h 2347"/>
                <a:gd name="T14" fmla="*/ 1455 w 2231"/>
                <a:gd name="T15" fmla="*/ 573 h 2347"/>
                <a:gd name="T16" fmla="*/ 1465 w 2231"/>
                <a:gd name="T17" fmla="*/ 856 h 2347"/>
                <a:gd name="T18" fmla="*/ 895 w 2231"/>
                <a:gd name="T19" fmla="*/ 1333 h 2347"/>
                <a:gd name="T20" fmla="*/ 452 w 2231"/>
                <a:gd name="T21" fmla="*/ 1047 h 2347"/>
                <a:gd name="T22" fmla="*/ 274 w 2231"/>
                <a:gd name="T23" fmla="*/ 1234 h 2347"/>
                <a:gd name="T24" fmla="*/ 274 w 2231"/>
                <a:gd name="T25" fmla="*/ 1234 h 2347"/>
                <a:gd name="T26" fmla="*/ 247 w 2231"/>
                <a:gd name="T27" fmla="*/ 1499 h 2347"/>
                <a:gd name="T28" fmla="*/ 239 w 2231"/>
                <a:gd name="T29" fmla="*/ 1565 h 2347"/>
                <a:gd name="T30" fmla="*/ 220 w 2231"/>
                <a:gd name="T31" fmla="*/ 1666 h 2347"/>
                <a:gd name="T32" fmla="*/ 105 w 2231"/>
                <a:gd name="T33" fmla="*/ 1879 h 2347"/>
                <a:gd name="T34" fmla="*/ 0 w 2231"/>
                <a:gd name="T35" fmla="*/ 1955 h 2347"/>
                <a:gd name="T36" fmla="*/ 35 w 2231"/>
                <a:gd name="T37" fmla="*/ 1987 h 2347"/>
                <a:gd name="T38" fmla="*/ 34 w 2231"/>
                <a:gd name="T39" fmla="*/ 1988 h 2347"/>
                <a:gd name="T40" fmla="*/ 157 w 2231"/>
                <a:gd name="T41" fmla="*/ 2092 h 2347"/>
                <a:gd name="T42" fmla="*/ 189 w 2231"/>
                <a:gd name="T43" fmla="*/ 2115 h 2347"/>
                <a:gd name="T44" fmla="*/ 189 w 2231"/>
                <a:gd name="T45" fmla="*/ 2115 h 2347"/>
                <a:gd name="T46" fmla="*/ 931 w 2231"/>
                <a:gd name="T47" fmla="*/ 2347 h 2347"/>
                <a:gd name="T48" fmla="*/ 2231 w 2231"/>
                <a:gd name="T49" fmla="*/ 1047 h 2347"/>
                <a:gd name="T50" fmla="*/ 1958 w 2231"/>
                <a:gd name="T51" fmla="*/ 250 h 2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1" h="2347">
                  <a:moveTo>
                    <a:pt x="1958" y="250"/>
                  </a:moveTo>
                  <a:cubicBezTo>
                    <a:pt x="1959" y="249"/>
                    <a:pt x="1959" y="249"/>
                    <a:pt x="1959" y="249"/>
                  </a:cubicBezTo>
                  <a:cubicBezTo>
                    <a:pt x="1959" y="249"/>
                    <a:pt x="1953" y="242"/>
                    <a:pt x="1942" y="230"/>
                  </a:cubicBezTo>
                  <a:cubicBezTo>
                    <a:pt x="1908" y="188"/>
                    <a:pt x="1871" y="147"/>
                    <a:pt x="1831" y="109"/>
                  </a:cubicBezTo>
                  <a:cubicBezTo>
                    <a:pt x="1831" y="109"/>
                    <a:pt x="1790" y="67"/>
                    <a:pt x="1737" y="27"/>
                  </a:cubicBezTo>
                  <a:cubicBezTo>
                    <a:pt x="1737" y="27"/>
                    <a:pt x="1736" y="27"/>
                    <a:pt x="1736" y="27"/>
                  </a:cubicBezTo>
                  <a:cubicBezTo>
                    <a:pt x="1723" y="16"/>
                    <a:pt x="1712" y="7"/>
                    <a:pt x="1702" y="0"/>
                  </a:cubicBezTo>
                  <a:cubicBezTo>
                    <a:pt x="1702" y="0"/>
                    <a:pt x="1426" y="168"/>
                    <a:pt x="1455" y="573"/>
                  </a:cubicBezTo>
                  <a:cubicBezTo>
                    <a:pt x="1448" y="640"/>
                    <a:pt x="1463" y="773"/>
                    <a:pt x="1465" y="856"/>
                  </a:cubicBezTo>
                  <a:cubicBezTo>
                    <a:pt x="1486" y="1483"/>
                    <a:pt x="1157" y="1550"/>
                    <a:pt x="895" y="1333"/>
                  </a:cubicBezTo>
                  <a:cubicBezTo>
                    <a:pt x="777" y="1236"/>
                    <a:pt x="684" y="987"/>
                    <a:pt x="452" y="1047"/>
                  </a:cubicBezTo>
                  <a:cubicBezTo>
                    <a:pt x="336" y="1078"/>
                    <a:pt x="292" y="1149"/>
                    <a:pt x="274" y="1234"/>
                  </a:cubicBezTo>
                  <a:cubicBezTo>
                    <a:pt x="274" y="1234"/>
                    <a:pt x="274" y="1234"/>
                    <a:pt x="274" y="1234"/>
                  </a:cubicBezTo>
                  <a:cubicBezTo>
                    <a:pt x="256" y="1318"/>
                    <a:pt x="262" y="1414"/>
                    <a:pt x="247" y="1499"/>
                  </a:cubicBezTo>
                  <a:cubicBezTo>
                    <a:pt x="242" y="1522"/>
                    <a:pt x="240" y="1544"/>
                    <a:pt x="239" y="1565"/>
                  </a:cubicBezTo>
                  <a:cubicBezTo>
                    <a:pt x="233" y="1600"/>
                    <a:pt x="227" y="1634"/>
                    <a:pt x="220" y="1666"/>
                  </a:cubicBezTo>
                  <a:cubicBezTo>
                    <a:pt x="217" y="1677"/>
                    <a:pt x="190" y="1790"/>
                    <a:pt x="105" y="1879"/>
                  </a:cubicBezTo>
                  <a:cubicBezTo>
                    <a:pt x="77" y="1903"/>
                    <a:pt x="43" y="1928"/>
                    <a:pt x="0" y="1955"/>
                  </a:cubicBezTo>
                  <a:cubicBezTo>
                    <a:pt x="0" y="1955"/>
                    <a:pt x="14" y="1968"/>
                    <a:pt x="35" y="1987"/>
                  </a:cubicBezTo>
                  <a:cubicBezTo>
                    <a:pt x="35" y="1988"/>
                    <a:pt x="34" y="1988"/>
                    <a:pt x="34" y="1988"/>
                  </a:cubicBezTo>
                  <a:cubicBezTo>
                    <a:pt x="73" y="2025"/>
                    <a:pt x="114" y="2060"/>
                    <a:pt x="157" y="2092"/>
                  </a:cubicBezTo>
                  <a:cubicBezTo>
                    <a:pt x="168" y="2101"/>
                    <a:pt x="179" y="2109"/>
                    <a:pt x="189" y="2115"/>
                  </a:cubicBezTo>
                  <a:cubicBezTo>
                    <a:pt x="189" y="2115"/>
                    <a:pt x="189" y="2115"/>
                    <a:pt x="189" y="2115"/>
                  </a:cubicBezTo>
                  <a:cubicBezTo>
                    <a:pt x="399" y="2261"/>
                    <a:pt x="655" y="2347"/>
                    <a:pt x="931" y="2347"/>
                  </a:cubicBezTo>
                  <a:cubicBezTo>
                    <a:pt x="1649" y="2347"/>
                    <a:pt x="2231" y="1765"/>
                    <a:pt x="2231" y="1047"/>
                  </a:cubicBezTo>
                  <a:cubicBezTo>
                    <a:pt x="2231" y="747"/>
                    <a:pt x="2129" y="470"/>
                    <a:pt x="1958" y="250"/>
                  </a:cubicBezTo>
                  <a:close/>
                </a:path>
              </a:pathLst>
            </a:custGeom>
            <a:solidFill>
              <a:srgbClr val="E3EDFF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r>
                <a:rPr lang="en-US" sz="900"/>
                <a:t> </a:t>
              </a:r>
            </a:p>
          </p:txBody>
        </p:sp>
        <p:sp>
          <p:nvSpPr>
            <p:cNvPr id="110" name="Oval 168">
              <a:extLst>
                <a:ext uri="{FF2B5EF4-FFF2-40B4-BE49-F238E27FC236}">
                  <a16:creationId xmlns:a16="http://schemas.microsoft.com/office/drawing/2014/main" id="{86352CCA-7224-40B7-BC91-6BDE180D1F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77030" flipH="1">
              <a:off x="2390532" y="1167288"/>
              <a:ext cx="2941165" cy="2874945"/>
            </a:xfrm>
            <a:prstGeom prst="ellipse">
              <a:avLst/>
            </a:prstGeom>
            <a:solidFill>
              <a:srgbClr val="D3E0FD"/>
            </a:solidFill>
            <a:ln w="3383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 sz="90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DF21C87-95C9-4B30-A58D-2559755777A3}"/>
                </a:ext>
              </a:extLst>
            </p:cNvPr>
            <p:cNvSpPr/>
            <p:nvPr/>
          </p:nvSpPr>
          <p:spPr>
            <a:xfrm rot="20054270">
              <a:off x="2275701" y="1950307"/>
              <a:ext cx="2804577" cy="429745"/>
            </a:xfrm>
            <a:custGeom>
              <a:avLst/>
              <a:gdLst>
                <a:gd name="connsiteX0" fmla="*/ 2669276 w 2804577"/>
                <a:gd name="connsiteY0" fmla="*/ 29024 h 429745"/>
                <a:gd name="connsiteX1" fmla="*/ 2704270 w 2804577"/>
                <a:gd name="connsiteY1" fmla="*/ 94827 h 429745"/>
                <a:gd name="connsiteX2" fmla="*/ 2798517 w 2804577"/>
                <a:gd name="connsiteY2" fmla="*/ 356786 h 429745"/>
                <a:gd name="connsiteX3" fmla="*/ 2804577 w 2804577"/>
                <a:gd name="connsiteY3" fmla="*/ 386619 h 429745"/>
                <a:gd name="connsiteX4" fmla="*/ 2729931 w 2804577"/>
                <a:gd name="connsiteY4" fmla="*/ 394735 h 429745"/>
                <a:gd name="connsiteX5" fmla="*/ 2178862 w 2804577"/>
                <a:gd name="connsiteY5" fmla="*/ 427351 h 429745"/>
                <a:gd name="connsiteX6" fmla="*/ 1549254 w 2804577"/>
                <a:gd name="connsiteY6" fmla="*/ 230716 h 429745"/>
                <a:gd name="connsiteX7" fmla="*/ 500678 w 2804577"/>
                <a:gd name="connsiteY7" fmla="*/ 304672 h 429745"/>
                <a:gd name="connsiteX8" fmla="*/ 58632 w 2804577"/>
                <a:gd name="connsiteY8" fmla="*/ 187873 h 429745"/>
                <a:gd name="connsiteX9" fmla="*/ 0 w 2804577"/>
                <a:gd name="connsiteY9" fmla="*/ 166479 h 429745"/>
                <a:gd name="connsiteX10" fmla="*/ 55299 w 2804577"/>
                <a:gd name="connsiteY10" fmla="*/ 38302 h 429745"/>
                <a:gd name="connsiteX11" fmla="*/ 76752 w 2804577"/>
                <a:gd name="connsiteY11" fmla="*/ 0 h 429745"/>
                <a:gd name="connsiteX12" fmla="*/ 154199 w 2804577"/>
                <a:gd name="connsiteY12" fmla="*/ 3101 h 429745"/>
                <a:gd name="connsiteX13" fmla="*/ 1025540 w 2804577"/>
                <a:gd name="connsiteY13" fmla="*/ 21070 h 429745"/>
                <a:gd name="connsiteX14" fmla="*/ 1920422 w 2804577"/>
                <a:gd name="connsiteY14" fmla="*/ 86852 h 429745"/>
                <a:gd name="connsiteX15" fmla="*/ 2614812 w 2804577"/>
                <a:gd name="connsiteY15" fmla="*/ 40742 h 429745"/>
                <a:gd name="connsiteX16" fmla="*/ 2669276 w 2804577"/>
                <a:gd name="connsiteY16" fmla="*/ 29024 h 4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4577" h="429745">
                  <a:moveTo>
                    <a:pt x="2669276" y="29024"/>
                  </a:moveTo>
                  <a:lnTo>
                    <a:pt x="2704270" y="94827"/>
                  </a:lnTo>
                  <a:cubicBezTo>
                    <a:pt x="2743989" y="178957"/>
                    <a:pt x="2775600" y="266692"/>
                    <a:pt x="2798517" y="356786"/>
                  </a:cubicBezTo>
                  <a:lnTo>
                    <a:pt x="2804577" y="386619"/>
                  </a:lnTo>
                  <a:lnTo>
                    <a:pt x="2729931" y="394735"/>
                  </a:lnTo>
                  <a:cubicBezTo>
                    <a:pt x="2525083" y="416803"/>
                    <a:pt x="2314818" y="436779"/>
                    <a:pt x="2178862" y="427351"/>
                  </a:cubicBezTo>
                  <a:cubicBezTo>
                    <a:pt x="1888824" y="407238"/>
                    <a:pt x="1828953" y="251163"/>
                    <a:pt x="1549254" y="230716"/>
                  </a:cubicBezTo>
                  <a:cubicBezTo>
                    <a:pt x="1269558" y="210271"/>
                    <a:pt x="831668" y="344623"/>
                    <a:pt x="500678" y="304672"/>
                  </a:cubicBezTo>
                  <a:cubicBezTo>
                    <a:pt x="376556" y="289692"/>
                    <a:pt x="213708" y="241838"/>
                    <a:pt x="58632" y="187873"/>
                  </a:cubicBezTo>
                  <a:lnTo>
                    <a:pt x="0" y="166479"/>
                  </a:lnTo>
                  <a:lnTo>
                    <a:pt x="55299" y="38302"/>
                  </a:lnTo>
                  <a:lnTo>
                    <a:pt x="76752" y="0"/>
                  </a:lnTo>
                  <a:lnTo>
                    <a:pt x="154199" y="3101"/>
                  </a:lnTo>
                  <a:cubicBezTo>
                    <a:pt x="428122" y="13644"/>
                    <a:pt x="763678" y="23408"/>
                    <a:pt x="1025540" y="21070"/>
                  </a:cubicBezTo>
                  <a:cubicBezTo>
                    <a:pt x="1559155" y="16307"/>
                    <a:pt x="1574249" y="21395"/>
                    <a:pt x="1920422" y="86852"/>
                  </a:cubicBezTo>
                  <a:cubicBezTo>
                    <a:pt x="2180043" y="135946"/>
                    <a:pt x="2410585" y="87249"/>
                    <a:pt x="2614812" y="40742"/>
                  </a:cubicBezTo>
                  <a:lnTo>
                    <a:pt x="2669276" y="290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65E2F66-605C-4E49-85ED-754D63509A66}"/>
                </a:ext>
              </a:extLst>
            </p:cNvPr>
            <p:cNvSpPr/>
            <p:nvPr/>
          </p:nvSpPr>
          <p:spPr>
            <a:xfrm rot="20054270">
              <a:off x="2426677" y="2478752"/>
              <a:ext cx="2930676" cy="382554"/>
            </a:xfrm>
            <a:custGeom>
              <a:avLst/>
              <a:gdLst>
                <a:gd name="connsiteX0" fmla="*/ 2930456 w 2930676"/>
                <a:gd name="connsiteY0" fmla="*/ 117662 h 382554"/>
                <a:gd name="connsiteX1" fmla="*/ 2930676 w 2930676"/>
                <a:gd name="connsiteY1" fmla="*/ 202626 h 382554"/>
                <a:gd name="connsiteX2" fmla="*/ 2921543 w 2930676"/>
                <a:gd name="connsiteY2" fmla="*/ 308924 h 382554"/>
                <a:gd name="connsiteX3" fmla="*/ 2916954 w 2930676"/>
                <a:gd name="connsiteY3" fmla="*/ 336968 h 382554"/>
                <a:gd name="connsiteX4" fmla="*/ 2899259 w 2930676"/>
                <a:gd name="connsiteY4" fmla="*/ 340980 h 382554"/>
                <a:gd name="connsiteX5" fmla="*/ 2819316 w 2930676"/>
                <a:gd name="connsiteY5" fmla="*/ 350238 h 382554"/>
                <a:gd name="connsiteX6" fmla="*/ 2239334 w 2930676"/>
                <a:gd name="connsiteY6" fmla="*/ 379589 h 382554"/>
                <a:gd name="connsiteX7" fmla="*/ 1568778 w 2930676"/>
                <a:gd name="connsiteY7" fmla="*/ 176626 h 382554"/>
                <a:gd name="connsiteX8" fmla="*/ 465589 w 2930676"/>
                <a:gd name="connsiteY8" fmla="*/ 244506 h 382554"/>
                <a:gd name="connsiteX9" fmla="*/ 120242 w 2930676"/>
                <a:gd name="connsiteY9" fmla="*/ 163611 h 382554"/>
                <a:gd name="connsiteX10" fmla="*/ 101 w 2930676"/>
                <a:gd name="connsiteY10" fmla="*/ 124974 h 382554"/>
                <a:gd name="connsiteX11" fmla="*/ 0 w 2930676"/>
                <a:gd name="connsiteY11" fmla="*/ 86119 h 382554"/>
                <a:gd name="connsiteX12" fmla="*/ 1275 w 2930676"/>
                <a:gd name="connsiteY12" fmla="*/ 86206 h 382554"/>
                <a:gd name="connsiteX13" fmla="*/ 850089 w 2930676"/>
                <a:gd name="connsiteY13" fmla="*/ 20671 h 382554"/>
                <a:gd name="connsiteX14" fmla="*/ 1624259 w 2930676"/>
                <a:gd name="connsiteY14" fmla="*/ 10186 h 382554"/>
                <a:gd name="connsiteX15" fmla="*/ 2535529 w 2930676"/>
                <a:gd name="connsiteY15" fmla="*/ 173642 h 382554"/>
                <a:gd name="connsiteX16" fmla="*/ 2912561 w 2930676"/>
                <a:gd name="connsiteY16" fmla="*/ 121894 h 382554"/>
                <a:gd name="connsiteX17" fmla="*/ 2930456 w 2930676"/>
                <a:gd name="connsiteY17" fmla="*/ 117662 h 38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30676" h="382554">
                  <a:moveTo>
                    <a:pt x="2930456" y="117662"/>
                  </a:moveTo>
                  <a:lnTo>
                    <a:pt x="2930676" y="202626"/>
                  </a:lnTo>
                  <a:cubicBezTo>
                    <a:pt x="2928989" y="238012"/>
                    <a:pt x="2925955" y="273466"/>
                    <a:pt x="2921543" y="308924"/>
                  </a:cubicBezTo>
                  <a:lnTo>
                    <a:pt x="2916954" y="336968"/>
                  </a:lnTo>
                  <a:lnTo>
                    <a:pt x="2899259" y="340980"/>
                  </a:lnTo>
                  <a:cubicBezTo>
                    <a:pt x="2877049" y="345476"/>
                    <a:pt x="2850405" y="349501"/>
                    <a:pt x="2819316" y="350238"/>
                  </a:cubicBezTo>
                  <a:cubicBezTo>
                    <a:pt x="2604056" y="371203"/>
                    <a:pt x="2383015" y="390016"/>
                    <a:pt x="2239334" y="379589"/>
                  </a:cubicBezTo>
                  <a:cubicBezTo>
                    <a:pt x="1932817" y="357344"/>
                    <a:pt x="1864403" y="199141"/>
                    <a:pt x="1568778" y="176626"/>
                  </a:cubicBezTo>
                  <a:cubicBezTo>
                    <a:pt x="1273154" y="154115"/>
                    <a:pt x="815961" y="287077"/>
                    <a:pt x="465589" y="244506"/>
                  </a:cubicBezTo>
                  <a:cubicBezTo>
                    <a:pt x="367047" y="232532"/>
                    <a:pt x="244908" y="201719"/>
                    <a:pt x="120242" y="163611"/>
                  </a:cubicBezTo>
                  <a:lnTo>
                    <a:pt x="101" y="124974"/>
                  </a:lnTo>
                  <a:lnTo>
                    <a:pt x="0" y="86119"/>
                  </a:lnTo>
                  <a:lnTo>
                    <a:pt x="1275" y="86206"/>
                  </a:lnTo>
                  <a:cubicBezTo>
                    <a:pt x="340325" y="92530"/>
                    <a:pt x="850089" y="20671"/>
                    <a:pt x="850089" y="20671"/>
                  </a:cubicBezTo>
                  <a:cubicBezTo>
                    <a:pt x="1163409" y="14322"/>
                    <a:pt x="1343354" y="-15310"/>
                    <a:pt x="1624259" y="10186"/>
                  </a:cubicBezTo>
                  <a:cubicBezTo>
                    <a:pt x="1905165" y="35681"/>
                    <a:pt x="2235780" y="181693"/>
                    <a:pt x="2535529" y="173642"/>
                  </a:cubicBezTo>
                  <a:cubicBezTo>
                    <a:pt x="2647934" y="170622"/>
                    <a:pt x="2781913" y="150113"/>
                    <a:pt x="2912561" y="121894"/>
                  </a:cubicBezTo>
                  <a:lnTo>
                    <a:pt x="2930456" y="1176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248F935F-C29B-47F0-BE40-F9DFC83CBA4F}"/>
                </a:ext>
              </a:extLst>
            </p:cNvPr>
            <p:cNvSpPr/>
            <p:nvPr/>
          </p:nvSpPr>
          <p:spPr>
            <a:xfrm rot="20054270">
              <a:off x="2748675" y="2951932"/>
              <a:ext cx="2719711" cy="400869"/>
            </a:xfrm>
            <a:custGeom>
              <a:avLst/>
              <a:gdLst>
                <a:gd name="connsiteX0" fmla="*/ 2719711 w 2719711"/>
                <a:gd name="connsiteY0" fmla="*/ 184074 h 400869"/>
                <a:gd name="connsiteX1" fmla="*/ 2694661 w 2719711"/>
                <a:gd name="connsiteY1" fmla="*/ 242140 h 400869"/>
                <a:gd name="connsiteX2" fmla="*/ 2628822 w 2719711"/>
                <a:gd name="connsiteY2" fmla="*/ 360571 h 400869"/>
                <a:gd name="connsiteX3" fmla="*/ 2602260 w 2719711"/>
                <a:gd name="connsiteY3" fmla="*/ 399117 h 400869"/>
                <a:gd name="connsiteX4" fmla="*/ 2469380 w 2719711"/>
                <a:gd name="connsiteY4" fmla="*/ 400869 h 400869"/>
                <a:gd name="connsiteX5" fmla="*/ 1841923 w 2719711"/>
                <a:gd name="connsiteY5" fmla="*/ 312449 h 400869"/>
                <a:gd name="connsiteX6" fmla="*/ 681773 w 2719711"/>
                <a:gd name="connsiteY6" fmla="*/ 288330 h 400869"/>
                <a:gd name="connsiteX7" fmla="*/ 256653 w 2719711"/>
                <a:gd name="connsiteY7" fmla="*/ 319486 h 400869"/>
                <a:gd name="connsiteX8" fmla="*/ 117682 w 2719711"/>
                <a:gd name="connsiteY8" fmla="*/ 316935 h 400869"/>
                <a:gd name="connsiteX9" fmla="*/ 76991 w 2719711"/>
                <a:gd name="connsiteY9" fmla="*/ 248017 h 400869"/>
                <a:gd name="connsiteX10" fmla="*/ 0 w 2719711"/>
                <a:gd name="connsiteY10" fmla="*/ 74325 h 400869"/>
                <a:gd name="connsiteX11" fmla="*/ 55897 w 2719711"/>
                <a:gd name="connsiteY11" fmla="*/ 72187 h 400869"/>
                <a:gd name="connsiteX12" fmla="*/ 658305 w 2719711"/>
                <a:gd name="connsiteY12" fmla="*/ 17349 h 400869"/>
                <a:gd name="connsiteX13" fmla="*/ 1474290 w 2719711"/>
                <a:gd name="connsiteY13" fmla="*/ 11845 h 400869"/>
                <a:gd name="connsiteX14" fmla="*/ 2440728 w 2719711"/>
                <a:gd name="connsiteY14" fmla="*/ 183113 h 400869"/>
                <a:gd name="connsiteX15" fmla="*/ 2631743 w 2719711"/>
                <a:gd name="connsiteY15" fmla="*/ 167703 h 400869"/>
                <a:gd name="connsiteX16" fmla="*/ 2719711 w 2719711"/>
                <a:gd name="connsiteY16" fmla="*/ 184074 h 40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19711" h="400869">
                  <a:moveTo>
                    <a:pt x="2719711" y="184074"/>
                  </a:moveTo>
                  <a:lnTo>
                    <a:pt x="2694661" y="242140"/>
                  </a:lnTo>
                  <a:cubicBezTo>
                    <a:pt x="2674472" y="282970"/>
                    <a:pt x="2652483" y="322465"/>
                    <a:pt x="2628822" y="360571"/>
                  </a:cubicBezTo>
                  <a:lnTo>
                    <a:pt x="2602260" y="399117"/>
                  </a:lnTo>
                  <a:lnTo>
                    <a:pt x="2469380" y="400869"/>
                  </a:lnTo>
                  <a:cubicBezTo>
                    <a:pt x="2276559" y="397532"/>
                    <a:pt x="2058080" y="374716"/>
                    <a:pt x="1841923" y="312449"/>
                  </a:cubicBezTo>
                  <a:cubicBezTo>
                    <a:pt x="1222947" y="133874"/>
                    <a:pt x="1026450" y="217067"/>
                    <a:pt x="681773" y="288330"/>
                  </a:cubicBezTo>
                  <a:cubicBezTo>
                    <a:pt x="571542" y="311211"/>
                    <a:pt x="418329" y="319752"/>
                    <a:pt x="256653" y="319486"/>
                  </a:cubicBezTo>
                  <a:lnTo>
                    <a:pt x="117682" y="316935"/>
                  </a:lnTo>
                  <a:lnTo>
                    <a:pt x="76991" y="248017"/>
                  </a:lnTo>
                  <a:lnTo>
                    <a:pt x="0" y="74325"/>
                  </a:lnTo>
                  <a:lnTo>
                    <a:pt x="55897" y="72187"/>
                  </a:lnTo>
                  <a:cubicBezTo>
                    <a:pt x="357313" y="56334"/>
                    <a:pt x="658305" y="17349"/>
                    <a:pt x="658305" y="17349"/>
                  </a:cubicBezTo>
                  <a:cubicBezTo>
                    <a:pt x="988477" y="12994"/>
                    <a:pt x="1177219" y="-15783"/>
                    <a:pt x="1474290" y="11845"/>
                  </a:cubicBezTo>
                  <a:cubicBezTo>
                    <a:pt x="1771359" y="39471"/>
                    <a:pt x="2124924" y="189282"/>
                    <a:pt x="2440728" y="183113"/>
                  </a:cubicBezTo>
                  <a:cubicBezTo>
                    <a:pt x="2499942" y="181957"/>
                    <a:pt x="2564694" y="176414"/>
                    <a:pt x="2631743" y="167703"/>
                  </a:cubicBezTo>
                  <a:lnTo>
                    <a:pt x="2719711" y="1840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DEDB84C3-C24C-4B2F-850C-F2153D41116F}"/>
                </a:ext>
              </a:extLst>
            </p:cNvPr>
            <p:cNvSpPr/>
            <p:nvPr/>
          </p:nvSpPr>
          <p:spPr>
            <a:xfrm rot="20054270">
              <a:off x="2315162" y="1454362"/>
              <a:ext cx="2267330" cy="411566"/>
            </a:xfrm>
            <a:custGeom>
              <a:avLst/>
              <a:gdLst>
                <a:gd name="connsiteX0" fmla="*/ 1919279 w 2242026"/>
                <a:gd name="connsiteY0" fmla="*/ 82587 h 411566"/>
                <a:gd name="connsiteX1" fmla="*/ 1965453 w 2242026"/>
                <a:gd name="connsiteY1" fmla="*/ 114306 h 411566"/>
                <a:gd name="connsiteX2" fmla="*/ 2174699 w 2242026"/>
                <a:gd name="connsiteY2" fmla="*/ 308177 h 411566"/>
                <a:gd name="connsiteX3" fmla="*/ 2242026 w 2242026"/>
                <a:gd name="connsiteY3" fmla="*/ 391566 h 411566"/>
                <a:gd name="connsiteX4" fmla="*/ 2234996 w 2242026"/>
                <a:gd name="connsiteY4" fmla="*/ 392287 h 411566"/>
                <a:gd name="connsiteX5" fmla="*/ 1837332 w 2242026"/>
                <a:gd name="connsiteY5" fmla="*/ 409171 h 411566"/>
                <a:gd name="connsiteX6" fmla="*/ 1207724 w 2242026"/>
                <a:gd name="connsiteY6" fmla="*/ 212536 h 411566"/>
                <a:gd name="connsiteX7" fmla="*/ 159148 w 2242026"/>
                <a:gd name="connsiteY7" fmla="*/ 286492 h 411566"/>
                <a:gd name="connsiteX8" fmla="*/ 59523 w 2242026"/>
                <a:gd name="connsiteY8" fmla="*/ 269511 h 411566"/>
                <a:gd name="connsiteX9" fmla="*/ 0 w 2242026"/>
                <a:gd name="connsiteY9" fmla="*/ 254982 h 411566"/>
                <a:gd name="connsiteX10" fmla="*/ 2090 w 2242026"/>
                <a:gd name="connsiteY10" fmla="*/ 252569 h 411566"/>
                <a:gd name="connsiteX11" fmla="*/ 214219 w 2242026"/>
                <a:gd name="connsiteY11" fmla="*/ 70893 h 411566"/>
                <a:gd name="connsiteX12" fmla="*/ 326777 w 2242026"/>
                <a:gd name="connsiteY12" fmla="*/ 0 h 411566"/>
                <a:gd name="connsiteX13" fmla="*/ 475911 w 2242026"/>
                <a:gd name="connsiteY13" fmla="*/ 2551 h 411566"/>
                <a:gd name="connsiteX14" fmla="*/ 684010 w 2242026"/>
                <a:gd name="connsiteY14" fmla="*/ 2890 h 411566"/>
                <a:gd name="connsiteX15" fmla="*/ 1578892 w 2242026"/>
                <a:gd name="connsiteY15" fmla="*/ 68672 h 411566"/>
                <a:gd name="connsiteX16" fmla="*/ 1768199 w 2242026"/>
                <a:gd name="connsiteY16" fmla="*/ 88719 h 411566"/>
                <a:gd name="connsiteX17" fmla="*/ 1919279 w 2242026"/>
                <a:gd name="connsiteY17" fmla="*/ 82587 h 4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2026" h="411566">
                  <a:moveTo>
                    <a:pt x="1919279" y="82587"/>
                  </a:moveTo>
                  <a:lnTo>
                    <a:pt x="1965453" y="114306"/>
                  </a:lnTo>
                  <a:cubicBezTo>
                    <a:pt x="2042034" y="172625"/>
                    <a:pt x="2111979" y="237664"/>
                    <a:pt x="2174699" y="308177"/>
                  </a:cubicBezTo>
                  <a:lnTo>
                    <a:pt x="2242026" y="391566"/>
                  </a:lnTo>
                  <a:lnTo>
                    <a:pt x="2234996" y="392287"/>
                  </a:lnTo>
                  <a:cubicBezTo>
                    <a:pt x="2083065" y="406773"/>
                    <a:pt x="1939300" y="416242"/>
                    <a:pt x="1837332" y="409171"/>
                  </a:cubicBezTo>
                  <a:cubicBezTo>
                    <a:pt x="1547294" y="389058"/>
                    <a:pt x="1487423" y="232983"/>
                    <a:pt x="1207724" y="212536"/>
                  </a:cubicBezTo>
                  <a:cubicBezTo>
                    <a:pt x="928028" y="192091"/>
                    <a:pt x="490139" y="326443"/>
                    <a:pt x="159148" y="286492"/>
                  </a:cubicBezTo>
                  <a:cubicBezTo>
                    <a:pt x="128118" y="282747"/>
                    <a:pt x="94667" y="276947"/>
                    <a:pt x="59523" y="269511"/>
                  </a:cubicBezTo>
                  <a:lnTo>
                    <a:pt x="0" y="254982"/>
                  </a:lnTo>
                  <a:lnTo>
                    <a:pt x="2090" y="252569"/>
                  </a:lnTo>
                  <a:cubicBezTo>
                    <a:pt x="66912" y="184920"/>
                    <a:pt x="138042" y="124175"/>
                    <a:pt x="214219" y="70893"/>
                  </a:cubicBezTo>
                  <a:lnTo>
                    <a:pt x="326777" y="0"/>
                  </a:lnTo>
                  <a:lnTo>
                    <a:pt x="475911" y="2551"/>
                  </a:lnTo>
                  <a:cubicBezTo>
                    <a:pt x="548473" y="3303"/>
                    <a:pt x="618545" y="3475"/>
                    <a:pt x="684010" y="2890"/>
                  </a:cubicBezTo>
                  <a:cubicBezTo>
                    <a:pt x="1217626" y="-1873"/>
                    <a:pt x="1232719" y="3215"/>
                    <a:pt x="1578892" y="68672"/>
                  </a:cubicBezTo>
                  <a:cubicBezTo>
                    <a:pt x="1643797" y="80945"/>
                    <a:pt x="1706885" y="87107"/>
                    <a:pt x="1768199" y="88719"/>
                  </a:cubicBezTo>
                  <a:lnTo>
                    <a:pt x="1919279" y="8258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B9C9AC53-00E6-40C1-AB8E-72144B3E291F}"/>
                </a:ext>
              </a:extLst>
            </p:cNvPr>
            <p:cNvSpPr/>
            <p:nvPr/>
          </p:nvSpPr>
          <p:spPr>
            <a:xfrm rot="20054270">
              <a:off x="3265187" y="3451836"/>
              <a:ext cx="2163792" cy="385757"/>
            </a:xfrm>
            <a:custGeom>
              <a:avLst/>
              <a:gdLst>
                <a:gd name="connsiteX0" fmla="*/ 2163792 w 2163792"/>
                <a:gd name="connsiteY0" fmla="*/ 53590 h 385758"/>
                <a:gd name="connsiteX1" fmla="*/ 2065538 w 2163792"/>
                <a:gd name="connsiteY1" fmla="*/ 146460 h 385758"/>
                <a:gd name="connsiteX2" fmla="*/ 1712799 w 2163792"/>
                <a:gd name="connsiteY2" fmla="*/ 368802 h 385758"/>
                <a:gd name="connsiteX3" fmla="*/ 1669171 w 2163792"/>
                <a:gd name="connsiteY3" fmla="*/ 385758 h 385758"/>
                <a:gd name="connsiteX4" fmla="*/ 1652748 w 2163792"/>
                <a:gd name="connsiteY4" fmla="*/ 381192 h 385758"/>
                <a:gd name="connsiteX5" fmla="*/ 1204544 w 2163792"/>
                <a:gd name="connsiteY5" fmla="*/ 220891 h 385758"/>
                <a:gd name="connsiteX6" fmla="*/ 420112 w 2163792"/>
                <a:gd name="connsiteY6" fmla="*/ 297270 h 385758"/>
                <a:gd name="connsiteX7" fmla="*/ 374869 w 2163792"/>
                <a:gd name="connsiteY7" fmla="*/ 298950 h 385758"/>
                <a:gd name="connsiteX8" fmla="*/ 323758 w 2163792"/>
                <a:gd name="connsiteY8" fmla="*/ 270777 h 385758"/>
                <a:gd name="connsiteX9" fmla="*/ 94160 w 2163792"/>
                <a:gd name="connsiteY9" fmla="*/ 96133 h 385758"/>
                <a:gd name="connsiteX10" fmla="*/ 0 w 2163792"/>
                <a:gd name="connsiteY10" fmla="*/ 0 h 385758"/>
                <a:gd name="connsiteX11" fmla="*/ 24373 w 2163792"/>
                <a:gd name="connsiteY11" fmla="*/ 860 h 385758"/>
                <a:gd name="connsiteX12" fmla="*/ 680830 w 2163792"/>
                <a:gd name="connsiteY12" fmla="*/ 11246 h 385758"/>
                <a:gd name="connsiteX13" fmla="*/ 1575712 w 2163792"/>
                <a:gd name="connsiteY13" fmla="*/ 77027 h 385758"/>
                <a:gd name="connsiteX14" fmla="*/ 2111954 w 2163792"/>
                <a:gd name="connsiteY14" fmla="*/ 64646 h 385758"/>
                <a:gd name="connsiteX15" fmla="*/ 2163792 w 2163792"/>
                <a:gd name="connsiteY15" fmla="*/ 53590 h 38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3792" h="385758">
                  <a:moveTo>
                    <a:pt x="2163792" y="53590"/>
                  </a:moveTo>
                  <a:lnTo>
                    <a:pt x="2065538" y="146460"/>
                  </a:lnTo>
                  <a:cubicBezTo>
                    <a:pt x="1959315" y="237367"/>
                    <a:pt x="1840318" y="312111"/>
                    <a:pt x="1712799" y="368802"/>
                  </a:cubicBezTo>
                  <a:lnTo>
                    <a:pt x="1669171" y="385758"/>
                  </a:lnTo>
                  <a:lnTo>
                    <a:pt x="1652748" y="381192"/>
                  </a:lnTo>
                  <a:cubicBezTo>
                    <a:pt x="1500440" y="327852"/>
                    <a:pt x="1414319" y="236227"/>
                    <a:pt x="1204544" y="220891"/>
                  </a:cubicBezTo>
                  <a:cubicBezTo>
                    <a:pt x="994772" y="205558"/>
                    <a:pt x="696016" y="277297"/>
                    <a:pt x="420112" y="297270"/>
                  </a:cubicBezTo>
                  <a:lnTo>
                    <a:pt x="374869" y="298950"/>
                  </a:lnTo>
                  <a:lnTo>
                    <a:pt x="323758" y="270777"/>
                  </a:lnTo>
                  <a:cubicBezTo>
                    <a:pt x="240687" y="219491"/>
                    <a:pt x="163958" y="160860"/>
                    <a:pt x="94160" y="96133"/>
                  </a:cubicBezTo>
                  <a:lnTo>
                    <a:pt x="0" y="0"/>
                  </a:lnTo>
                  <a:lnTo>
                    <a:pt x="24373" y="860"/>
                  </a:lnTo>
                  <a:cubicBezTo>
                    <a:pt x="246584" y="7945"/>
                    <a:pt x="484434" y="12999"/>
                    <a:pt x="680830" y="11246"/>
                  </a:cubicBezTo>
                  <a:cubicBezTo>
                    <a:pt x="1214446" y="6482"/>
                    <a:pt x="1229539" y="11570"/>
                    <a:pt x="1575712" y="77027"/>
                  </a:cubicBezTo>
                  <a:cubicBezTo>
                    <a:pt x="1770428" y="113847"/>
                    <a:pt x="1948787" y="95661"/>
                    <a:pt x="2111954" y="64646"/>
                  </a:cubicBezTo>
                  <a:lnTo>
                    <a:pt x="2163792" y="53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09C0807-DFC6-4948-AD29-E9DFF82EB32F}"/>
                </a:ext>
              </a:extLst>
            </p:cNvPr>
            <p:cNvSpPr/>
            <p:nvPr/>
          </p:nvSpPr>
          <p:spPr>
            <a:xfrm rot="20153196" flipH="1">
              <a:off x="1716977" y="1802631"/>
              <a:ext cx="4197347" cy="2072857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22868D35-1E6E-4320-BE19-49F21BA7EE29}"/>
              </a:ext>
            </a:extLst>
          </p:cNvPr>
          <p:cNvSpPr/>
          <p:nvPr userDrawn="1"/>
        </p:nvSpPr>
        <p:spPr>
          <a:xfrm>
            <a:off x="-8881586" y="-3180970"/>
            <a:ext cx="21761624" cy="12185019"/>
          </a:xfrm>
          <a:custGeom>
            <a:avLst/>
            <a:gdLst>
              <a:gd name="connsiteX0" fmla="*/ 7100146 w 24387177"/>
              <a:gd name="connsiteY0" fmla="*/ 6990649 h 13653371"/>
              <a:gd name="connsiteX1" fmla="*/ 7244050 w 24387177"/>
              <a:gd name="connsiteY1" fmla="*/ 7039397 h 13653371"/>
              <a:gd name="connsiteX2" fmla="*/ 10115645 w 24387177"/>
              <a:gd name="connsiteY2" fmla="*/ 8805765 h 13653371"/>
              <a:gd name="connsiteX3" fmla="*/ 14074701 w 24387177"/>
              <a:gd name="connsiteY3" fmla="*/ 10650904 h 13653371"/>
              <a:gd name="connsiteX4" fmla="*/ 14111701 w 24387177"/>
              <a:gd name="connsiteY4" fmla="*/ 10656652 h 13653371"/>
              <a:gd name="connsiteX5" fmla="*/ 18270559 w 24387177"/>
              <a:gd name="connsiteY5" fmla="*/ 11967217 h 13653371"/>
              <a:gd name="connsiteX6" fmla="*/ 19728379 w 24387177"/>
              <a:gd name="connsiteY6" fmla="*/ 13432981 h 13653371"/>
              <a:gd name="connsiteX7" fmla="*/ 19829679 w 24387177"/>
              <a:gd name="connsiteY7" fmla="*/ 13585956 h 13653371"/>
              <a:gd name="connsiteX8" fmla="*/ 19872583 w 24387177"/>
              <a:gd name="connsiteY8" fmla="*/ 13653371 h 13653371"/>
              <a:gd name="connsiteX9" fmla="*/ 7100146 w 24387177"/>
              <a:gd name="connsiteY9" fmla="*/ 13653371 h 13653371"/>
              <a:gd name="connsiteX10" fmla="*/ 7100146 w 24387177"/>
              <a:gd name="connsiteY10" fmla="*/ 34542 h 13653371"/>
              <a:gd name="connsiteX11" fmla="*/ 24387177 w 24387177"/>
              <a:gd name="connsiteY11" fmla="*/ 34542 h 13653371"/>
              <a:gd name="connsiteX12" fmla="*/ 24387177 w 24387177"/>
              <a:gd name="connsiteY12" fmla="*/ 2741076 h 13653371"/>
              <a:gd name="connsiteX13" fmla="*/ 24197953 w 24387177"/>
              <a:gd name="connsiteY13" fmla="*/ 2720509 h 13653371"/>
              <a:gd name="connsiteX14" fmla="*/ 23658429 w 24387177"/>
              <a:gd name="connsiteY14" fmla="*/ 2666733 h 13653371"/>
              <a:gd name="connsiteX15" fmla="*/ 17478679 w 24387177"/>
              <a:gd name="connsiteY15" fmla="*/ 3969992 h 13653371"/>
              <a:gd name="connsiteX16" fmla="*/ 16844393 w 24387177"/>
              <a:gd name="connsiteY16" fmla="*/ 4255079 h 13653371"/>
              <a:gd name="connsiteX17" fmla="*/ 16481945 w 24387177"/>
              <a:gd name="connsiteY17" fmla="*/ 4341059 h 13653371"/>
              <a:gd name="connsiteX18" fmla="*/ 14764845 w 24387177"/>
              <a:gd name="connsiteY18" fmla="*/ 4069547 h 13653371"/>
              <a:gd name="connsiteX19" fmla="*/ 11901501 w 24387177"/>
              <a:gd name="connsiteY19" fmla="*/ 5952031 h 13653371"/>
              <a:gd name="connsiteX20" fmla="*/ 9210322 w 24387177"/>
              <a:gd name="connsiteY20" fmla="*/ 5341129 h 13653371"/>
              <a:gd name="connsiteX21" fmla="*/ 7220606 w 24387177"/>
              <a:gd name="connsiteY21" fmla="*/ 6541297 h 13653371"/>
              <a:gd name="connsiteX22" fmla="*/ 7100146 w 24387177"/>
              <a:gd name="connsiteY22" fmla="*/ 6625545 h 13653371"/>
              <a:gd name="connsiteX23" fmla="*/ 0 w 24387177"/>
              <a:gd name="connsiteY23" fmla="*/ 0 h 13653371"/>
              <a:gd name="connsiteX24" fmla="*/ 24387177 w 24387177"/>
              <a:gd name="connsiteY24" fmla="*/ 0 h 13653371"/>
              <a:gd name="connsiteX25" fmla="*/ 24387177 w 24387177"/>
              <a:gd name="connsiteY25" fmla="*/ 34542 h 13653371"/>
              <a:gd name="connsiteX26" fmla="*/ 7100145 w 24387177"/>
              <a:gd name="connsiteY26" fmla="*/ 34542 h 13653371"/>
              <a:gd name="connsiteX27" fmla="*/ 7100145 w 24387177"/>
              <a:gd name="connsiteY27" fmla="*/ 6625545 h 13653371"/>
              <a:gd name="connsiteX28" fmla="*/ 7083309 w 24387177"/>
              <a:gd name="connsiteY28" fmla="*/ 6637318 h 13653371"/>
              <a:gd name="connsiteX29" fmla="*/ 6736609 w 24387177"/>
              <a:gd name="connsiteY29" fmla="*/ 6811819 h 13653371"/>
              <a:gd name="connsiteX30" fmla="*/ 6736609 w 24387177"/>
              <a:gd name="connsiteY30" fmla="*/ 6884924 h 13653371"/>
              <a:gd name="connsiteX31" fmla="*/ 6785601 w 24387177"/>
              <a:gd name="connsiteY31" fmla="*/ 6891650 h 13653371"/>
              <a:gd name="connsiteX32" fmla="*/ 7067397 w 24387177"/>
              <a:gd name="connsiteY32" fmla="*/ 6979555 h 13653371"/>
              <a:gd name="connsiteX33" fmla="*/ 7100145 w 24387177"/>
              <a:gd name="connsiteY33" fmla="*/ 6990649 h 13653371"/>
              <a:gd name="connsiteX34" fmla="*/ 7100145 w 24387177"/>
              <a:gd name="connsiteY34" fmla="*/ 13653371 h 13653371"/>
              <a:gd name="connsiteX35" fmla="*/ 0 w 24387177"/>
              <a:gd name="connsiteY35" fmla="*/ 13653371 h 13653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4387177" h="13653371">
                <a:moveTo>
                  <a:pt x="7100146" y="6990649"/>
                </a:moveTo>
                <a:lnTo>
                  <a:pt x="7244050" y="7039397"/>
                </a:lnTo>
                <a:cubicBezTo>
                  <a:pt x="8054082" y="7321769"/>
                  <a:pt x="9412173" y="7904392"/>
                  <a:pt x="10115645" y="8805765"/>
                </a:cubicBezTo>
                <a:cubicBezTo>
                  <a:pt x="10840857" y="9748453"/>
                  <a:pt x="12313477" y="10438224"/>
                  <a:pt x="14074701" y="10650904"/>
                </a:cubicBezTo>
                <a:cubicBezTo>
                  <a:pt x="14089501" y="10650904"/>
                  <a:pt x="14096901" y="10656652"/>
                  <a:pt x="14111701" y="10656652"/>
                </a:cubicBezTo>
                <a:cubicBezTo>
                  <a:pt x="15695322" y="10846339"/>
                  <a:pt x="17153143" y="11300439"/>
                  <a:pt x="18270559" y="11967217"/>
                </a:cubicBezTo>
                <a:cubicBezTo>
                  <a:pt x="18966169" y="12381081"/>
                  <a:pt x="19424975" y="12973134"/>
                  <a:pt x="19728379" y="13432981"/>
                </a:cubicBezTo>
                <a:cubicBezTo>
                  <a:pt x="19763761" y="13485432"/>
                  <a:pt x="19797503" y="13536408"/>
                  <a:pt x="19829679" y="13585956"/>
                </a:cubicBezTo>
                <a:lnTo>
                  <a:pt x="19872583" y="13653371"/>
                </a:lnTo>
                <a:lnTo>
                  <a:pt x="7100146" y="13653371"/>
                </a:lnTo>
                <a:close/>
                <a:moveTo>
                  <a:pt x="7100146" y="34542"/>
                </a:moveTo>
                <a:lnTo>
                  <a:pt x="24387177" y="34542"/>
                </a:lnTo>
                <a:lnTo>
                  <a:pt x="24387177" y="2741076"/>
                </a:lnTo>
                <a:lnTo>
                  <a:pt x="24197953" y="2720509"/>
                </a:lnTo>
                <a:cubicBezTo>
                  <a:pt x="24030363" y="2702792"/>
                  <a:pt x="23850979" y="2684833"/>
                  <a:pt x="23658429" y="2666733"/>
                </a:cubicBezTo>
                <a:cubicBezTo>
                  <a:pt x="20577613" y="2377120"/>
                  <a:pt x="17478679" y="3969992"/>
                  <a:pt x="17478679" y="3969992"/>
                </a:cubicBezTo>
                <a:cubicBezTo>
                  <a:pt x="16844393" y="4255079"/>
                  <a:pt x="16844393" y="4255079"/>
                  <a:pt x="16844393" y="4255079"/>
                </a:cubicBezTo>
                <a:cubicBezTo>
                  <a:pt x="16749251" y="4304857"/>
                  <a:pt x="16626925" y="4332008"/>
                  <a:pt x="16481945" y="4341059"/>
                </a:cubicBezTo>
                <a:cubicBezTo>
                  <a:pt x="15467089" y="4404411"/>
                  <a:pt x="15231498" y="3924740"/>
                  <a:pt x="14764845" y="4069547"/>
                </a:cubicBezTo>
                <a:cubicBezTo>
                  <a:pt x="13836073" y="4341059"/>
                  <a:pt x="13002441" y="5857003"/>
                  <a:pt x="11901501" y="5952031"/>
                </a:cubicBezTo>
                <a:cubicBezTo>
                  <a:pt x="10800565" y="6051585"/>
                  <a:pt x="9821953" y="5074142"/>
                  <a:pt x="9210322" y="5341129"/>
                </a:cubicBezTo>
                <a:cubicBezTo>
                  <a:pt x="8568107" y="5398825"/>
                  <a:pt x="7788276" y="6128515"/>
                  <a:pt x="7220606" y="6541297"/>
                </a:cubicBezTo>
                <a:lnTo>
                  <a:pt x="7100146" y="6625545"/>
                </a:lnTo>
                <a:close/>
                <a:moveTo>
                  <a:pt x="0" y="0"/>
                </a:moveTo>
                <a:lnTo>
                  <a:pt x="24387177" y="0"/>
                </a:lnTo>
                <a:lnTo>
                  <a:pt x="24387177" y="34542"/>
                </a:lnTo>
                <a:lnTo>
                  <a:pt x="7100145" y="34542"/>
                </a:lnTo>
                <a:lnTo>
                  <a:pt x="7100145" y="6625545"/>
                </a:lnTo>
                <a:lnTo>
                  <a:pt x="7083309" y="6637318"/>
                </a:lnTo>
                <a:cubicBezTo>
                  <a:pt x="6950839" y="6725593"/>
                  <a:pt x="6833449" y="6788910"/>
                  <a:pt x="6736609" y="6811819"/>
                </a:cubicBezTo>
                <a:lnTo>
                  <a:pt x="6736609" y="6884924"/>
                </a:lnTo>
                <a:lnTo>
                  <a:pt x="6785601" y="6891650"/>
                </a:lnTo>
                <a:cubicBezTo>
                  <a:pt x="6861453" y="6913924"/>
                  <a:pt x="6956845" y="6943203"/>
                  <a:pt x="7067397" y="6979555"/>
                </a:cubicBezTo>
                <a:lnTo>
                  <a:pt x="7100145" y="6990649"/>
                </a:lnTo>
                <a:lnTo>
                  <a:pt x="7100145" y="13653371"/>
                </a:lnTo>
                <a:lnTo>
                  <a:pt x="0" y="13653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254000" sx="102000" sy="1020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8A919EEC-E683-4ABE-9A14-C732296CE9CD}"/>
              </a:ext>
            </a:extLst>
          </p:cNvPr>
          <p:cNvSpPr txBox="1"/>
          <p:nvPr userDrawn="1"/>
        </p:nvSpPr>
        <p:spPr>
          <a:xfrm rot="16200000">
            <a:off x="-442569" y="468980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9" name="Slide Number Placeholder 5">
            <a:extLst>
              <a:ext uri="{FF2B5EF4-FFF2-40B4-BE49-F238E27FC236}">
                <a16:creationId xmlns:a16="http://schemas.microsoft.com/office/drawing/2014/main" id="{D4D4EB47-0284-4579-91BC-DDA1E37686F7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507D17C9-DBF0-4293-90BA-EDA93CE88EDC}"/>
              </a:ext>
            </a:extLst>
          </p:cNvPr>
          <p:cNvSpPr/>
          <p:nvPr userDrawn="1"/>
        </p:nvSpPr>
        <p:spPr>
          <a:xfrm>
            <a:off x="2896432" y="115449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8072DDFC-6A66-439E-BB09-84B3A7AB3B22}"/>
              </a:ext>
            </a:extLst>
          </p:cNvPr>
          <p:cNvSpPr/>
          <p:nvPr userDrawn="1"/>
        </p:nvSpPr>
        <p:spPr>
          <a:xfrm>
            <a:off x="5942515" y="229569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5" name="Oval 94">
            <a:extLst>
              <a:ext uri="{FF2B5EF4-FFF2-40B4-BE49-F238E27FC236}">
                <a16:creationId xmlns:a16="http://schemas.microsoft.com/office/drawing/2014/main" id="{2A7FA9F3-7D48-44BB-9C6A-EC7AE4593229}"/>
              </a:ext>
            </a:extLst>
          </p:cNvPr>
          <p:cNvSpPr/>
          <p:nvPr userDrawn="1"/>
        </p:nvSpPr>
        <p:spPr>
          <a:xfrm flipV="1">
            <a:off x="8778131" y="864434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1B087FC8-3A3F-4C57-8321-E9D6FB0C69BD}"/>
              </a:ext>
            </a:extLst>
          </p:cNvPr>
          <p:cNvSpPr/>
          <p:nvPr userDrawn="1"/>
        </p:nvSpPr>
        <p:spPr>
          <a:xfrm flipH="1">
            <a:off x="11025921" y="3233679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33B1047E-2A22-40A4-948C-6AE283048032}"/>
              </a:ext>
            </a:extLst>
          </p:cNvPr>
          <p:cNvGrpSpPr/>
          <p:nvPr userDrawn="1"/>
        </p:nvGrpSpPr>
        <p:grpSpPr>
          <a:xfrm>
            <a:off x="1412180" y="2743655"/>
            <a:ext cx="2529516" cy="1624118"/>
            <a:chOff x="1037399" y="2449591"/>
            <a:chExt cx="2019299" cy="1296355"/>
          </a:xfrm>
        </p:grpSpPr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A636D827-84A4-4519-B844-DCECEE8BA3A6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554794" y="2916352"/>
              <a:ext cx="474702" cy="474702"/>
            </a:xfrm>
            <a:prstGeom prst="rect">
              <a:avLst/>
            </a:prstGeom>
            <a:solidFill>
              <a:srgbClr val="49B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2" name="Freeform 6">
              <a:extLst>
                <a:ext uri="{FF2B5EF4-FFF2-40B4-BE49-F238E27FC236}">
                  <a16:creationId xmlns:a16="http://schemas.microsoft.com/office/drawing/2014/main" id="{81E3E4E4-D12A-407D-91B7-9947CAE2CF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0198" y="2868691"/>
              <a:ext cx="401637" cy="493713"/>
            </a:xfrm>
            <a:custGeom>
              <a:avLst/>
              <a:gdLst>
                <a:gd name="T0" fmla="*/ 19 w 293"/>
                <a:gd name="T1" fmla="*/ 0 h 362"/>
                <a:gd name="T2" fmla="*/ 293 w 293"/>
                <a:gd name="T3" fmla="*/ 183 h 362"/>
                <a:gd name="T4" fmla="*/ 27 w 293"/>
                <a:gd name="T5" fmla="*/ 362 h 362"/>
                <a:gd name="T6" fmla="*/ 6 w 293"/>
                <a:gd name="T7" fmla="*/ 216 h 362"/>
                <a:gd name="T8" fmla="*/ 19 w 293"/>
                <a:gd name="T9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3" h="362">
                  <a:moveTo>
                    <a:pt x="19" y="0"/>
                  </a:moveTo>
                  <a:cubicBezTo>
                    <a:pt x="196" y="66"/>
                    <a:pt x="293" y="183"/>
                    <a:pt x="293" y="183"/>
                  </a:cubicBezTo>
                  <a:cubicBezTo>
                    <a:pt x="293" y="183"/>
                    <a:pt x="199" y="295"/>
                    <a:pt x="27" y="362"/>
                  </a:cubicBezTo>
                  <a:cubicBezTo>
                    <a:pt x="19" y="319"/>
                    <a:pt x="10" y="268"/>
                    <a:pt x="6" y="216"/>
                  </a:cubicBezTo>
                  <a:cubicBezTo>
                    <a:pt x="0" y="131"/>
                    <a:pt x="9" y="52"/>
                    <a:pt x="19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3" name="Freeform 7">
              <a:extLst>
                <a:ext uri="{FF2B5EF4-FFF2-40B4-BE49-F238E27FC236}">
                  <a16:creationId xmlns:a16="http://schemas.microsoft.com/office/drawing/2014/main" id="{D73FBB95-3087-43FD-A8BD-51F083D404D1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400423" y="2800428"/>
              <a:ext cx="630237" cy="633413"/>
            </a:xfrm>
            <a:custGeom>
              <a:avLst/>
              <a:gdLst>
                <a:gd name="T0" fmla="*/ 440 w 461"/>
                <a:gd name="T1" fmla="*/ 266 h 465"/>
                <a:gd name="T2" fmla="*/ 461 w 461"/>
                <a:gd name="T3" fmla="*/ 412 h 465"/>
                <a:gd name="T4" fmla="*/ 259 w 461"/>
                <a:gd name="T5" fmla="*/ 459 h 465"/>
                <a:gd name="T6" fmla="*/ 21 w 461"/>
                <a:gd name="T7" fmla="*/ 447 h 465"/>
                <a:gd name="T8" fmla="*/ 12 w 461"/>
                <a:gd name="T9" fmla="*/ 364 h 465"/>
                <a:gd name="T10" fmla="*/ 18 w 461"/>
                <a:gd name="T11" fmla="*/ 18 h 465"/>
                <a:gd name="T12" fmla="*/ 259 w 461"/>
                <a:gd name="T13" fmla="*/ 6 h 465"/>
                <a:gd name="T14" fmla="*/ 453 w 461"/>
                <a:gd name="T15" fmla="*/ 50 h 465"/>
                <a:gd name="T16" fmla="*/ 440 w 461"/>
                <a:gd name="T17" fmla="*/ 266 h 465"/>
                <a:gd name="T18" fmla="*/ 345 w 461"/>
                <a:gd name="T19" fmla="*/ 237 h 465"/>
                <a:gd name="T20" fmla="*/ 210 w 461"/>
                <a:gd name="T21" fmla="*/ 101 h 465"/>
                <a:gd name="T22" fmla="*/ 74 w 461"/>
                <a:gd name="T23" fmla="*/ 237 h 465"/>
                <a:gd name="T24" fmla="*/ 210 w 461"/>
                <a:gd name="T25" fmla="*/ 373 h 465"/>
                <a:gd name="T26" fmla="*/ 345 w 461"/>
                <a:gd name="T27" fmla="*/ 237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1" h="465">
                  <a:moveTo>
                    <a:pt x="440" y="266"/>
                  </a:moveTo>
                  <a:cubicBezTo>
                    <a:pt x="444" y="318"/>
                    <a:pt x="453" y="369"/>
                    <a:pt x="461" y="412"/>
                  </a:cubicBezTo>
                  <a:cubicBezTo>
                    <a:pt x="403" y="435"/>
                    <a:pt x="335" y="453"/>
                    <a:pt x="259" y="459"/>
                  </a:cubicBezTo>
                  <a:cubicBezTo>
                    <a:pt x="178" y="465"/>
                    <a:pt x="97" y="459"/>
                    <a:pt x="21" y="447"/>
                  </a:cubicBezTo>
                  <a:cubicBezTo>
                    <a:pt x="18" y="423"/>
                    <a:pt x="14" y="395"/>
                    <a:pt x="12" y="364"/>
                  </a:cubicBezTo>
                  <a:cubicBezTo>
                    <a:pt x="0" y="238"/>
                    <a:pt x="8" y="107"/>
                    <a:pt x="18" y="18"/>
                  </a:cubicBezTo>
                  <a:cubicBezTo>
                    <a:pt x="95" y="6"/>
                    <a:pt x="177" y="0"/>
                    <a:pt x="259" y="6"/>
                  </a:cubicBezTo>
                  <a:cubicBezTo>
                    <a:pt x="331" y="12"/>
                    <a:pt x="396" y="28"/>
                    <a:pt x="453" y="50"/>
                  </a:cubicBezTo>
                  <a:cubicBezTo>
                    <a:pt x="443" y="102"/>
                    <a:pt x="434" y="181"/>
                    <a:pt x="440" y="266"/>
                  </a:cubicBezTo>
                  <a:moveTo>
                    <a:pt x="345" y="237"/>
                  </a:moveTo>
                  <a:cubicBezTo>
                    <a:pt x="345" y="162"/>
                    <a:pt x="285" y="101"/>
                    <a:pt x="210" y="101"/>
                  </a:cubicBezTo>
                  <a:cubicBezTo>
                    <a:pt x="134" y="101"/>
                    <a:pt x="74" y="162"/>
                    <a:pt x="74" y="237"/>
                  </a:cubicBezTo>
                  <a:cubicBezTo>
                    <a:pt x="74" y="312"/>
                    <a:pt x="134" y="373"/>
                    <a:pt x="210" y="373"/>
                  </a:cubicBezTo>
                  <a:cubicBezTo>
                    <a:pt x="285" y="373"/>
                    <a:pt x="345" y="312"/>
                    <a:pt x="345" y="237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C47B1C16-3627-4D60-BBDE-A7739630A8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590615" y="2973072"/>
              <a:ext cx="308921" cy="29645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5" name="Freeform 13">
              <a:extLst>
                <a:ext uri="{FF2B5EF4-FFF2-40B4-BE49-F238E27FC236}">
                  <a16:creationId xmlns:a16="http://schemas.microsoft.com/office/drawing/2014/main" id="{9E015E47-4F74-4C0C-8992-0229639782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94686" y="2871866"/>
              <a:ext cx="246062" cy="106363"/>
            </a:xfrm>
            <a:custGeom>
              <a:avLst/>
              <a:gdLst>
                <a:gd name="T0" fmla="*/ 158 w 180"/>
                <a:gd name="T1" fmla="*/ 0 h 78"/>
                <a:gd name="T2" fmla="*/ 180 w 180"/>
                <a:gd name="T3" fmla="*/ 23 h 78"/>
                <a:gd name="T4" fmla="*/ 22 w 180"/>
                <a:gd name="T5" fmla="*/ 78 h 78"/>
                <a:gd name="T6" fmla="*/ 0 w 180"/>
                <a:gd name="T7" fmla="*/ 52 h 78"/>
                <a:gd name="T8" fmla="*/ 158 w 180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78">
                  <a:moveTo>
                    <a:pt x="158" y="0"/>
                  </a:moveTo>
                  <a:cubicBezTo>
                    <a:pt x="180" y="23"/>
                    <a:pt x="180" y="23"/>
                    <a:pt x="180" y="23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8" y="37"/>
                    <a:pt x="93" y="18"/>
                    <a:pt x="158" y="0"/>
                  </a:cubicBezTo>
                </a:path>
              </a:pathLst>
            </a:custGeom>
            <a:solidFill>
              <a:srgbClr val="F6A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7A930D1-D55A-407C-AC60-B482463C38C8}"/>
                </a:ext>
              </a:extLst>
            </p:cNvPr>
            <p:cNvSpPr>
              <a:spLocks/>
            </p:cNvSpPr>
            <p:nvPr/>
          </p:nvSpPr>
          <p:spPr bwMode="auto">
            <a:xfrm rot="161271" flipH="1">
              <a:off x="2086558" y="2853415"/>
              <a:ext cx="429653" cy="552419"/>
            </a:xfrm>
            <a:custGeom>
              <a:avLst/>
              <a:gdLst>
                <a:gd name="connsiteX0" fmla="*/ 429653 w 429653"/>
                <a:gd name="connsiteY0" fmla="*/ 0 h 552419"/>
                <a:gd name="connsiteX1" fmla="*/ 305260 w 429653"/>
                <a:gd name="connsiteY1" fmla="*/ 24202 h 552419"/>
                <a:gd name="connsiteX2" fmla="*/ 333852 w 429653"/>
                <a:gd name="connsiteY2" fmla="*/ 56953 h 552419"/>
                <a:gd name="connsiteX3" fmla="*/ 114427 w 429653"/>
                <a:gd name="connsiteY3" fmla="*/ 121758 h 552419"/>
                <a:gd name="connsiteX4" fmla="*/ 86027 w 429653"/>
                <a:gd name="connsiteY4" fmla="*/ 84920 h 552419"/>
                <a:gd name="connsiteX5" fmla="*/ 10828 w 429653"/>
                <a:gd name="connsiteY5" fmla="*/ 111433 h 552419"/>
                <a:gd name="connsiteX6" fmla="*/ 21556 w 429653"/>
                <a:gd name="connsiteY6" fmla="*/ 262150 h 552419"/>
                <a:gd name="connsiteX7" fmla="*/ 0 w 429653"/>
                <a:gd name="connsiteY7" fmla="*/ 400426 h 552419"/>
                <a:gd name="connsiteX8" fmla="*/ 20261 w 429653"/>
                <a:gd name="connsiteY8" fmla="*/ 410083 h 552419"/>
                <a:gd name="connsiteX9" fmla="*/ 46808 w 429653"/>
                <a:gd name="connsiteY9" fmla="*/ 422613 h 552419"/>
                <a:gd name="connsiteX10" fmla="*/ 42373 w 429653"/>
                <a:gd name="connsiteY10" fmla="*/ 428710 h 552419"/>
                <a:gd name="connsiteX11" fmla="*/ 285785 w 429653"/>
                <a:gd name="connsiteY11" fmla="*/ 516763 h 552419"/>
                <a:gd name="connsiteX12" fmla="*/ 286565 w 429653"/>
                <a:gd name="connsiteY12" fmla="*/ 515810 h 552419"/>
                <a:gd name="connsiteX13" fmla="*/ 287620 w 429653"/>
                <a:gd name="connsiteY13" fmla="*/ 514523 h 552419"/>
                <a:gd name="connsiteX14" fmla="*/ 416044 w 429653"/>
                <a:gd name="connsiteY14" fmla="*/ 552419 h 552419"/>
                <a:gd name="connsiteX15" fmla="*/ 429653 w 429653"/>
                <a:gd name="connsiteY15" fmla="*/ 0 h 55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9653" h="552419">
                  <a:moveTo>
                    <a:pt x="429653" y="0"/>
                  </a:moveTo>
                  <a:cubicBezTo>
                    <a:pt x="386844" y="7549"/>
                    <a:pt x="345401" y="15162"/>
                    <a:pt x="305260" y="24202"/>
                  </a:cubicBezTo>
                  <a:cubicBezTo>
                    <a:pt x="305260" y="24202"/>
                    <a:pt x="305260" y="24202"/>
                    <a:pt x="333852" y="56953"/>
                  </a:cubicBezTo>
                  <a:cubicBezTo>
                    <a:pt x="333852" y="56953"/>
                    <a:pt x="333852" y="56953"/>
                    <a:pt x="114427" y="121758"/>
                  </a:cubicBezTo>
                  <a:cubicBezTo>
                    <a:pt x="114427" y="121758"/>
                    <a:pt x="114427" y="121758"/>
                    <a:pt x="86027" y="84920"/>
                  </a:cubicBezTo>
                  <a:cubicBezTo>
                    <a:pt x="38734" y="100453"/>
                    <a:pt x="10828" y="111433"/>
                    <a:pt x="10828" y="111433"/>
                  </a:cubicBezTo>
                  <a:cubicBezTo>
                    <a:pt x="18923" y="143221"/>
                    <a:pt x="24499" y="199471"/>
                    <a:pt x="21556" y="262150"/>
                  </a:cubicBezTo>
                  <a:cubicBezTo>
                    <a:pt x="18934" y="318015"/>
                    <a:pt x="9734" y="368110"/>
                    <a:pt x="0" y="400426"/>
                  </a:cubicBezTo>
                  <a:cubicBezTo>
                    <a:pt x="4036" y="401982"/>
                    <a:pt x="10724" y="405368"/>
                    <a:pt x="20261" y="410083"/>
                  </a:cubicBezTo>
                  <a:lnTo>
                    <a:pt x="46808" y="422613"/>
                  </a:lnTo>
                  <a:lnTo>
                    <a:pt x="42373" y="428710"/>
                  </a:lnTo>
                  <a:cubicBezTo>
                    <a:pt x="96984" y="452416"/>
                    <a:pt x="182803" y="484590"/>
                    <a:pt x="285785" y="516763"/>
                  </a:cubicBezTo>
                  <a:cubicBezTo>
                    <a:pt x="285785" y="516763"/>
                    <a:pt x="285785" y="516763"/>
                    <a:pt x="286565" y="515810"/>
                  </a:cubicBezTo>
                  <a:lnTo>
                    <a:pt x="287620" y="514523"/>
                  </a:lnTo>
                  <a:lnTo>
                    <a:pt x="416044" y="552419"/>
                  </a:lnTo>
                  <a:cubicBezTo>
                    <a:pt x="393995" y="321967"/>
                    <a:pt x="418662" y="88246"/>
                    <a:pt x="429653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900"/>
            </a:p>
          </p:txBody>
        </p:sp>
        <p:sp>
          <p:nvSpPr>
            <p:cNvPr id="127" name="Freeform 15">
              <a:extLst>
                <a:ext uri="{FF2B5EF4-FFF2-40B4-BE49-F238E27FC236}">
                  <a16:creationId xmlns:a16="http://schemas.microsoft.com/office/drawing/2014/main" id="{DCD4A5D1-2567-40F6-A57B-9798BCCAD6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24848" y="2800428"/>
              <a:ext cx="314325" cy="142875"/>
            </a:xfrm>
            <a:custGeom>
              <a:avLst/>
              <a:gdLst>
                <a:gd name="T0" fmla="*/ 183 w 229"/>
                <a:gd name="T1" fmla="*/ 0 h 104"/>
                <a:gd name="T2" fmla="*/ 229 w 229"/>
                <a:gd name="T3" fmla="*/ 52 h 104"/>
                <a:gd name="T4" fmla="*/ 71 w 229"/>
                <a:gd name="T5" fmla="*/ 104 h 104"/>
                <a:gd name="T6" fmla="*/ 0 w 229"/>
                <a:gd name="T7" fmla="*/ 14 h 104"/>
                <a:gd name="T8" fmla="*/ 183 w 229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" h="104">
                  <a:moveTo>
                    <a:pt x="183" y="0"/>
                  </a:moveTo>
                  <a:cubicBezTo>
                    <a:pt x="229" y="52"/>
                    <a:pt x="229" y="52"/>
                    <a:pt x="229" y="52"/>
                  </a:cubicBezTo>
                  <a:cubicBezTo>
                    <a:pt x="164" y="70"/>
                    <a:pt x="109" y="89"/>
                    <a:pt x="71" y="10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83" y="0"/>
                    <a:pt x="183" y="0"/>
                    <a:pt x="183" y="0"/>
                  </a:cubicBezTo>
                </a:path>
              </a:pathLst>
            </a:custGeom>
            <a:solidFill>
              <a:srgbClr val="3CB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8" name="Freeform 16">
              <a:extLst>
                <a:ext uri="{FF2B5EF4-FFF2-40B4-BE49-F238E27FC236}">
                  <a16:creationId xmlns:a16="http://schemas.microsoft.com/office/drawing/2014/main" id="{AA1C9F1A-4F36-4895-BD3D-24257999150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7536" y="2452457"/>
              <a:ext cx="593725" cy="234950"/>
            </a:xfrm>
            <a:custGeom>
              <a:avLst/>
              <a:gdLst>
                <a:gd name="T0" fmla="*/ 201 w 434"/>
                <a:gd name="T1" fmla="*/ 0 h 173"/>
                <a:gd name="T2" fmla="*/ 434 w 434"/>
                <a:gd name="T3" fmla="*/ 86 h 173"/>
                <a:gd name="T4" fmla="*/ 321 w 434"/>
                <a:gd name="T5" fmla="*/ 161 h 173"/>
                <a:gd name="T6" fmla="*/ 201 w 434"/>
                <a:gd name="T7" fmla="*/ 173 h 173"/>
                <a:gd name="T8" fmla="*/ 141 w 434"/>
                <a:gd name="T9" fmla="*/ 170 h 173"/>
                <a:gd name="T10" fmla="*/ 0 w 434"/>
                <a:gd name="T11" fmla="*/ 131 h 173"/>
                <a:gd name="T12" fmla="*/ 0 w 434"/>
                <a:gd name="T13" fmla="*/ 42 h 173"/>
                <a:gd name="T14" fmla="*/ 201 w 434"/>
                <a:gd name="T1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4" h="173">
                  <a:moveTo>
                    <a:pt x="201" y="0"/>
                  </a:moveTo>
                  <a:cubicBezTo>
                    <a:pt x="329" y="0"/>
                    <a:pt x="434" y="39"/>
                    <a:pt x="434" y="86"/>
                  </a:cubicBezTo>
                  <a:cubicBezTo>
                    <a:pt x="434" y="118"/>
                    <a:pt x="388" y="146"/>
                    <a:pt x="321" y="161"/>
                  </a:cubicBezTo>
                  <a:cubicBezTo>
                    <a:pt x="286" y="169"/>
                    <a:pt x="244" y="173"/>
                    <a:pt x="201" y="173"/>
                  </a:cubicBezTo>
                  <a:cubicBezTo>
                    <a:pt x="180" y="173"/>
                    <a:pt x="160" y="172"/>
                    <a:pt x="141" y="170"/>
                  </a:cubicBezTo>
                  <a:cubicBezTo>
                    <a:pt x="81" y="164"/>
                    <a:pt x="31" y="150"/>
                    <a:pt x="0" y="13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1" y="17"/>
                    <a:pt x="115" y="0"/>
                    <a:pt x="20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9" name="Freeform 18">
              <a:extLst>
                <a:ext uri="{FF2B5EF4-FFF2-40B4-BE49-F238E27FC236}">
                  <a16:creationId xmlns:a16="http://schemas.microsoft.com/office/drawing/2014/main" id="{448BC54A-5156-4F1B-9C5C-4EC1B2E683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8348" y="2668666"/>
              <a:ext cx="250825" cy="152400"/>
            </a:xfrm>
            <a:custGeom>
              <a:avLst/>
              <a:gdLst>
                <a:gd name="T0" fmla="*/ 180 w 183"/>
                <a:gd name="T1" fmla="*/ 0 h 111"/>
                <a:gd name="T2" fmla="*/ 183 w 183"/>
                <a:gd name="T3" fmla="*/ 97 h 111"/>
                <a:gd name="T4" fmla="*/ 0 w 183"/>
                <a:gd name="T5" fmla="*/ 111 h 111"/>
                <a:gd name="T6" fmla="*/ 0 w 183"/>
                <a:gd name="T7" fmla="*/ 12 h 111"/>
                <a:gd name="T8" fmla="*/ 0 w 183"/>
                <a:gd name="T9" fmla="*/ 9 h 111"/>
                <a:gd name="T10" fmla="*/ 60 w 183"/>
                <a:gd name="T11" fmla="*/ 12 h 111"/>
                <a:gd name="T12" fmla="*/ 180 w 183"/>
                <a:gd name="T1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111">
                  <a:moveTo>
                    <a:pt x="180" y="0"/>
                  </a:moveTo>
                  <a:cubicBezTo>
                    <a:pt x="183" y="97"/>
                    <a:pt x="183" y="97"/>
                    <a:pt x="183" y="97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9" y="11"/>
                    <a:pt x="39" y="12"/>
                    <a:pt x="60" y="12"/>
                  </a:cubicBezTo>
                  <a:cubicBezTo>
                    <a:pt x="103" y="12"/>
                    <a:pt x="145" y="8"/>
                    <a:pt x="180" y="0"/>
                  </a:cubicBezTo>
                </a:path>
              </a:pathLst>
            </a:custGeom>
            <a:solidFill>
              <a:srgbClr val="EA4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C3143F83-EC52-4137-B840-0F31912E29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50247" y="3285410"/>
              <a:ext cx="298450" cy="125413"/>
            </a:xfrm>
            <a:custGeom>
              <a:avLst/>
              <a:gdLst>
                <a:gd name="T0" fmla="*/ 218 w 218"/>
                <a:gd name="T1" fmla="*/ 52 h 92"/>
                <a:gd name="T2" fmla="*/ 182 w 218"/>
                <a:gd name="T3" fmla="*/ 92 h 92"/>
                <a:gd name="T4" fmla="*/ 0 w 218"/>
                <a:gd name="T5" fmla="*/ 78 h 92"/>
                <a:gd name="T6" fmla="*/ 62 w 218"/>
                <a:gd name="T7" fmla="*/ 0 h 92"/>
                <a:gd name="T8" fmla="*/ 218 w 218"/>
                <a:gd name="T9" fmla="*/ 5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92">
                  <a:moveTo>
                    <a:pt x="218" y="52"/>
                  </a:moveTo>
                  <a:cubicBezTo>
                    <a:pt x="182" y="92"/>
                    <a:pt x="182" y="92"/>
                    <a:pt x="182" y="92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97" y="14"/>
                    <a:pt x="152" y="33"/>
                    <a:pt x="218" y="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1" name="Freeform 19">
              <a:extLst>
                <a:ext uri="{FF2B5EF4-FFF2-40B4-BE49-F238E27FC236}">
                  <a16:creationId xmlns:a16="http://schemas.microsoft.com/office/drawing/2014/main" id="{EE262960-5020-4B02-9CF5-79A60B152E2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94232" y="3382698"/>
              <a:ext cx="249237" cy="150813"/>
            </a:xfrm>
            <a:custGeom>
              <a:avLst/>
              <a:gdLst>
                <a:gd name="T0" fmla="*/ 182 w 182"/>
                <a:gd name="T1" fmla="*/ 14 h 111"/>
                <a:gd name="T2" fmla="*/ 179 w 182"/>
                <a:gd name="T3" fmla="*/ 111 h 111"/>
                <a:gd name="T4" fmla="*/ 59 w 182"/>
                <a:gd name="T5" fmla="*/ 99 h 111"/>
                <a:gd name="T6" fmla="*/ 0 w 182"/>
                <a:gd name="T7" fmla="*/ 102 h 111"/>
                <a:gd name="T8" fmla="*/ 0 w 182"/>
                <a:gd name="T9" fmla="*/ 102 h 111"/>
                <a:gd name="T10" fmla="*/ 0 w 182"/>
                <a:gd name="T11" fmla="*/ 99 h 111"/>
                <a:gd name="T12" fmla="*/ 0 w 182"/>
                <a:gd name="T13" fmla="*/ 0 h 111"/>
                <a:gd name="T14" fmla="*/ 182 w 182"/>
                <a:gd name="T15" fmla="*/ 1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111">
                  <a:moveTo>
                    <a:pt x="182" y="14"/>
                  </a:moveTo>
                  <a:cubicBezTo>
                    <a:pt x="179" y="111"/>
                    <a:pt x="179" y="111"/>
                    <a:pt x="179" y="111"/>
                  </a:cubicBezTo>
                  <a:cubicBezTo>
                    <a:pt x="144" y="103"/>
                    <a:pt x="103" y="99"/>
                    <a:pt x="59" y="99"/>
                  </a:cubicBezTo>
                  <a:cubicBezTo>
                    <a:pt x="39" y="99"/>
                    <a:pt x="19" y="100"/>
                    <a:pt x="0" y="102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82" y="1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2" name="Freeform 21">
              <a:extLst>
                <a:ext uri="{FF2B5EF4-FFF2-40B4-BE49-F238E27FC236}">
                  <a16:creationId xmlns:a16="http://schemas.microsoft.com/office/drawing/2014/main" id="{D3794ABC-8DBD-488C-A103-1CAB0A574A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00048" y="3032780"/>
              <a:ext cx="34925" cy="184150"/>
            </a:xfrm>
            <a:custGeom>
              <a:avLst/>
              <a:gdLst>
                <a:gd name="T0" fmla="*/ 22 w 22"/>
                <a:gd name="T1" fmla="*/ 0 h 116"/>
                <a:gd name="T2" fmla="*/ 22 w 22"/>
                <a:gd name="T3" fmla="*/ 116 h 116"/>
                <a:gd name="T4" fmla="*/ 0 w 22"/>
                <a:gd name="T5" fmla="*/ 108 h 116"/>
                <a:gd name="T6" fmla="*/ 0 w 22"/>
                <a:gd name="T7" fmla="*/ 8 h 116"/>
                <a:gd name="T8" fmla="*/ 22 w 22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6">
                  <a:moveTo>
                    <a:pt x="22" y="0"/>
                  </a:moveTo>
                  <a:lnTo>
                    <a:pt x="22" y="116"/>
                  </a:lnTo>
                  <a:lnTo>
                    <a:pt x="0" y="108"/>
                  </a:lnTo>
                  <a:lnTo>
                    <a:pt x="0" y="8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3" name="Freeform 22">
              <a:extLst>
                <a:ext uri="{FF2B5EF4-FFF2-40B4-BE49-F238E27FC236}">
                  <a16:creationId xmlns:a16="http://schemas.microsoft.com/office/drawing/2014/main" id="{B60C7DA7-0A79-482E-8DDC-E24A463598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15386" y="3026647"/>
              <a:ext cx="34925" cy="184150"/>
            </a:xfrm>
            <a:custGeom>
              <a:avLst/>
              <a:gdLst>
                <a:gd name="T0" fmla="*/ 22 w 22"/>
                <a:gd name="T1" fmla="*/ 0 h 116"/>
                <a:gd name="T2" fmla="*/ 22 w 22"/>
                <a:gd name="T3" fmla="*/ 116 h 116"/>
                <a:gd name="T4" fmla="*/ 0 w 22"/>
                <a:gd name="T5" fmla="*/ 108 h 116"/>
                <a:gd name="T6" fmla="*/ 0 w 22"/>
                <a:gd name="T7" fmla="*/ 8 h 116"/>
                <a:gd name="T8" fmla="*/ 22 w 22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6">
                  <a:moveTo>
                    <a:pt x="22" y="0"/>
                  </a:moveTo>
                  <a:lnTo>
                    <a:pt x="22" y="116"/>
                  </a:lnTo>
                  <a:lnTo>
                    <a:pt x="0" y="108"/>
                  </a:lnTo>
                  <a:lnTo>
                    <a:pt x="0" y="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4" name="Freeform 24">
              <a:extLst>
                <a:ext uri="{FF2B5EF4-FFF2-40B4-BE49-F238E27FC236}">
                  <a16:creationId xmlns:a16="http://schemas.microsoft.com/office/drawing/2014/main" id="{A8D4757F-198A-4996-8FD7-FA1C0679E5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0 w 21"/>
                <a:gd name="T5" fmla="*/ 68 h 76"/>
                <a:gd name="T6" fmla="*/ 0 w 21"/>
                <a:gd name="T7" fmla="*/ 8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0" y="68"/>
                  </a:lnTo>
                  <a:lnTo>
                    <a:pt x="0" y="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89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5" name="Freeform 25">
              <a:extLst>
                <a:ext uri="{FF2B5EF4-FFF2-40B4-BE49-F238E27FC236}">
                  <a16:creationId xmlns:a16="http://schemas.microsoft.com/office/drawing/2014/main" id="{5906776B-DD43-4F57-81CA-FCAC0BBFC2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0 w 21"/>
                <a:gd name="T5" fmla="*/ 68 h 76"/>
                <a:gd name="T6" fmla="*/ 0 w 21"/>
                <a:gd name="T7" fmla="*/ 8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0" y="68"/>
                  </a:lnTo>
                  <a:lnTo>
                    <a:pt x="0" y="8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6" name="Freeform 27">
              <a:extLst>
                <a:ext uri="{FF2B5EF4-FFF2-40B4-BE49-F238E27FC236}">
                  <a16:creationId xmlns:a16="http://schemas.microsoft.com/office/drawing/2014/main" id="{5558CABB-D286-4536-BC2A-4AF96EB3D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184 w 184"/>
                <a:gd name="T3" fmla="*/ 60 h 60"/>
                <a:gd name="T4" fmla="*/ 0 w 184"/>
                <a:gd name="T5" fmla="*/ 4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184" y="60"/>
                  </a:lnTo>
                  <a:lnTo>
                    <a:pt x="0" y="4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381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7" name="Freeform 28">
              <a:extLst>
                <a:ext uri="{FF2B5EF4-FFF2-40B4-BE49-F238E27FC236}">
                  <a16:creationId xmlns:a16="http://schemas.microsoft.com/office/drawing/2014/main" id="{9795765B-B530-46E8-9D8C-0C693B7A0B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184 w 184"/>
                <a:gd name="T3" fmla="*/ 60 h 60"/>
                <a:gd name="T4" fmla="*/ 0 w 184"/>
                <a:gd name="T5" fmla="*/ 4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184" y="60"/>
                  </a:lnTo>
                  <a:lnTo>
                    <a:pt x="0" y="40"/>
                  </a:lnTo>
                  <a:lnTo>
                    <a:pt x="1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8" name="Freeform 29">
              <a:extLst>
                <a:ext uri="{FF2B5EF4-FFF2-40B4-BE49-F238E27FC236}">
                  <a16:creationId xmlns:a16="http://schemas.microsoft.com/office/drawing/2014/main" id="{52DB076C-EECE-4BAE-89CF-840D829F4D78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037399" y="2449591"/>
              <a:ext cx="1693862" cy="666750"/>
            </a:xfrm>
            <a:custGeom>
              <a:avLst/>
              <a:gdLst>
                <a:gd name="T0" fmla="*/ 1237 w 1237"/>
                <a:gd name="T1" fmla="*/ 489 h 489"/>
                <a:gd name="T2" fmla="*/ 1029 w 1237"/>
                <a:gd name="T3" fmla="*/ 335 h 489"/>
                <a:gd name="T4" fmla="*/ 1029 w 1237"/>
                <a:gd name="T5" fmla="*/ 335 h 489"/>
                <a:gd name="T6" fmla="*/ 1029 w 1237"/>
                <a:gd name="T7" fmla="*/ 335 h 489"/>
                <a:gd name="T8" fmla="*/ 1028 w 1237"/>
                <a:gd name="T9" fmla="*/ 335 h 489"/>
                <a:gd name="T10" fmla="*/ 1028 w 1237"/>
                <a:gd name="T11" fmla="*/ 335 h 489"/>
                <a:gd name="T12" fmla="*/ 1028 w 1237"/>
                <a:gd name="T13" fmla="*/ 334 h 489"/>
                <a:gd name="T14" fmla="*/ 1027 w 1237"/>
                <a:gd name="T15" fmla="*/ 334 h 489"/>
                <a:gd name="T16" fmla="*/ 1027 w 1237"/>
                <a:gd name="T17" fmla="*/ 334 h 489"/>
                <a:gd name="T18" fmla="*/ 1027 w 1237"/>
                <a:gd name="T19" fmla="*/ 334 h 489"/>
                <a:gd name="T20" fmla="*/ 1027 w 1237"/>
                <a:gd name="T21" fmla="*/ 334 h 489"/>
                <a:gd name="T22" fmla="*/ 1027 w 1237"/>
                <a:gd name="T23" fmla="*/ 334 h 489"/>
                <a:gd name="T24" fmla="*/ 1026 w 1237"/>
                <a:gd name="T25" fmla="*/ 334 h 489"/>
                <a:gd name="T26" fmla="*/ 1026 w 1237"/>
                <a:gd name="T27" fmla="*/ 333 h 489"/>
                <a:gd name="T28" fmla="*/ 1026 w 1237"/>
                <a:gd name="T29" fmla="*/ 333 h 489"/>
                <a:gd name="T30" fmla="*/ 1025 w 1237"/>
                <a:gd name="T31" fmla="*/ 333 h 489"/>
                <a:gd name="T32" fmla="*/ 1025 w 1237"/>
                <a:gd name="T33" fmla="*/ 333 h 489"/>
                <a:gd name="T34" fmla="*/ 1025 w 1237"/>
                <a:gd name="T35" fmla="*/ 333 h 489"/>
                <a:gd name="T36" fmla="*/ 1025 w 1237"/>
                <a:gd name="T37" fmla="*/ 333 h 489"/>
                <a:gd name="T38" fmla="*/ 1024 w 1237"/>
                <a:gd name="T39" fmla="*/ 332 h 489"/>
                <a:gd name="T40" fmla="*/ 1024 w 1237"/>
                <a:gd name="T41" fmla="*/ 332 h 489"/>
                <a:gd name="T42" fmla="*/ 1024 w 1237"/>
                <a:gd name="T43" fmla="*/ 332 h 489"/>
                <a:gd name="T44" fmla="*/ 1023 w 1237"/>
                <a:gd name="T45" fmla="*/ 332 h 489"/>
                <a:gd name="T46" fmla="*/ 1023 w 1237"/>
                <a:gd name="T47" fmla="*/ 332 h 489"/>
                <a:gd name="T48" fmla="*/ 1023 w 1237"/>
                <a:gd name="T49" fmla="*/ 332 h 489"/>
                <a:gd name="T50" fmla="*/ 767 w 1237"/>
                <a:gd name="T51" fmla="*/ 263 h 489"/>
                <a:gd name="T52" fmla="*/ 964 w 1237"/>
                <a:gd name="T53" fmla="*/ 307 h 489"/>
                <a:gd name="T54" fmla="*/ 964 w 1237"/>
                <a:gd name="T55" fmla="*/ 307 h 489"/>
                <a:gd name="T56" fmla="*/ 964 w 1237"/>
                <a:gd name="T57" fmla="*/ 307 h 489"/>
                <a:gd name="T58" fmla="*/ 767 w 1237"/>
                <a:gd name="T59" fmla="*/ 263 h 489"/>
                <a:gd name="T60" fmla="*/ 576 w 1237"/>
                <a:gd name="T61" fmla="*/ 269 h 489"/>
                <a:gd name="T62" fmla="*/ 703 w 1237"/>
                <a:gd name="T63" fmla="*/ 261 h 489"/>
                <a:gd name="T64" fmla="*/ 705 w 1237"/>
                <a:gd name="T65" fmla="*/ 261 h 489"/>
                <a:gd name="T66" fmla="*/ 321 w 1237"/>
                <a:gd name="T67" fmla="*/ 161 h 489"/>
                <a:gd name="T68" fmla="*/ 324 w 1237"/>
                <a:gd name="T69" fmla="*/ 258 h 489"/>
                <a:gd name="T70" fmla="*/ 324 w 1237"/>
                <a:gd name="T71" fmla="*/ 258 h 489"/>
                <a:gd name="T72" fmla="*/ 212 w 1237"/>
                <a:gd name="T73" fmla="*/ 362 h 489"/>
                <a:gd name="T74" fmla="*/ 158 w 1237"/>
                <a:gd name="T75" fmla="*/ 384 h 489"/>
                <a:gd name="T76" fmla="*/ 158 w 1237"/>
                <a:gd name="T77" fmla="*/ 384 h 489"/>
                <a:gd name="T78" fmla="*/ 212 w 1237"/>
                <a:gd name="T79" fmla="*/ 362 h 489"/>
                <a:gd name="T80" fmla="*/ 392 w 1237"/>
                <a:gd name="T81" fmla="*/ 333 h 489"/>
                <a:gd name="T82" fmla="*/ 212 w 1237"/>
                <a:gd name="T83" fmla="*/ 362 h 489"/>
                <a:gd name="T84" fmla="*/ 370 w 1237"/>
                <a:gd name="T85" fmla="*/ 310 h 489"/>
                <a:gd name="T86" fmla="*/ 454 w 1237"/>
                <a:gd name="T87" fmla="*/ 455 h 489"/>
                <a:gd name="T88" fmla="*/ 529 w 1237"/>
                <a:gd name="T89" fmla="*/ 275 h 489"/>
                <a:gd name="T90" fmla="*/ 517 w 1237"/>
                <a:gd name="T91" fmla="*/ 489 h 489"/>
                <a:gd name="T92" fmla="*/ 529 w 1237"/>
                <a:gd name="T93" fmla="*/ 275 h 489"/>
                <a:gd name="T94" fmla="*/ 460 w 1237"/>
                <a:gd name="T95" fmla="*/ 288 h 489"/>
                <a:gd name="T96" fmla="*/ 324 w 1237"/>
                <a:gd name="T97" fmla="*/ 258 h 489"/>
                <a:gd name="T98" fmla="*/ 7 w 1237"/>
                <a:gd name="T99" fmla="*/ 135 h 489"/>
                <a:gd name="T100" fmla="*/ 141 w 1237"/>
                <a:gd name="T101" fmla="*/ 173 h 489"/>
                <a:gd name="T102" fmla="*/ 7 w 1237"/>
                <a:gd name="T103" fmla="*/ 135 h 489"/>
                <a:gd name="T104" fmla="*/ 0 w 1237"/>
                <a:gd name="T105" fmla="*/ 42 h 489"/>
                <a:gd name="T106" fmla="*/ 201 w 1237"/>
                <a:gd name="T107" fmla="*/ 0 h 489"/>
                <a:gd name="T108" fmla="*/ 434 w 1237"/>
                <a:gd name="T109" fmla="*/ 86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37" h="489">
                  <a:moveTo>
                    <a:pt x="1030" y="335"/>
                  </a:moveTo>
                  <a:cubicBezTo>
                    <a:pt x="1160" y="400"/>
                    <a:pt x="1233" y="484"/>
                    <a:pt x="1237" y="489"/>
                  </a:cubicBezTo>
                  <a:cubicBezTo>
                    <a:pt x="1233" y="484"/>
                    <a:pt x="1160" y="400"/>
                    <a:pt x="1030" y="335"/>
                  </a:cubicBezTo>
                  <a:moveTo>
                    <a:pt x="1029" y="335"/>
                  </a:moveTo>
                  <a:cubicBezTo>
                    <a:pt x="1029" y="335"/>
                    <a:pt x="1030" y="335"/>
                    <a:pt x="1030" y="335"/>
                  </a:cubicBezTo>
                  <a:cubicBezTo>
                    <a:pt x="1030" y="335"/>
                    <a:pt x="1029" y="335"/>
                    <a:pt x="1029" y="335"/>
                  </a:cubicBezTo>
                  <a:moveTo>
                    <a:pt x="1029" y="335"/>
                  </a:moveTo>
                  <a:cubicBezTo>
                    <a:pt x="1029" y="335"/>
                    <a:pt x="1029" y="335"/>
                    <a:pt x="1029" y="335"/>
                  </a:cubicBezTo>
                  <a:cubicBezTo>
                    <a:pt x="1029" y="335"/>
                    <a:pt x="1029" y="335"/>
                    <a:pt x="1029" y="335"/>
                  </a:cubicBezTo>
                  <a:moveTo>
                    <a:pt x="1028" y="335"/>
                  </a:moveTo>
                  <a:cubicBezTo>
                    <a:pt x="1028" y="335"/>
                    <a:pt x="1029" y="335"/>
                    <a:pt x="1029" y="335"/>
                  </a:cubicBezTo>
                  <a:cubicBezTo>
                    <a:pt x="1029" y="335"/>
                    <a:pt x="1028" y="335"/>
                    <a:pt x="1028" y="335"/>
                  </a:cubicBezTo>
                  <a:moveTo>
                    <a:pt x="1028" y="334"/>
                  </a:moveTo>
                  <a:cubicBezTo>
                    <a:pt x="1028" y="334"/>
                    <a:pt x="1028" y="334"/>
                    <a:pt x="1028" y="334"/>
                  </a:cubicBezTo>
                  <a:cubicBezTo>
                    <a:pt x="1028" y="334"/>
                    <a:pt x="1028" y="334"/>
                    <a:pt x="1028" y="334"/>
                  </a:cubicBezTo>
                  <a:moveTo>
                    <a:pt x="1027" y="334"/>
                  </a:moveTo>
                  <a:cubicBezTo>
                    <a:pt x="1028" y="334"/>
                    <a:pt x="1028" y="334"/>
                    <a:pt x="1028" y="334"/>
                  </a:cubicBezTo>
                  <a:cubicBezTo>
                    <a:pt x="1028" y="334"/>
                    <a:pt x="1028" y="334"/>
                    <a:pt x="1027" y="334"/>
                  </a:cubicBezTo>
                  <a:moveTo>
                    <a:pt x="1027" y="334"/>
                  </a:moveTo>
                  <a:cubicBezTo>
                    <a:pt x="1027" y="334"/>
                    <a:pt x="1027" y="334"/>
                    <a:pt x="1027" y="334"/>
                  </a:cubicBezTo>
                  <a:cubicBezTo>
                    <a:pt x="1027" y="334"/>
                    <a:pt x="1027" y="334"/>
                    <a:pt x="1027" y="334"/>
                  </a:cubicBezTo>
                  <a:moveTo>
                    <a:pt x="1027" y="334"/>
                  </a:moveTo>
                  <a:cubicBezTo>
                    <a:pt x="1027" y="334"/>
                    <a:pt x="1027" y="334"/>
                    <a:pt x="1027" y="334"/>
                  </a:cubicBezTo>
                  <a:cubicBezTo>
                    <a:pt x="1027" y="334"/>
                    <a:pt x="1027" y="334"/>
                    <a:pt x="1027" y="334"/>
                  </a:cubicBezTo>
                  <a:moveTo>
                    <a:pt x="1026" y="333"/>
                  </a:moveTo>
                  <a:cubicBezTo>
                    <a:pt x="1026" y="333"/>
                    <a:pt x="1026" y="334"/>
                    <a:pt x="1026" y="334"/>
                  </a:cubicBezTo>
                  <a:cubicBezTo>
                    <a:pt x="1026" y="334"/>
                    <a:pt x="1026" y="333"/>
                    <a:pt x="1026" y="333"/>
                  </a:cubicBezTo>
                  <a:moveTo>
                    <a:pt x="1026" y="333"/>
                  </a:moveTo>
                  <a:cubicBezTo>
                    <a:pt x="1026" y="333"/>
                    <a:pt x="1026" y="333"/>
                    <a:pt x="1026" y="333"/>
                  </a:cubicBezTo>
                  <a:cubicBezTo>
                    <a:pt x="1026" y="333"/>
                    <a:pt x="1026" y="333"/>
                    <a:pt x="1026" y="333"/>
                  </a:cubicBezTo>
                  <a:moveTo>
                    <a:pt x="1025" y="333"/>
                  </a:moveTo>
                  <a:cubicBezTo>
                    <a:pt x="1025" y="333"/>
                    <a:pt x="1025" y="333"/>
                    <a:pt x="1025" y="333"/>
                  </a:cubicBezTo>
                  <a:cubicBezTo>
                    <a:pt x="1025" y="333"/>
                    <a:pt x="1025" y="333"/>
                    <a:pt x="1025" y="333"/>
                  </a:cubicBezTo>
                  <a:moveTo>
                    <a:pt x="1025" y="333"/>
                  </a:moveTo>
                  <a:cubicBezTo>
                    <a:pt x="1025" y="333"/>
                    <a:pt x="1025" y="333"/>
                    <a:pt x="1025" y="333"/>
                  </a:cubicBezTo>
                  <a:cubicBezTo>
                    <a:pt x="1025" y="333"/>
                    <a:pt x="1025" y="333"/>
                    <a:pt x="1025" y="333"/>
                  </a:cubicBezTo>
                  <a:moveTo>
                    <a:pt x="1024" y="333"/>
                  </a:moveTo>
                  <a:cubicBezTo>
                    <a:pt x="1024" y="333"/>
                    <a:pt x="1025" y="333"/>
                    <a:pt x="1025" y="333"/>
                  </a:cubicBezTo>
                  <a:cubicBezTo>
                    <a:pt x="1025" y="333"/>
                    <a:pt x="1024" y="333"/>
                    <a:pt x="1024" y="333"/>
                  </a:cubicBezTo>
                  <a:moveTo>
                    <a:pt x="1024" y="332"/>
                  </a:moveTo>
                  <a:cubicBezTo>
                    <a:pt x="1024" y="332"/>
                    <a:pt x="1024" y="332"/>
                    <a:pt x="1024" y="332"/>
                  </a:cubicBezTo>
                  <a:cubicBezTo>
                    <a:pt x="1024" y="332"/>
                    <a:pt x="1024" y="332"/>
                    <a:pt x="1024" y="332"/>
                  </a:cubicBezTo>
                  <a:moveTo>
                    <a:pt x="1024" y="332"/>
                  </a:moveTo>
                  <a:cubicBezTo>
                    <a:pt x="1024" y="332"/>
                    <a:pt x="1024" y="332"/>
                    <a:pt x="1024" y="332"/>
                  </a:cubicBezTo>
                  <a:cubicBezTo>
                    <a:pt x="1024" y="332"/>
                    <a:pt x="1024" y="332"/>
                    <a:pt x="1024" y="332"/>
                  </a:cubicBezTo>
                  <a:moveTo>
                    <a:pt x="1023" y="332"/>
                  </a:moveTo>
                  <a:cubicBezTo>
                    <a:pt x="1023" y="332"/>
                    <a:pt x="1023" y="332"/>
                    <a:pt x="1023" y="332"/>
                  </a:cubicBezTo>
                  <a:cubicBezTo>
                    <a:pt x="1023" y="332"/>
                    <a:pt x="1023" y="332"/>
                    <a:pt x="1023" y="332"/>
                  </a:cubicBezTo>
                  <a:moveTo>
                    <a:pt x="1023" y="332"/>
                  </a:moveTo>
                  <a:cubicBezTo>
                    <a:pt x="1023" y="332"/>
                    <a:pt x="1023" y="332"/>
                    <a:pt x="1023" y="332"/>
                  </a:cubicBezTo>
                  <a:cubicBezTo>
                    <a:pt x="1023" y="332"/>
                    <a:pt x="1023" y="332"/>
                    <a:pt x="1023" y="332"/>
                  </a:cubicBezTo>
                  <a:moveTo>
                    <a:pt x="767" y="263"/>
                  </a:moveTo>
                  <a:cubicBezTo>
                    <a:pt x="768" y="263"/>
                    <a:pt x="769" y="263"/>
                    <a:pt x="770" y="263"/>
                  </a:cubicBezTo>
                  <a:cubicBezTo>
                    <a:pt x="842" y="269"/>
                    <a:pt x="907" y="285"/>
                    <a:pt x="964" y="307"/>
                  </a:cubicBezTo>
                  <a:cubicBezTo>
                    <a:pt x="957" y="347"/>
                    <a:pt x="949" y="403"/>
                    <a:pt x="949" y="466"/>
                  </a:cubicBezTo>
                  <a:cubicBezTo>
                    <a:pt x="949" y="403"/>
                    <a:pt x="957" y="347"/>
                    <a:pt x="964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07" y="285"/>
                    <a:pt x="842" y="269"/>
                    <a:pt x="770" y="263"/>
                  </a:cubicBezTo>
                  <a:cubicBezTo>
                    <a:pt x="769" y="263"/>
                    <a:pt x="768" y="263"/>
                    <a:pt x="767" y="263"/>
                  </a:cubicBezTo>
                  <a:moveTo>
                    <a:pt x="692" y="261"/>
                  </a:moveTo>
                  <a:cubicBezTo>
                    <a:pt x="653" y="261"/>
                    <a:pt x="614" y="264"/>
                    <a:pt x="576" y="269"/>
                  </a:cubicBezTo>
                  <a:cubicBezTo>
                    <a:pt x="614" y="264"/>
                    <a:pt x="653" y="261"/>
                    <a:pt x="692" y="261"/>
                  </a:cubicBezTo>
                  <a:moveTo>
                    <a:pt x="703" y="261"/>
                  </a:moveTo>
                  <a:cubicBezTo>
                    <a:pt x="703" y="261"/>
                    <a:pt x="703" y="261"/>
                    <a:pt x="703" y="261"/>
                  </a:cubicBezTo>
                  <a:cubicBezTo>
                    <a:pt x="704" y="261"/>
                    <a:pt x="705" y="261"/>
                    <a:pt x="705" y="261"/>
                  </a:cubicBezTo>
                  <a:cubicBezTo>
                    <a:pt x="705" y="261"/>
                    <a:pt x="704" y="261"/>
                    <a:pt x="703" y="261"/>
                  </a:cubicBezTo>
                  <a:moveTo>
                    <a:pt x="321" y="161"/>
                  </a:moveTo>
                  <a:cubicBezTo>
                    <a:pt x="321" y="161"/>
                    <a:pt x="321" y="161"/>
                    <a:pt x="321" y="161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141" y="272"/>
                    <a:pt x="141" y="272"/>
                    <a:pt x="141" y="272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370" y="310"/>
                    <a:pt x="370" y="310"/>
                    <a:pt x="370" y="310"/>
                  </a:cubicBezTo>
                  <a:cubicBezTo>
                    <a:pt x="305" y="328"/>
                    <a:pt x="250" y="347"/>
                    <a:pt x="212" y="362"/>
                  </a:cubicBezTo>
                  <a:cubicBezTo>
                    <a:pt x="212" y="362"/>
                    <a:pt x="212" y="362"/>
                    <a:pt x="212" y="362"/>
                  </a:cubicBezTo>
                  <a:cubicBezTo>
                    <a:pt x="178" y="375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58" y="384"/>
                    <a:pt x="158" y="384"/>
                  </a:cubicBezTo>
                  <a:cubicBezTo>
                    <a:pt x="158" y="384"/>
                    <a:pt x="178" y="375"/>
                    <a:pt x="212" y="362"/>
                  </a:cubicBezTo>
                  <a:cubicBezTo>
                    <a:pt x="234" y="388"/>
                    <a:pt x="234" y="388"/>
                    <a:pt x="234" y="388"/>
                  </a:cubicBezTo>
                  <a:cubicBezTo>
                    <a:pt x="392" y="333"/>
                    <a:pt x="392" y="333"/>
                    <a:pt x="392" y="333"/>
                  </a:cubicBezTo>
                  <a:cubicBezTo>
                    <a:pt x="234" y="388"/>
                    <a:pt x="234" y="388"/>
                    <a:pt x="234" y="388"/>
                  </a:cubicBezTo>
                  <a:cubicBezTo>
                    <a:pt x="212" y="362"/>
                    <a:pt x="212" y="362"/>
                    <a:pt x="212" y="362"/>
                  </a:cubicBezTo>
                  <a:cubicBezTo>
                    <a:pt x="250" y="347"/>
                    <a:pt x="305" y="328"/>
                    <a:pt x="370" y="310"/>
                  </a:cubicBezTo>
                  <a:cubicBezTo>
                    <a:pt x="370" y="310"/>
                    <a:pt x="370" y="310"/>
                    <a:pt x="370" y="310"/>
                  </a:cubicBezTo>
                  <a:cubicBezTo>
                    <a:pt x="399" y="302"/>
                    <a:pt x="429" y="295"/>
                    <a:pt x="460" y="288"/>
                  </a:cubicBezTo>
                  <a:cubicBezTo>
                    <a:pt x="458" y="321"/>
                    <a:pt x="454" y="381"/>
                    <a:pt x="454" y="455"/>
                  </a:cubicBezTo>
                  <a:cubicBezTo>
                    <a:pt x="454" y="381"/>
                    <a:pt x="458" y="321"/>
                    <a:pt x="460" y="288"/>
                  </a:cubicBezTo>
                  <a:cubicBezTo>
                    <a:pt x="483" y="283"/>
                    <a:pt x="505" y="279"/>
                    <a:pt x="529" y="275"/>
                  </a:cubicBezTo>
                  <a:cubicBezTo>
                    <a:pt x="523" y="333"/>
                    <a:pt x="517" y="409"/>
                    <a:pt x="517" y="489"/>
                  </a:cubicBezTo>
                  <a:cubicBezTo>
                    <a:pt x="517" y="489"/>
                    <a:pt x="517" y="489"/>
                    <a:pt x="517" y="489"/>
                  </a:cubicBezTo>
                  <a:cubicBezTo>
                    <a:pt x="517" y="409"/>
                    <a:pt x="523" y="333"/>
                    <a:pt x="529" y="275"/>
                  </a:cubicBezTo>
                  <a:cubicBezTo>
                    <a:pt x="529" y="275"/>
                    <a:pt x="529" y="275"/>
                    <a:pt x="529" y="275"/>
                  </a:cubicBezTo>
                  <a:cubicBezTo>
                    <a:pt x="529" y="275"/>
                    <a:pt x="529" y="275"/>
                    <a:pt x="529" y="275"/>
                  </a:cubicBezTo>
                  <a:cubicBezTo>
                    <a:pt x="505" y="279"/>
                    <a:pt x="483" y="283"/>
                    <a:pt x="460" y="288"/>
                  </a:cubicBezTo>
                  <a:cubicBezTo>
                    <a:pt x="429" y="295"/>
                    <a:pt x="399" y="302"/>
                    <a:pt x="370" y="310"/>
                  </a:cubicBezTo>
                  <a:cubicBezTo>
                    <a:pt x="324" y="258"/>
                    <a:pt x="324" y="258"/>
                    <a:pt x="324" y="258"/>
                  </a:cubicBezTo>
                  <a:cubicBezTo>
                    <a:pt x="321" y="161"/>
                    <a:pt x="321" y="161"/>
                    <a:pt x="321" y="161"/>
                  </a:cubicBezTo>
                  <a:moveTo>
                    <a:pt x="7" y="135"/>
                  </a:moveTo>
                  <a:cubicBezTo>
                    <a:pt x="39" y="152"/>
                    <a:pt x="86" y="165"/>
                    <a:pt x="141" y="170"/>
                  </a:cubicBezTo>
                  <a:cubicBezTo>
                    <a:pt x="141" y="173"/>
                    <a:pt x="141" y="173"/>
                    <a:pt x="141" y="17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86" y="165"/>
                    <a:pt x="39" y="152"/>
                    <a:pt x="7" y="135"/>
                  </a:cubicBezTo>
                  <a:moveTo>
                    <a:pt x="201" y="0"/>
                  </a:moveTo>
                  <a:cubicBezTo>
                    <a:pt x="115" y="0"/>
                    <a:pt x="41" y="17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1" y="17"/>
                    <a:pt x="115" y="0"/>
                    <a:pt x="201" y="0"/>
                  </a:cubicBezTo>
                  <a:cubicBezTo>
                    <a:pt x="329" y="0"/>
                    <a:pt x="434" y="39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39"/>
                    <a:pt x="329" y="0"/>
                    <a:pt x="20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9" name="Freeform 30">
              <a:extLst>
                <a:ext uri="{FF2B5EF4-FFF2-40B4-BE49-F238E27FC236}">
                  <a16:creationId xmlns:a16="http://schemas.microsoft.com/office/drawing/2014/main" id="{3D94063C-01AC-44BD-8425-3F4A1D6723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0324" y="2868691"/>
              <a:ext cx="395287" cy="247650"/>
            </a:xfrm>
            <a:custGeom>
              <a:avLst/>
              <a:gdLst>
                <a:gd name="T0" fmla="*/ 15 w 289"/>
                <a:gd name="T1" fmla="*/ 0 h 182"/>
                <a:gd name="T2" fmla="*/ 0 w 289"/>
                <a:gd name="T3" fmla="*/ 159 h 182"/>
                <a:gd name="T4" fmla="*/ 1 w 289"/>
                <a:gd name="T5" fmla="*/ 182 h 182"/>
                <a:gd name="T6" fmla="*/ 289 w 289"/>
                <a:gd name="T7" fmla="*/ 182 h 182"/>
                <a:gd name="T8" fmla="*/ 288 w 289"/>
                <a:gd name="T9" fmla="*/ 182 h 182"/>
                <a:gd name="T10" fmla="*/ 81 w 289"/>
                <a:gd name="T11" fmla="*/ 28 h 182"/>
                <a:gd name="T12" fmla="*/ 81 w 289"/>
                <a:gd name="T13" fmla="*/ 28 h 182"/>
                <a:gd name="T14" fmla="*/ 80 w 289"/>
                <a:gd name="T15" fmla="*/ 28 h 182"/>
                <a:gd name="T16" fmla="*/ 80 w 289"/>
                <a:gd name="T17" fmla="*/ 28 h 182"/>
                <a:gd name="T18" fmla="*/ 80 w 289"/>
                <a:gd name="T19" fmla="*/ 28 h 182"/>
                <a:gd name="T20" fmla="*/ 80 w 289"/>
                <a:gd name="T21" fmla="*/ 28 h 182"/>
                <a:gd name="T22" fmla="*/ 79 w 289"/>
                <a:gd name="T23" fmla="*/ 28 h 182"/>
                <a:gd name="T24" fmla="*/ 79 w 289"/>
                <a:gd name="T25" fmla="*/ 27 h 182"/>
                <a:gd name="T26" fmla="*/ 79 w 289"/>
                <a:gd name="T27" fmla="*/ 27 h 182"/>
                <a:gd name="T28" fmla="*/ 79 w 289"/>
                <a:gd name="T29" fmla="*/ 27 h 182"/>
                <a:gd name="T30" fmla="*/ 78 w 289"/>
                <a:gd name="T31" fmla="*/ 27 h 182"/>
                <a:gd name="T32" fmla="*/ 78 w 289"/>
                <a:gd name="T33" fmla="*/ 27 h 182"/>
                <a:gd name="T34" fmla="*/ 78 w 289"/>
                <a:gd name="T35" fmla="*/ 27 h 182"/>
                <a:gd name="T36" fmla="*/ 78 w 289"/>
                <a:gd name="T37" fmla="*/ 27 h 182"/>
                <a:gd name="T38" fmla="*/ 78 w 289"/>
                <a:gd name="T39" fmla="*/ 27 h 182"/>
                <a:gd name="T40" fmla="*/ 77 w 289"/>
                <a:gd name="T41" fmla="*/ 27 h 182"/>
                <a:gd name="T42" fmla="*/ 77 w 289"/>
                <a:gd name="T43" fmla="*/ 26 h 182"/>
                <a:gd name="T44" fmla="*/ 77 w 289"/>
                <a:gd name="T45" fmla="*/ 26 h 182"/>
                <a:gd name="T46" fmla="*/ 77 w 289"/>
                <a:gd name="T47" fmla="*/ 26 h 182"/>
                <a:gd name="T48" fmla="*/ 76 w 289"/>
                <a:gd name="T49" fmla="*/ 26 h 182"/>
                <a:gd name="T50" fmla="*/ 76 w 289"/>
                <a:gd name="T51" fmla="*/ 26 h 182"/>
                <a:gd name="T52" fmla="*/ 76 w 289"/>
                <a:gd name="T53" fmla="*/ 26 h 182"/>
                <a:gd name="T54" fmla="*/ 76 w 289"/>
                <a:gd name="T55" fmla="*/ 26 h 182"/>
                <a:gd name="T56" fmla="*/ 76 w 289"/>
                <a:gd name="T57" fmla="*/ 26 h 182"/>
                <a:gd name="T58" fmla="*/ 75 w 289"/>
                <a:gd name="T59" fmla="*/ 26 h 182"/>
                <a:gd name="T60" fmla="*/ 75 w 289"/>
                <a:gd name="T61" fmla="*/ 25 h 182"/>
                <a:gd name="T62" fmla="*/ 75 w 289"/>
                <a:gd name="T63" fmla="*/ 25 h 182"/>
                <a:gd name="T64" fmla="*/ 75 w 289"/>
                <a:gd name="T65" fmla="*/ 25 h 182"/>
                <a:gd name="T66" fmla="*/ 75 w 289"/>
                <a:gd name="T67" fmla="*/ 25 h 182"/>
                <a:gd name="T68" fmla="*/ 74 w 289"/>
                <a:gd name="T69" fmla="*/ 25 h 182"/>
                <a:gd name="T70" fmla="*/ 74 w 289"/>
                <a:gd name="T71" fmla="*/ 25 h 182"/>
                <a:gd name="T72" fmla="*/ 74 w 289"/>
                <a:gd name="T73" fmla="*/ 25 h 182"/>
                <a:gd name="T74" fmla="*/ 74 w 289"/>
                <a:gd name="T75" fmla="*/ 25 h 182"/>
                <a:gd name="T76" fmla="*/ 15 w 289"/>
                <a:gd name="T77" fmla="*/ 0 h 182"/>
                <a:gd name="T78" fmla="*/ 15 w 289"/>
                <a:gd name="T7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9" h="182">
                  <a:moveTo>
                    <a:pt x="15" y="0"/>
                  </a:moveTo>
                  <a:cubicBezTo>
                    <a:pt x="8" y="40"/>
                    <a:pt x="0" y="96"/>
                    <a:pt x="0" y="159"/>
                  </a:cubicBezTo>
                  <a:cubicBezTo>
                    <a:pt x="0" y="166"/>
                    <a:pt x="0" y="174"/>
                    <a:pt x="1" y="182"/>
                  </a:cubicBezTo>
                  <a:cubicBezTo>
                    <a:pt x="289" y="182"/>
                    <a:pt x="289" y="182"/>
                    <a:pt x="289" y="182"/>
                  </a:cubicBezTo>
                  <a:cubicBezTo>
                    <a:pt x="289" y="182"/>
                    <a:pt x="289" y="182"/>
                    <a:pt x="288" y="182"/>
                  </a:cubicBezTo>
                  <a:cubicBezTo>
                    <a:pt x="284" y="177"/>
                    <a:pt x="211" y="93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8"/>
                    <a:pt x="79" y="28"/>
                    <a:pt x="79" y="28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7" y="27"/>
                    <a:pt x="77" y="27"/>
                  </a:cubicBezTo>
                  <a:cubicBezTo>
                    <a:pt x="77" y="27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75" y="26"/>
                    <a:pt x="75" y="26"/>
                  </a:cubicBezTo>
                  <a:cubicBezTo>
                    <a:pt x="75" y="26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55" y="16"/>
                    <a:pt x="36" y="7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0" name="Freeform 31">
              <a:extLst>
                <a:ext uri="{FF2B5EF4-FFF2-40B4-BE49-F238E27FC236}">
                  <a16:creationId xmlns:a16="http://schemas.microsoft.com/office/drawing/2014/main" id="{99747F87-7768-4DE5-AFCB-7BB4A9C5FCE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10461" y="2805191"/>
              <a:ext cx="612775" cy="311150"/>
            </a:xfrm>
            <a:custGeom>
              <a:avLst/>
              <a:gdLst>
                <a:gd name="T0" fmla="*/ 186 w 447"/>
                <a:gd name="T1" fmla="*/ 0 h 228"/>
                <a:gd name="T2" fmla="*/ 175 w 447"/>
                <a:gd name="T3" fmla="*/ 0 h 228"/>
                <a:gd name="T4" fmla="*/ 59 w 447"/>
                <a:gd name="T5" fmla="*/ 8 h 228"/>
                <a:gd name="T6" fmla="*/ 12 w 447"/>
                <a:gd name="T7" fmla="*/ 14 h 228"/>
                <a:gd name="T8" fmla="*/ 12 w 447"/>
                <a:gd name="T9" fmla="*/ 14 h 228"/>
                <a:gd name="T10" fmla="*/ 0 w 447"/>
                <a:gd name="T11" fmla="*/ 228 h 228"/>
                <a:gd name="T12" fmla="*/ 68 w 447"/>
                <a:gd name="T13" fmla="*/ 228 h 228"/>
                <a:gd name="T14" fmla="*/ 204 w 447"/>
                <a:gd name="T15" fmla="*/ 97 h 228"/>
                <a:gd name="T16" fmla="*/ 339 w 447"/>
                <a:gd name="T17" fmla="*/ 228 h 228"/>
                <a:gd name="T18" fmla="*/ 433 w 447"/>
                <a:gd name="T19" fmla="*/ 228 h 228"/>
                <a:gd name="T20" fmla="*/ 432 w 447"/>
                <a:gd name="T21" fmla="*/ 205 h 228"/>
                <a:gd name="T22" fmla="*/ 447 w 447"/>
                <a:gd name="T23" fmla="*/ 46 h 228"/>
                <a:gd name="T24" fmla="*/ 253 w 447"/>
                <a:gd name="T25" fmla="*/ 2 h 228"/>
                <a:gd name="T26" fmla="*/ 250 w 447"/>
                <a:gd name="T27" fmla="*/ 2 h 228"/>
                <a:gd name="T28" fmla="*/ 188 w 447"/>
                <a:gd name="T29" fmla="*/ 0 h 228"/>
                <a:gd name="T30" fmla="*/ 186 w 447"/>
                <a:gd name="T3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7" h="228">
                  <a:moveTo>
                    <a:pt x="186" y="0"/>
                  </a:moveTo>
                  <a:cubicBezTo>
                    <a:pt x="182" y="0"/>
                    <a:pt x="179" y="0"/>
                    <a:pt x="175" y="0"/>
                  </a:cubicBezTo>
                  <a:cubicBezTo>
                    <a:pt x="136" y="0"/>
                    <a:pt x="97" y="3"/>
                    <a:pt x="59" y="8"/>
                  </a:cubicBezTo>
                  <a:cubicBezTo>
                    <a:pt x="43" y="10"/>
                    <a:pt x="27" y="12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6" y="72"/>
                    <a:pt x="0" y="148"/>
                    <a:pt x="0" y="228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70" y="155"/>
                    <a:pt x="130" y="97"/>
                    <a:pt x="204" y="97"/>
                  </a:cubicBezTo>
                  <a:cubicBezTo>
                    <a:pt x="277" y="97"/>
                    <a:pt x="337" y="155"/>
                    <a:pt x="339" y="228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32" y="220"/>
                    <a:pt x="432" y="212"/>
                    <a:pt x="432" y="205"/>
                  </a:cubicBezTo>
                  <a:cubicBezTo>
                    <a:pt x="432" y="142"/>
                    <a:pt x="440" y="86"/>
                    <a:pt x="447" y="46"/>
                  </a:cubicBezTo>
                  <a:cubicBezTo>
                    <a:pt x="390" y="24"/>
                    <a:pt x="325" y="8"/>
                    <a:pt x="253" y="2"/>
                  </a:cubicBezTo>
                  <a:cubicBezTo>
                    <a:pt x="252" y="2"/>
                    <a:pt x="251" y="2"/>
                    <a:pt x="250" y="2"/>
                  </a:cubicBezTo>
                  <a:cubicBezTo>
                    <a:pt x="230" y="0"/>
                    <a:pt x="209" y="0"/>
                    <a:pt x="188" y="0"/>
                  </a:cubicBezTo>
                  <a:cubicBezTo>
                    <a:pt x="188" y="0"/>
                    <a:pt x="187" y="0"/>
                    <a:pt x="186" y="0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1" name="Freeform 32">
              <a:extLst>
                <a:ext uri="{FF2B5EF4-FFF2-40B4-BE49-F238E27FC236}">
                  <a16:creationId xmlns:a16="http://schemas.microsoft.com/office/drawing/2014/main" id="{03942DB9-13F0-4FAF-BFC5-749F4DEBA9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59686" y="2936953"/>
              <a:ext cx="371475" cy="179388"/>
            </a:xfrm>
            <a:custGeom>
              <a:avLst/>
              <a:gdLst>
                <a:gd name="T0" fmla="*/ 136 w 271"/>
                <a:gd name="T1" fmla="*/ 0 h 131"/>
                <a:gd name="T2" fmla="*/ 0 w 271"/>
                <a:gd name="T3" fmla="*/ 131 h 131"/>
                <a:gd name="T4" fmla="*/ 24 w 271"/>
                <a:gd name="T5" fmla="*/ 131 h 131"/>
                <a:gd name="T6" fmla="*/ 136 w 271"/>
                <a:gd name="T7" fmla="*/ 25 h 131"/>
                <a:gd name="T8" fmla="*/ 247 w 271"/>
                <a:gd name="T9" fmla="*/ 131 h 131"/>
                <a:gd name="T10" fmla="*/ 271 w 271"/>
                <a:gd name="T11" fmla="*/ 131 h 131"/>
                <a:gd name="T12" fmla="*/ 136 w 271"/>
                <a:gd name="T13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31">
                  <a:moveTo>
                    <a:pt x="136" y="0"/>
                  </a:moveTo>
                  <a:cubicBezTo>
                    <a:pt x="62" y="0"/>
                    <a:pt x="2" y="58"/>
                    <a:pt x="0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7" y="72"/>
                    <a:pt x="75" y="25"/>
                    <a:pt x="136" y="25"/>
                  </a:cubicBezTo>
                  <a:cubicBezTo>
                    <a:pt x="196" y="25"/>
                    <a:pt x="245" y="72"/>
                    <a:pt x="247" y="131"/>
                  </a:cubicBezTo>
                  <a:cubicBezTo>
                    <a:pt x="271" y="131"/>
                    <a:pt x="271" y="131"/>
                    <a:pt x="271" y="131"/>
                  </a:cubicBezTo>
                  <a:cubicBezTo>
                    <a:pt x="269" y="58"/>
                    <a:pt x="209" y="0"/>
                    <a:pt x="136" y="0"/>
                  </a:cubicBezTo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2" name="Freeform 33">
              <a:extLst>
                <a:ext uri="{FF2B5EF4-FFF2-40B4-BE49-F238E27FC236}">
                  <a16:creationId xmlns:a16="http://schemas.microsoft.com/office/drawing/2014/main" id="{121356A7-67D2-464E-A9C6-BE967D1889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88869" y="2965293"/>
              <a:ext cx="308921" cy="162133"/>
            </a:xfrm>
            <a:custGeom>
              <a:avLst/>
              <a:gdLst>
                <a:gd name="T0" fmla="*/ 112 w 223"/>
                <a:gd name="T1" fmla="*/ 0 h 106"/>
                <a:gd name="T2" fmla="*/ 0 w 223"/>
                <a:gd name="T3" fmla="*/ 106 h 106"/>
                <a:gd name="T4" fmla="*/ 223 w 223"/>
                <a:gd name="T5" fmla="*/ 106 h 106"/>
                <a:gd name="T6" fmla="*/ 112 w 223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" h="106">
                  <a:moveTo>
                    <a:pt x="112" y="0"/>
                  </a:moveTo>
                  <a:cubicBezTo>
                    <a:pt x="51" y="0"/>
                    <a:pt x="3" y="47"/>
                    <a:pt x="0" y="106"/>
                  </a:cubicBezTo>
                  <a:cubicBezTo>
                    <a:pt x="223" y="106"/>
                    <a:pt x="223" y="106"/>
                    <a:pt x="223" y="106"/>
                  </a:cubicBezTo>
                  <a:cubicBezTo>
                    <a:pt x="221" y="47"/>
                    <a:pt x="172" y="0"/>
                    <a:pt x="112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0966396F-3485-4B62-88EA-9332317926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5583" y="2824241"/>
              <a:ext cx="114535" cy="292100"/>
            </a:xfrm>
            <a:custGeom>
              <a:avLst/>
              <a:gdLst>
                <a:gd name="T0" fmla="*/ 75 w 75"/>
                <a:gd name="T1" fmla="*/ 0 h 214"/>
                <a:gd name="T2" fmla="*/ 6 w 75"/>
                <a:gd name="T3" fmla="*/ 13 h 214"/>
                <a:gd name="T4" fmla="*/ 0 w 75"/>
                <a:gd name="T5" fmla="*/ 180 h 214"/>
                <a:gd name="T6" fmla="*/ 0 w 75"/>
                <a:gd name="T7" fmla="*/ 214 h 214"/>
                <a:gd name="T8" fmla="*/ 63 w 75"/>
                <a:gd name="T9" fmla="*/ 214 h 214"/>
                <a:gd name="T10" fmla="*/ 75 w 75"/>
                <a:gd name="T11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214">
                  <a:moveTo>
                    <a:pt x="75" y="0"/>
                  </a:moveTo>
                  <a:cubicBezTo>
                    <a:pt x="51" y="4"/>
                    <a:pt x="29" y="8"/>
                    <a:pt x="6" y="13"/>
                  </a:cubicBezTo>
                  <a:cubicBezTo>
                    <a:pt x="4" y="46"/>
                    <a:pt x="0" y="106"/>
                    <a:pt x="0" y="180"/>
                  </a:cubicBezTo>
                  <a:cubicBezTo>
                    <a:pt x="0" y="191"/>
                    <a:pt x="0" y="203"/>
                    <a:pt x="0" y="214"/>
                  </a:cubicBezTo>
                  <a:cubicBezTo>
                    <a:pt x="63" y="214"/>
                    <a:pt x="63" y="214"/>
                    <a:pt x="63" y="214"/>
                  </a:cubicBezTo>
                  <a:cubicBezTo>
                    <a:pt x="63" y="134"/>
                    <a:pt x="69" y="58"/>
                    <a:pt x="75" y="0"/>
                  </a:cubicBezTo>
                </a:path>
              </a:pathLst>
            </a:custGeom>
            <a:solidFill>
              <a:srgbClr val="77C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773C9A43-2BC3-467F-9778-177F70E925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01631" y="2841702"/>
              <a:ext cx="410088" cy="274638"/>
            </a:xfrm>
            <a:custGeom>
              <a:avLst/>
              <a:gdLst>
                <a:gd name="connsiteX0" fmla="*/ 414337 w 414337"/>
                <a:gd name="connsiteY0" fmla="*/ 0 h 274638"/>
                <a:gd name="connsiteX1" fmla="*/ 290859 w 414337"/>
                <a:gd name="connsiteY1" fmla="*/ 30060 h 274638"/>
                <a:gd name="connsiteX2" fmla="*/ 321043 w 414337"/>
                <a:gd name="connsiteY2" fmla="*/ 61486 h 274638"/>
                <a:gd name="connsiteX3" fmla="*/ 195721 w 414337"/>
                <a:gd name="connsiteY3" fmla="*/ 104932 h 274638"/>
                <a:gd name="connsiteX4" fmla="*/ 166238 w 414337"/>
                <a:gd name="connsiteY4" fmla="*/ 115153 h 274638"/>
                <a:gd name="connsiteX5" fmla="*/ 175980 w 414337"/>
                <a:gd name="connsiteY5" fmla="*/ 111770 h 274638"/>
                <a:gd name="connsiteX6" fmla="*/ 320675 w 414337"/>
                <a:gd name="connsiteY6" fmla="*/ 61527 h 274638"/>
                <a:gd name="connsiteX7" fmla="*/ 290601 w 414337"/>
                <a:gd name="connsiteY7" fmla="*/ 30163 h 274638"/>
                <a:gd name="connsiteX8" fmla="*/ 74613 w 414337"/>
                <a:gd name="connsiteY8" fmla="*/ 101072 h 274638"/>
                <a:gd name="connsiteX9" fmla="*/ 100928 w 414337"/>
                <a:gd name="connsiteY9" fmla="*/ 132094 h 274638"/>
                <a:gd name="connsiteX10" fmla="*/ 104665 w 414337"/>
                <a:gd name="connsiteY10" fmla="*/ 136499 h 274638"/>
                <a:gd name="connsiteX11" fmla="*/ 104270 w 414337"/>
                <a:gd name="connsiteY11" fmla="*/ 136636 h 274638"/>
                <a:gd name="connsiteX12" fmla="*/ 74087 w 414337"/>
                <a:gd name="connsiteY12" fmla="*/ 101111 h 274638"/>
                <a:gd name="connsiteX13" fmla="*/ 0 w 414337"/>
                <a:gd name="connsiteY13" fmla="*/ 131170 h 274638"/>
                <a:gd name="connsiteX14" fmla="*/ 16463 w 414337"/>
                <a:gd name="connsiteY14" fmla="*/ 274638 h 274638"/>
                <a:gd name="connsiteX15" fmla="*/ 406105 w 414337"/>
                <a:gd name="connsiteY15" fmla="*/ 274638 h 274638"/>
                <a:gd name="connsiteX16" fmla="*/ 406105 w 414337"/>
                <a:gd name="connsiteY16" fmla="*/ 228182 h 274638"/>
                <a:gd name="connsiteX17" fmla="*/ 414337 w 414337"/>
                <a:gd name="connsiteY17" fmla="*/ 0 h 27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4337" h="274638">
                  <a:moveTo>
                    <a:pt x="414337" y="0"/>
                  </a:moveTo>
                  <a:cubicBezTo>
                    <a:pt x="371806" y="9564"/>
                    <a:pt x="330647" y="19129"/>
                    <a:pt x="290859" y="30060"/>
                  </a:cubicBezTo>
                  <a:cubicBezTo>
                    <a:pt x="321043" y="61486"/>
                    <a:pt x="321043" y="61486"/>
                    <a:pt x="321043" y="61486"/>
                  </a:cubicBezTo>
                  <a:cubicBezTo>
                    <a:pt x="266850" y="80274"/>
                    <a:pt x="226205" y="94364"/>
                    <a:pt x="195721" y="104932"/>
                  </a:cubicBezTo>
                  <a:lnTo>
                    <a:pt x="166238" y="115153"/>
                  </a:lnTo>
                  <a:lnTo>
                    <a:pt x="175980" y="111770"/>
                  </a:lnTo>
                  <a:cubicBezTo>
                    <a:pt x="320675" y="61527"/>
                    <a:pt x="320675" y="61527"/>
                    <a:pt x="320675" y="61527"/>
                  </a:cubicBezTo>
                  <a:cubicBezTo>
                    <a:pt x="290601" y="30163"/>
                    <a:pt x="290601" y="30163"/>
                    <a:pt x="290601" y="30163"/>
                  </a:cubicBezTo>
                  <a:cubicBezTo>
                    <a:pt x="201745" y="54708"/>
                    <a:pt x="126560" y="80617"/>
                    <a:pt x="74613" y="101072"/>
                  </a:cubicBezTo>
                  <a:cubicBezTo>
                    <a:pt x="89650" y="118799"/>
                    <a:pt x="97169" y="127662"/>
                    <a:pt x="100928" y="132094"/>
                  </a:cubicBezTo>
                  <a:lnTo>
                    <a:pt x="104665" y="136499"/>
                  </a:lnTo>
                  <a:lnTo>
                    <a:pt x="104270" y="136636"/>
                  </a:lnTo>
                  <a:cubicBezTo>
                    <a:pt x="74087" y="101111"/>
                    <a:pt x="74087" y="101111"/>
                    <a:pt x="74087" y="101111"/>
                  </a:cubicBezTo>
                  <a:cubicBezTo>
                    <a:pt x="27439" y="118873"/>
                    <a:pt x="0" y="131170"/>
                    <a:pt x="0" y="131170"/>
                  </a:cubicBezTo>
                  <a:cubicBezTo>
                    <a:pt x="9604" y="162597"/>
                    <a:pt x="16463" y="214518"/>
                    <a:pt x="16463" y="274638"/>
                  </a:cubicBezTo>
                  <a:cubicBezTo>
                    <a:pt x="406105" y="274638"/>
                    <a:pt x="406105" y="274638"/>
                    <a:pt x="406105" y="274638"/>
                  </a:cubicBezTo>
                  <a:cubicBezTo>
                    <a:pt x="406105" y="259608"/>
                    <a:pt x="406105" y="243212"/>
                    <a:pt x="406105" y="228182"/>
                  </a:cubicBezTo>
                  <a:cubicBezTo>
                    <a:pt x="406105" y="127071"/>
                    <a:pt x="411593" y="45090"/>
                    <a:pt x="414337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900"/>
            </a:p>
          </p:txBody>
        </p:sp>
        <p:sp>
          <p:nvSpPr>
            <p:cNvPr id="145" name="Freeform 37">
              <a:extLst>
                <a:ext uri="{FF2B5EF4-FFF2-40B4-BE49-F238E27FC236}">
                  <a16:creationId xmlns:a16="http://schemas.microsoft.com/office/drawing/2014/main" id="{C7D77226-12DD-4338-9E4E-E40C4B7C0B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24848" y="2800428"/>
              <a:ext cx="314325" cy="142875"/>
            </a:xfrm>
            <a:custGeom>
              <a:avLst/>
              <a:gdLst>
                <a:gd name="T0" fmla="*/ 183 w 229"/>
                <a:gd name="T1" fmla="*/ 0 h 104"/>
                <a:gd name="T2" fmla="*/ 0 w 229"/>
                <a:gd name="T3" fmla="*/ 14 h 104"/>
                <a:gd name="T4" fmla="*/ 71 w 229"/>
                <a:gd name="T5" fmla="*/ 104 h 104"/>
                <a:gd name="T6" fmla="*/ 71 w 229"/>
                <a:gd name="T7" fmla="*/ 104 h 104"/>
                <a:gd name="T8" fmla="*/ 229 w 229"/>
                <a:gd name="T9" fmla="*/ 52 h 104"/>
                <a:gd name="T10" fmla="*/ 183 w 229"/>
                <a:gd name="T1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9" h="104">
                  <a:moveTo>
                    <a:pt x="183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109" y="89"/>
                    <a:pt x="164" y="70"/>
                    <a:pt x="229" y="52"/>
                  </a:cubicBezTo>
                  <a:cubicBezTo>
                    <a:pt x="183" y="0"/>
                    <a:pt x="183" y="0"/>
                    <a:pt x="183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6" name="Freeform 38">
              <a:extLst>
                <a:ext uri="{FF2B5EF4-FFF2-40B4-BE49-F238E27FC236}">
                  <a16:creationId xmlns:a16="http://schemas.microsoft.com/office/drawing/2014/main" id="{1DA6E1DE-C9D5-48AE-AF82-D8AA9393AAE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3145" y="2452457"/>
              <a:ext cx="593725" cy="234950"/>
            </a:xfrm>
            <a:custGeom>
              <a:avLst/>
              <a:gdLst>
                <a:gd name="T0" fmla="*/ 201 w 434"/>
                <a:gd name="T1" fmla="*/ 0 h 173"/>
                <a:gd name="T2" fmla="*/ 0 w 434"/>
                <a:gd name="T3" fmla="*/ 42 h 173"/>
                <a:gd name="T4" fmla="*/ 0 w 434"/>
                <a:gd name="T5" fmla="*/ 131 h 173"/>
                <a:gd name="T6" fmla="*/ 7 w 434"/>
                <a:gd name="T7" fmla="*/ 135 h 173"/>
                <a:gd name="T8" fmla="*/ 141 w 434"/>
                <a:gd name="T9" fmla="*/ 170 h 173"/>
                <a:gd name="T10" fmla="*/ 141 w 434"/>
                <a:gd name="T11" fmla="*/ 170 h 173"/>
                <a:gd name="T12" fmla="*/ 201 w 434"/>
                <a:gd name="T13" fmla="*/ 173 h 173"/>
                <a:gd name="T14" fmla="*/ 321 w 434"/>
                <a:gd name="T15" fmla="*/ 161 h 173"/>
                <a:gd name="T16" fmla="*/ 321 w 434"/>
                <a:gd name="T17" fmla="*/ 161 h 173"/>
                <a:gd name="T18" fmla="*/ 321 w 434"/>
                <a:gd name="T19" fmla="*/ 161 h 173"/>
                <a:gd name="T20" fmla="*/ 321 w 434"/>
                <a:gd name="T21" fmla="*/ 161 h 173"/>
                <a:gd name="T22" fmla="*/ 434 w 434"/>
                <a:gd name="T23" fmla="*/ 86 h 173"/>
                <a:gd name="T24" fmla="*/ 201 w 434"/>
                <a:gd name="T2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4" h="173">
                  <a:moveTo>
                    <a:pt x="201" y="0"/>
                  </a:moveTo>
                  <a:cubicBezTo>
                    <a:pt x="115" y="0"/>
                    <a:pt x="41" y="17"/>
                    <a:pt x="0" y="4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" y="132"/>
                    <a:pt x="5" y="134"/>
                    <a:pt x="7" y="135"/>
                  </a:cubicBezTo>
                  <a:cubicBezTo>
                    <a:pt x="39" y="152"/>
                    <a:pt x="86" y="165"/>
                    <a:pt x="141" y="170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60" y="172"/>
                    <a:pt x="180" y="173"/>
                    <a:pt x="201" y="173"/>
                  </a:cubicBezTo>
                  <a:cubicBezTo>
                    <a:pt x="244" y="173"/>
                    <a:pt x="286" y="169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21" y="161"/>
                    <a:pt x="321" y="161"/>
                    <a:pt x="321" y="161"/>
                  </a:cubicBezTo>
                  <a:cubicBezTo>
                    <a:pt x="388" y="146"/>
                    <a:pt x="434" y="118"/>
                    <a:pt x="434" y="86"/>
                  </a:cubicBezTo>
                  <a:cubicBezTo>
                    <a:pt x="434" y="39"/>
                    <a:pt x="329" y="0"/>
                    <a:pt x="20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7" name="Freeform 39">
              <a:extLst>
                <a:ext uri="{FF2B5EF4-FFF2-40B4-BE49-F238E27FC236}">
                  <a16:creationId xmlns:a16="http://schemas.microsoft.com/office/drawing/2014/main" id="{447F258B-7682-4A2A-A032-71612AC350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88348" y="2668666"/>
              <a:ext cx="250825" cy="152400"/>
            </a:xfrm>
            <a:custGeom>
              <a:avLst/>
              <a:gdLst>
                <a:gd name="T0" fmla="*/ 180 w 183"/>
                <a:gd name="T1" fmla="*/ 0 h 111"/>
                <a:gd name="T2" fmla="*/ 60 w 183"/>
                <a:gd name="T3" fmla="*/ 12 h 111"/>
                <a:gd name="T4" fmla="*/ 0 w 183"/>
                <a:gd name="T5" fmla="*/ 9 h 111"/>
                <a:gd name="T6" fmla="*/ 0 w 183"/>
                <a:gd name="T7" fmla="*/ 9 h 111"/>
                <a:gd name="T8" fmla="*/ 0 w 183"/>
                <a:gd name="T9" fmla="*/ 12 h 111"/>
                <a:gd name="T10" fmla="*/ 0 w 183"/>
                <a:gd name="T11" fmla="*/ 111 h 111"/>
                <a:gd name="T12" fmla="*/ 183 w 183"/>
                <a:gd name="T13" fmla="*/ 97 h 111"/>
                <a:gd name="T14" fmla="*/ 180 w 183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3" h="111">
                  <a:moveTo>
                    <a:pt x="180" y="0"/>
                  </a:moveTo>
                  <a:cubicBezTo>
                    <a:pt x="145" y="8"/>
                    <a:pt x="103" y="12"/>
                    <a:pt x="60" y="12"/>
                  </a:cubicBezTo>
                  <a:cubicBezTo>
                    <a:pt x="39" y="12"/>
                    <a:pt x="19" y="11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83" y="97"/>
                    <a:pt x="183" y="97"/>
                    <a:pt x="183" y="97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A35892E3-6341-41F1-A15C-81A870DB08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4644" y="2978229"/>
              <a:ext cx="217487" cy="288925"/>
            </a:xfrm>
            <a:custGeom>
              <a:avLst/>
              <a:gdLst>
                <a:gd name="T0" fmla="*/ 148 w 159"/>
                <a:gd name="T1" fmla="*/ 212 h 212"/>
                <a:gd name="T2" fmla="*/ 0 w 159"/>
                <a:gd name="T3" fmla="*/ 176 h 212"/>
                <a:gd name="T4" fmla="*/ 0 w 159"/>
                <a:gd name="T5" fmla="*/ 41 h 212"/>
                <a:gd name="T6" fmla="*/ 146 w 159"/>
                <a:gd name="T7" fmla="*/ 0 h 212"/>
                <a:gd name="T8" fmla="*/ 159 w 159"/>
                <a:gd name="T9" fmla="*/ 110 h 212"/>
                <a:gd name="T10" fmla="*/ 148 w 159"/>
                <a:gd name="T11" fmla="*/ 212 h 212"/>
                <a:gd name="T12" fmla="*/ 148 w 159"/>
                <a:gd name="T13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212">
                  <a:moveTo>
                    <a:pt x="148" y="212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53" y="23"/>
                    <a:pt x="159" y="64"/>
                    <a:pt x="159" y="110"/>
                  </a:cubicBezTo>
                  <a:cubicBezTo>
                    <a:pt x="159" y="151"/>
                    <a:pt x="154" y="188"/>
                    <a:pt x="148" y="212"/>
                  </a:cubicBezTo>
                  <a:cubicBezTo>
                    <a:pt x="148" y="212"/>
                    <a:pt x="148" y="212"/>
                    <a:pt x="148" y="212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9" name="Freeform 40">
              <a:extLst>
                <a:ext uri="{FF2B5EF4-FFF2-40B4-BE49-F238E27FC236}">
                  <a16:creationId xmlns:a16="http://schemas.microsoft.com/office/drawing/2014/main" id="{C40A3578-27A3-4AB6-99F7-50631D3A9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85548" y="2968243"/>
              <a:ext cx="217487" cy="148097"/>
            </a:xfrm>
            <a:custGeom>
              <a:avLst/>
              <a:gdLst>
                <a:gd name="T0" fmla="*/ 146 w 158"/>
                <a:gd name="T1" fmla="*/ 0 h 105"/>
                <a:gd name="T2" fmla="*/ 146 w 158"/>
                <a:gd name="T3" fmla="*/ 0 h 105"/>
                <a:gd name="T4" fmla="*/ 0 w 158"/>
                <a:gd name="T5" fmla="*/ 41 h 105"/>
                <a:gd name="T6" fmla="*/ 0 w 158"/>
                <a:gd name="T7" fmla="*/ 41 h 105"/>
                <a:gd name="T8" fmla="*/ 0 w 158"/>
                <a:gd name="T9" fmla="*/ 105 h 105"/>
                <a:gd name="T10" fmla="*/ 158 w 158"/>
                <a:gd name="T11" fmla="*/ 105 h 105"/>
                <a:gd name="T12" fmla="*/ 146 w 158"/>
                <a:gd name="T13" fmla="*/ 0 h 105"/>
                <a:gd name="T14" fmla="*/ 146 w 158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05">
                  <a:moveTo>
                    <a:pt x="146" y="0"/>
                  </a:moveTo>
                  <a:cubicBezTo>
                    <a:pt x="146" y="0"/>
                    <a:pt x="146" y="0"/>
                    <a:pt x="146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58" y="105"/>
                    <a:pt x="158" y="105"/>
                    <a:pt x="158" y="105"/>
                  </a:cubicBezTo>
                  <a:cubicBezTo>
                    <a:pt x="158" y="61"/>
                    <a:pt x="153" y="23"/>
                    <a:pt x="146" y="0"/>
                  </a:cubicBezTo>
                  <a:cubicBezTo>
                    <a:pt x="146" y="0"/>
                    <a:pt x="146" y="0"/>
                    <a:pt x="146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0" name="Freeform 41">
              <a:extLst>
                <a:ext uri="{FF2B5EF4-FFF2-40B4-BE49-F238E27FC236}">
                  <a16:creationId xmlns:a16="http://schemas.microsoft.com/office/drawing/2014/main" id="{0CDAB66F-849A-4889-9303-3DF815BA7E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99679" y="3026954"/>
              <a:ext cx="34925" cy="90109"/>
            </a:xfrm>
            <a:custGeom>
              <a:avLst/>
              <a:gdLst>
                <a:gd name="T0" fmla="*/ 22 w 22"/>
                <a:gd name="T1" fmla="*/ 0 h 55"/>
                <a:gd name="T2" fmla="*/ 0 w 22"/>
                <a:gd name="T3" fmla="*/ 8 h 55"/>
                <a:gd name="T4" fmla="*/ 0 w 22"/>
                <a:gd name="T5" fmla="*/ 55 h 55"/>
                <a:gd name="T6" fmla="*/ 22 w 22"/>
                <a:gd name="T7" fmla="*/ 55 h 55"/>
                <a:gd name="T8" fmla="*/ 22 w 2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lnTo>
                    <a:pt x="0" y="8"/>
                  </a:lnTo>
                  <a:lnTo>
                    <a:pt x="0" y="55"/>
                  </a:lnTo>
                  <a:lnTo>
                    <a:pt x="22" y="5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1" name="Freeform 42">
              <a:extLst>
                <a:ext uri="{FF2B5EF4-FFF2-40B4-BE49-F238E27FC236}">
                  <a16:creationId xmlns:a16="http://schemas.microsoft.com/office/drawing/2014/main" id="{D1ED93E8-5CD6-4D7D-9D71-82FC2FB202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818440" y="3025866"/>
              <a:ext cx="34925" cy="87313"/>
            </a:xfrm>
            <a:custGeom>
              <a:avLst/>
              <a:gdLst>
                <a:gd name="T0" fmla="*/ 22 w 22"/>
                <a:gd name="T1" fmla="*/ 0 h 55"/>
                <a:gd name="T2" fmla="*/ 0 w 22"/>
                <a:gd name="T3" fmla="*/ 8 h 55"/>
                <a:gd name="T4" fmla="*/ 0 w 22"/>
                <a:gd name="T5" fmla="*/ 55 h 55"/>
                <a:gd name="T6" fmla="*/ 22 w 22"/>
                <a:gd name="T7" fmla="*/ 55 h 55"/>
                <a:gd name="T8" fmla="*/ 22 w 22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lnTo>
                    <a:pt x="0" y="8"/>
                  </a:lnTo>
                  <a:lnTo>
                    <a:pt x="0" y="55"/>
                  </a:lnTo>
                  <a:lnTo>
                    <a:pt x="22" y="55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2" name="Freeform 43">
              <a:extLst>
                <a:ext uri="{FF2B5EF4-FFF2-40B4-BE49-F238E27FC236}">
                  <a16:creationId xmlns:a16="http://schemas.microsoft.com/office/drawing/2014/main" id="{319C0815-3589-496C-9DA7-388D765DA3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0 h 76"/>
                <a:gd name="T4" fmla="*/ 0 w 21"/>
                <a:gd name="T5" fmla="*/ 8 h 76"/>
                <a:gd name="T6" fmla="*/ 0 w 21"/>
                <a:gd name="T7" fmla="*/ 68 h 76"/>
                <a:gd name="T8" fmla="*/ 0 w 21"/>
                <a:gd name="T9" fmla="*/ 68 h 76"/>
                <a:gd name="T10" fmla="*/ 21 w 21"/>
                <a:gd name="T11" fmla="*/ 76 h 76"/>
                <a:gd name="T12" fmla="*/ 21 w 21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0"/>
                  </a:lnTo>
                  <a:lnTo>
                    <a:pt x="0" y="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" y="76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E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A19E64B2-A084-4C56-A9C6-6EE3FF0840A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31261" y="2506741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0 h 76"/>
                <a:gd name="T4" fmla="*/ 0 w 21"/>
                <a:gd name="T5" fmla="*/ 8 h 76"/>
                <a:gd name="T6" fmla="*/ 0 w 21"/>
                <a:gd name="T7" fmla="*/ 68 h 76"/>
                <a:gd name="T8" fmla="*/ 0 w 21"/>
                <a:gd name="T9" fmla="*/ 68 h 76"/>
                <a:gd name="T10" fmla="*/ 21 w 21"/>
                <a:gd name="T11" fmla="*/ 76 h 76"/>
                <a:gd name="T12" fmla="*/ 21 w 21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0"/>
                  </a:lnTo>
                  <a:lnTo>
                    <a:pt x="0" y="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" y="76"/>
                  </a:lnTo>
                  <a:lnTo>
                    <a:pt x="21" y="0"/>
                  </a:ln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4" name="Freeform 45">
              <a:extLst>
                <a:ext uri="{FF2B5EF4-FFF2-40B4-BE49-F238E27FC236}">
                  <a16:creationId xmlns:a16="http://schemas.microsoft.com/office/drawing/2014/main" id="{560EB4CC-E6E9-40B5-A1A0-0ADE644E5A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64598" y="2519441"/>
              <a:ext cx="292100" cy="95250"/>
            </a:xfrm>
            <a:custGeom>
              <a:avLst/>
              <a:gdLst>
                <a:gd name="T0" fmla="*/ 184 w 184"/>
                <a:gd name="T1" fmla="*/ 0 h 60"/>
                <a:gd name="T2" fmla="*/ 0 w 184"/>
                <a:gd name="T3" fmla="*/ 40 h 60"/>
                <a:gd name="T4" fmla="*/ 184 w 184"/>
                <a:gd name="T5" fmla="*/ 6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0" y="40"/>
                  </a:lnTo>
                  <a:lnTo>
                    <a:pt x="184" y="6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AED2BAB0-827F-40CF-923E-3C7A9BE0B3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40043" y="2519441"/>
              <a:ext cx="316655" cy="95250"/>
            </a:xfrm>
            <a:custGeom>
              <a:avLst/>
              <a:gdLst>
                <a:gd name="T0" fmla="*/ 184 w 184"/>
                <a:gd name="T1" fmla="*/ 0 h 60"/>
                <a:gd name="T2" fmla="*/ 0 w 184"/>
                <a:gd name="T3" fmla="*/ 40 h 60"/>
                <a:gd name="T4" fmla="*/ 184 w 184"/>
                <a:gd name="T5" fmla="*/ 60 h 60"/>
                <a:gd name="T6" fmla="*/ 184 w 184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60">
                  <a:moveTo>
                    <a:pt x="184" y="0"/>
                  </a:moveTo>
                  <a:lnTo>
                    <a:pt x="0" y="40"/>
                  </a:lnTo>
                  <a:lnTo>
                    <a:pt x="184" y="60"/>
                  </a:lnTo>
                  <a:lnTo>
                    <a:pt x="1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6" name="Freeform 23">
              <a:extLst>
                <a:ext uri="{FF2B5EF4-FFF2-40B4-BE49-F238E27FC236}">
                  <a16:creationId xmlns:a16="http://schemas.microsoft.com/office/drawing/2014/main" id="{DFBD1949-E0AD-46FC-9634-F75E16F3283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29479" y="3567165"/>
              <a:ext cx="33337" cy="120650"/>
            </a:xfrm>
            <a:custGeom>
              <a:avLst/>
              <a:gdLst>
                <a:gd name="T0" fmla="*/ 21 w 21"/>
                <a:gd name="T1" fmla="*/ 0 h 76"/>
                <a:gd name="T2" fmla="*/ 21 w 21"/>
                <a:gd name="T3" fmla="*/ 76 h 76"/>
                <a:gd name="T4" fmla="*/ 1 w 21"/>
                <a:gd name="T5" fmla="*/ 68 h 76"/>
                <a:gd name="T6" fmla="*/ 0 w 21"/>
                <a:gd name="T7" fmla="*/ 9 h 76"/>
                <a:gd name="T8" fmla="*/ 21 w 21"/>
                <a:gd name="T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6">
                  <a:moveTo>
                    <a:pt x="21" y="0"/>
                  </a:moveTo>
                  <a:lnTo>
                    <a:pt x="21" y="76"/>
                  </a:lnTo>
                  <a:lnTo>
                    <a:pt x="1" y="68"/>
                  </a:lnTo>
                  <a:lnTo>
                    <a:pt x="0" y="9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7" name="Freeform 26">
              <a:extLst>
                <a:ext uri="{FF2B5EF4-FFF2-40B4-BE49-F238E27FC236}">
                  <a16:creationId xmlns:a16="http://schemas.microsoft.com/office/drawing/2014/main" id="{1285055B-E68A-41EA-8A1F-1D37D97285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758578" y="3581219"/>
              <a:ext cx="293687" cy="93663"/>
            </a:xfrm>
            <a:custGeom>
              <a:avLst/>
              <a:gdLst>
                <a:gd name="T0" fmla="*/ 184 w 185"/>
                <a:gd name="T1" fmla="*/ 0 h 59"/>
                <a:gd name="T2" fmla="*/ 185 w 185"/>
                <a:gd name="T3" fmla="*/ 59 h 59"/>
                <a:gd name="T4" fmla="*/ 0 w 185"/>
                <a:gd name="T5" fmla="*/ 20 h 59"/>
                <a:gd name="T6" fmla="*/ 184 w 185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59">
                  <a:moveTo>
                    <a:pt x="184" y="0"/>
                  </a:moveTo>
                  <a:lnTo>
                    <a:pt x="185" y="59"/>
                  </a:lnTo>
                  <a:lnTo>
                    <a:pt x="0" y="2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8" name="Freeform 12">
              <a:extLst>
                <a:ext uri="{FF2B5EF4-FFF2-40B4-BE49-F238E27FC236}">
                  <a16:creationId xmlns:a16="http://schemas.microsoft.com/office/drawing/2014/main" id="{9F73A4B6-2F79-4AED-A596-0319620499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37536" y="3510996"/>
              <a:ext cx="593725" cy="234950"/>
            </a:xfrm>
            <a:custGeom>
              <a:avLst/>
              <a:gdLst>
                <a:gd name="T0" fmla="*/ 434 w 434"/>
                <a:gd name="T1" fmla="*/ 86 h 173"/>
                <a:gd name="T2" fmla="*/ 201 w 434"/>
                <a:gd name="T3" fmla="*/ 173 h 173"/>
                <a:gd name="T4" fmla="*/ 0 w 434"/>
                <a:gd name="T5" fmla="*/ 131 h 173"/>
                <a:gd name="T6" fmla="*/ 0 w 434"/>
                <a:gd name="T7" fmla="*/ 42 h 173"/>
                <a:gd name="T8" fmla="*/ 141 w 434"/>
                <a:gd name="T9" fmla="*/ 3 h 173"/>
                <a:gd name="T10" fmla="*/ 200 w 434"/>
                <a:gd name="T11" fmla="*/ 0 h 173"/>
                <a:gd name="T12" fmla="*/ 320 w 434"/>
                <a:gd name="T13" fmla="*/ 12 h 173"/>
                <a:gd name="T14" fmla="*/ 434 w 434"/>
                <a:gd name="T15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4" h="173">
                  <a:moveTo>
                    <a:pt x="434" y="86"/>
                  </a:moveTo>
                  <a:cubicBezTo>
                    <a:pt x="434" y="134"/>
                    <a:pt x="330" y="173"/>
                    <a:pt x="201" y="173"/>
                  </a:cubicBezTo>
                  <a:cubicBezTo>
                    <a:pt x="116" y="173"/>
                    <a:pt x="41" y="156"/>
                    <a:pt x="0" y="13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31" y="23"/>
                    <a:pt x="81" y="9"/>
                    <a:pt x="141" y="3"/>
                  </a:cubicBezTo>
                  <a:cubicBezTo>
                    <a:pt x="160" y="1"/>
                    <a:pt x="180" y="0"/>
                    <a:pt x="200" y="0"/>
                  </a:cubicBezTo>
                  <a:cubicBezTo>
                    <a:pt x="244" y="0"/>
                    <a:pt x="285" y="4"/>
                    <a:pt x="320" y="12"/>
                  </a:cubicBezTo>
                  <a:cubicBezTo>
                    <a:pt x="388" y="27"/>
                    <a:pt x="434" y="54"/>
                    <a:pt x="434" y="8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9" name="Freeform 10">
              <a:extLst>
                <a:ext uri="{FF2B5EF4-FFF2-40B4-BE49-F238E27FC236}">
                  <a16:creationId xmlns:a16="http://schemas.microsoft.com/office/drawing/2014/main" id="{3A96D6E1-35A3-4C36-BCDF-94FDDD6F8D5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89352" y="2821066"/>
              <a:ext cx="133760" cy="594539"/>
            </a:xfrm>
            <a:custGeom>
              <a:avLst/>
              <a:gdLst>
                <a:gd name="T0" fmla="*/ 78 w 87"/>
                <a:gd name="T1" fmla="*/ 346 h 429"/>
                <a:gd name="T2" fmla="*/ 87 w 87"/>
                <a:gd name="T3" fmla="*/ 429 h 429"/>
                <a:gd name="T4" fmla="*/ 24 w 87"/>
                <a:gd name="T5" fmla="*/ 418 h 429"/>
                <a:gd name="T6" fmla="*/ 15 w 87"/>
                <a:gd name="T7" fmla="*/ 13 h 429"/>
                <a:gd name="T8" fmla="*/ 84 w 87"/>
                <a:gd name="T9" fmla="*/ 0 h 429"/>
                <a:gd name="T10" fmla="*/ 78 w 87"/>
                <a:gd name="T11" fmla="*/ 34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429">
                  <a:moveTo>
                    <a:pt x="78" y="346"/>
                  </a:moveTo>
                  <a:cubicBezTo>
                    <a:pt x="80" y="377"/>
                    <a:pt x="84" y="405"/>
                    <a:pt x="87" y="429"/>
                  </a:cubicBezTo>
                  <a:cubicBezTo>
                    <a:pt x="66" y="426"/>
                    <a:pt x="45" y="422"/>
                    <a:pt x="24" y="418"/>
                  </a:cubicBezTo>
                  <a:cubicBezTo>
                    <a:pt x="0" y="250"/>
                    <a:pt x="10" y="78"/>
                    <a:pt x="15" y="13"/>
                  </a:cubicBezTo>
                  <a:cubicBezTo>
                    <a:pt x="38" y="8"/>
                    <a:pt x="60" y="4"/>
                    <a:pt x="84" y="0"/>
                  </a:cubicBezTo>
                  <a:cubicBezTo>
                    <a:pt x="74" y="89"/>
                    <a:pt x="66" y="220"/>
                    <a:pt x="78" y="34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0" name="Freeform 8">
              <a:extLst>
                <a:ext uri="{FF2B5EF4-FFF2-40B4-BE49-F238E27FC236}">
                  <a16:creationId xmlns:a16="http://schemas.microsoft.com/office/drawing/2014/main" id="{BABB7054-483B-4993-8914-29F2CFDED30F}"/>
                </a:ext>
              </a:extLst>
            </p:cNvPr>
            <p:cNvSpPr>
              <a:spLocks noEditPoints="1"/>
            </p:cNvSpPr>
            <p:nvPr/>
          </p:nvSpPr>
          <p:spPr bwMode="auto">
            <a:xfrm flipH="1">
              <a:off x="1553614" y="2935562"/>
              <a:ext cx="377547" cy="371475"/>
            </a:xfrm>
            <a:custGeom>
              <a:avLst/>
              <a:gdLst>
                <a:gd name="T0" fmla="*/ 136 w 271"/>
                <a:gd name="T1" fmla="*/ 0 h 272"/>
                <a:gd name="T2" fmla="*/ 271 w 271"/>
                <a:gd name="T3" fmla="*/ 136 h 272"/>
                <a:gd name="T4" fmla="*/ 136 w 271"/>
                <a:gd name="T5" fmla="*/ 272 h 272"/>
                <a:gd name="T6" fmla="*/ 0 w 271"/>
                <a:gd name="T7" fmla="*/ 136 h 272"/>
                <a:gd name="T8" fmla="*/ 136 w 271"/>
                <a:gd name="T9" fmla="*/ 0 h 272"/>
                <a:gd name="T10" fmla="*/ 247 w 271"/>
                <a:gd name="T11" fmla="*/ 136 h 272"/>
                <a:gd name="T12" fmla="*/ 136 w 271"/>
                <a:gd name="T13" fmla="*/ 25 h 272"/>
                <a:gd name="T14" fmla="*/ 24 w 271"/>
                <a:gd name="T15" fmla="*/ 136 h 272"/>
                <a:gd name="T16" fmla="*/ 136 w 271"/>
                <a:gd name="T17" fmla="*/ 247 h 272"/>
                <a:gd name="T18" fmla="*/ 247 w 271"/>
                <a:gd name="T19" fmla="*/ 13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1" h="272">
                  <a:moveTo>
                    <a:pt x="136" y="0"/>
                  </a:moveTo>
                  <a:cubicBezTo>
                    <a:pt x="211" y="0"/>
                    <a:pt x="271" y="61"/>
                    <a:pt x="271" y="136"/>
                  </a:cubicBezTo>
                  <a:cubicBezTo>
                    <a:pt x="271" y="211"/>
                    <a:pt x="211" y="272"/>
                    <a:pt x="136" y="272"/>
                  </a:cubicBezTo>
                  <a:cubicBezTo>
                    <a:pt x="60" y="272"/>
                    <a:pt x="0" y="211"/>
                    <a:pt x="0" y="136"/>
                  </a:cubicBezTo>
                  <a:cubicBezTo>
                    <a:pt x="0" y="61"/>
                    <a:pt x="60" y="0"/>
                    <a:pt x="136" y="0"/>
                  </a:cubicBezTo>
                  <a:moveTo>
                    <a:pt x="247" y="136"/>
                  </a:moveTo>
                  <a:cubicBezTo>
                    <a:pt x="247" y="74"/>
                    <a:pt x="197" y="25"/>
                    <a:pt x="136" y="25"/>
                  </a:cubicBezTo>
                  <a:cubicBezTo>
                    <a:pt x="74" y="25"/>
                    <a:pt x="24" y="74"/>
                    <a:pt x="24" y="136"/>
                  </a:cubicBezTo>
                  <a:cubicBezTo>
                    <a:pt x="24" y="198"/>
                    <a:pt x="74" y="247"/>
                    <a:pt x="136" y="247"/>
                  </a:cubicBezTo>
                  <a:cubicBezTo>
                    <a:pt x="197" y="247"/>
                    <a:pt x="247" y="198"/>
                    <a:pt x="247" y="136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</p:spTree>
    <p:extLst>
      <p:ext uri="{BB962C8B-B14F-4D97-AF65-F5344CB8AC3E}">
        <p14:creationId xmlns:p14="http://schemas.microsoft.com/office/powerpoint/2010/main" val="118798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30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93816E-6 -1.85185E-6 L -1.36447 1.06875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75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30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3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2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0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75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300" fill="hold"/>
                                            <p:tgtEl>
                                              <p:spTgt spid="9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4" dur="12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47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48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10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52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55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6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8" dur="8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1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2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7" grpId="0" animBg="1"/>
          <p:bldP spid="97" grpId="1" animBg="1"/>
          <p:bldP spid="90" grpId="0" animBg="1"/>
          <p:bldP spid="93" grpId="0" animBg="1"/>
          <p:bldP spid="94" grpId="0" animBg="1"/>
          <p:bldP spid="96" grpId="0" animBg="1"/>
          <p:bldP spid="3" grpId="0" animBg="1"/>
          <p:bldP spid="117" grpId="0" animBg="1"/>
          <p:bldP spid="118" grpId="0"/>
          <p:bldP spid="89" grpId="0" animBg="1"/>
          <p:bldP spid="92" grpId="0" animBg="1"/>
          <p:bldP spid="95" grpId="0" animBg="1"/>
          <p:bldP spid="9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" dur="30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93816E-6 -1.85185E-6 L -1.36447 1.06875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75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30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3000"/>
                                            <p:tgtEl>
                                              <p:spTgt spid="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30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3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325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3000"/>
                                            <p:tgtEl>
                                              <p:spTgt spid="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750"/>
                                            <p:tgtEl>
                                              <p:spTgt spid="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500" fill="hold"/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300" fill="hold"/>
                                            <p:tgtEl>
                                              <p:spTgt spid="9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4" dur="12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47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10250" fill="hold"/>
                                            <p:tgtEl>
                                              <p:spTgt spid="9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2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4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8" dur="8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1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2" dur="1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7" grpId="0" animBg="1"/>
          <p:bldP spid="97" grpId="1" animBg="1"/>
          <p:bldP spid="90" grpId="0" animBg="1"/>
          <p:bldP spid="93" grpId="0" animBg="1"/>
          <p:bldP spid="94" grpId="0" animBg="1"/>
          <p:bldP spid="96" grpId="0" animBg="1"/>
          <p:bldP spid="3" grpId="0" animBg="1"/>
          <p:bldP spid="117" grpId="0" animBg="1"/>
          <p:bldP spid="118" grpId="0"/>
          <p:bldP spid="89" grpId="0" animBg="1"/>
          <p:bldP spid="92" grpId="0" animBg="1"/>
          <p:bldP spid="95" grpId="0" animBg="1"/>
          <p:bldP spid="91" grpId="0" animBg="1"/>
        </p:bldLst>
      </p:timing>
    </mc:Fallback>
  </mc:AlternateContent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ustom Layout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Light Blue">
            <a:extLst>
              <a:ext uri="{FF2B5EF4-FFF2-40B4-BE49-F238E27FC236}">
                <a16:creationId xmlns:a16="http://schemas.microsoft.com/office/drawing/2014/main" id="{546460E6-C397-4AEB-B037-3C221A74C016}"/>
              </a:ext>
            </a:extLst>
          </p:cNvPr>
          <p:cNvSpPr/>
          <p:nvPr userDrawn="1"/>
        </p:nvSpPr>
        <p:spPr>
          <a:xfrm rot="15300000">
            <a:off x="4474651" y="178115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8" name="Pink">
            <a:extLst>
              <a:ext uri="{FF2B5EF4-FFF2-40B4-BE49-F238E27FC236}">
                <a16:creationId xmlns:a16="http://schemas.microsoft.com/office/drawing/2014/main" id="{E7844347-2118-49D7-A89D-CECDB7941DB6}"/>
              </a:ext>
            </a:extLst>
          </p:cNvPr>
          <p:cNvSpPr/>
          <p:nvPr userDrawn="1"/>
        </p:nvSpPr>
        <p:spPr>
          <a:xfrm rot="9000000">
            <a:off x="5877473" y="59049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9" name="Light Blue">
            <a:extLst>
              <a:ext uri="{FF2B5EF4-FFF2-40B4-BE49-F238E27FC236}">
                <a16:creationId xmlns:a16="http://schemas.microsoft.com/office/drawing/2014/main" id="{69E2D284-4EA6-4EB5-8D4D-1464E48FE6E7}"/>
              </a:ext>
            </a:extLst>
          </p:cNvPr>
          <p:cNvSpPr/>
          <p:nvPr userDrawn="1"/>
        </p:nvSpPr>
        <p:spPr>
          <a:xfrm rot="19159880">
            <a:off x="6925580" y="31707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0359453-97EA-449D-A289-798688B49405}"/>
              </a:ext>
            </a:extLst>
          </p:cNvPr>
          <p:cNvSpPr/>
          <p:nvPr userDrawn="1"/>
        </p:nvSpPr>
        <p:spPr>
          <a:xfrm flipV="1">
            <a:off x="5929110" y="427911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35BD024A-3A99-42EE-B874-EEA805EF915E}"/>
              </a:ext>
            </a:extLst>
          </p:cNvPr>
          <p:cNvSpPr/>
          <p:nvPr userDrawn="1"/>
        </p:nvSpPr>
        <p:spPr>
          <a:xfrm>
            <a:off x="8784711" y="341619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CDA60D1-8409-4675-AA91-B6E72990C569}"/>
              </a:ext>
            </a:extLst>
          </p:cNvPr>
          <p:cNvSpPr/>
          <p:nvPr userDrawn="1"/>
        </p:nvSpPr>
        <p:spPr>
          <a:xfrm>
            <a:off x="10502462" y="3375741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D9469948-CAC3-4D44-8A8F-25EA36819021}"/>
              </a:ext>
            </a:extLst>
          </p:cNvPr>
          <p:cNvSpPr/>
          <p:nvPr userDrawn="1"/>
        </p:nvSpPr>
        <p:spPr>
          <a:xfrm>
            <a:off x="3606494" y="186900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3364BE9-69C5-4909-9892-74179DCAF69B}"/>
              </a:ext>
            </a:extLst>
          </p:cNvPr>
          <p:cNvSpPr/>
          <p:nvPr userDrawn="1"/>
        </p:nvSpPr>
        <p:spPr>
          <a:xfrm>
            <a:off x="6652578" y="301020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97F44FE-26C9-4028-8B9D-943429C10069}"/>
              </a:ext>
            </a:extLst>
          </p:cNvPr>
          <p:cNvSpPr/>
          <p:nvPr userDrawn="1"/>
        </p:nvSpPr>
        <p:spPr>
          <a:xfrm flipV="1">
            <a:off x="9488194" y="1578939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6C88EDEE-6D33-41D4-87C9-DADEFCBA0B57}"/>
              </a:ext>
            </a:extLst>
          </p:cNvPr>
          <p:cNvSpPr/>
          <p:nvPr userDrawn="1"/>
        </p:nvSpPr>
        <p:spPr>
          <a:xfrm>
            <a:off x="10075245" y="927601"/>
            <a:ext cx="376961" cy="377011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3ABB02A7-2554-4FF0-AE8F-5D9082DE016E}"/>
              </a:ext>
            </a:extLst>
          </p:cNvPr>
          <p:cNvSpPr/>
          <p:nvPr userDrawn="1"/>
        </p:nvSpPr>
        <p:spPr>
          <a:xfrm>
            <a:off x="5814963" y="938949"/>
            <a:ext cx="562074" cy="562148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A6EFC7D-3D5A-4546-8EC5-25207FD75A08}"/>
              </a:ext>
            </a:extLst>
          </p:cNvPr>
          <p:cNvSpPr/>
          <p:nvPr userDrawn="1"/>
        </p:nvSpPr>
        <p:spPr>
          <a:xfrm>
            <a:off x="8617834" y="5042266"/>
            <a:ext cx="212205" cy="21223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3A9D8B9-F4D6-4B15-955A-1923D8FD0B24}"/>
              </a:ext>
            </a:extLst>
          </p:cNvPr>
          <p:cNvGrpSpPr/>
          <p:nvPr userDrawn="1"/>
        </p:nvGrpSpPr>
        <p:grpSpPr>
          <a:xfrm rot="20228232">
            <a:off x="16176440" y="810688"/>
            <a:ext cx="1468680" cy="190330"/>
            <a:chOff x="2764511" y="5842569"/>
            <a:chExt cx="8381724" cy="1086064"/>
          </a:xfrm>
        </p:grpSpPr>
        <p:sp>
          <p:nvSpPr>
            <p:cNvPr id="14" name="Rectangle: Rounded Corners 13">
              <a:extLst>
                <a:ext uri="{FF2B5EF4-FFF2-40B4-BE49-F238E27FC236}">
                  <a16:creationId xmlns:a16="http://schemas.microsoft.com/office/drawing/2014/main" id="{91AE32EF-8565-4AA2-BBCC-0D6B21E9E77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E5F638F8-B87C-4266-BD41-43C26E38A6DA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C25403E-FFFA-4FD4-B157-B489D5580FE3}"/>
              </a:ext>
            </a:extLst>
          </p:cNvPr>
          <p:cNvGrpSpPr/>
          <p:nvPr userDrawn="1"/>
        </p:nvGrpSpPr>
        <p:grpSpPr>
          <a:xfrm rot="20228232">
            <a:off x="9841748" y="-108366"/>
            <a:ext cx="1468680" cy="190330"/>
            <a:chOff x="2764511" y="5842569"/>
            <a:chExt cx="8381724" cy="1086064"/>
          </a:xfrm>
        </p:grpSpPr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AA867550-5708-486C-8B70-104526D0EEE9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50163135-CA6C-41B5-9917-14C881B438DF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36C00996-EC21-431F-9C00-3438B4FD66FF}"/>
              </a:ext>
            </a:extLst>
          </p:cNvPr>
          <p:cNvSpPr/>
          <p:nvPr userDrawn="1"/>
        </p:nvSpPr>
        <p:spPr>
          <a:xfrm>
            <a:off x="-207791" y="-30163"/>
            <a:ext cx="9461302" cy="6888163"/>
          </a:xfrm>
          <a:custGeom>
            <a:avLst/>
            <a:gdLst>
              <a:gd name="connsiteX0" fmla="*/ 0 w 18925068"/>
              <a:gd name="connsiteY0" fmla="*/ 0 h 13776325"/>
              <a:gd name="connsiteX1" fmla="*/ 3927476 w 18925068"/>
              <a:gd name="connsiteY1" fmla="*/ 0 h 13776325"/>
              <a:gd name="connsiteX2" fmla="*/ 5815215 w 18925068"/>
              <a:gd name="connsiteY2" fmla="*/ 2681685 h 13776325"/>
              <a:gd name="connsiteX3" fmla="*/ 6745790 w 18925068"/>
              <a:gd name="connsiteY3" fmla="*/ 3404189 h 13776325"/>
              <a:gd name="connsiteX4" fmla="*/ 6745790 w 18925068"/>
              <a:gd name="connsiteY4" fmla="*/ 5726839 h 13776325"/>
              <a:gd name="connsiteX5" fmla="*/ 7011669 w 18925068"/>
              <a:gd name="connsiteY5" fmla="*/ 7818996 h 13776325"/>
              <a:gd name="connsiteX6" fmla="*/ 10769422 w 18925068"/>
              <a:gd name="connsiteY6" fmla="*/ 6382854 h 13776325"/>
              <a:gd name="connsiteX7" fmla="*/ 12931902 w 18925068"/>
              <a:gd name="connsiteY7" fmla="*/ 7677154 h 13776325"/>
              <a:gd name="connsiteX8" fmla="*/ 15112107 w 18925068"/>
              <a:gd name="connsiteY8" fmla="*/ 7003409 h 13776325"/>
              <a:gd name="connsiteX9" fmla="*/ 12861001 w 18925068"/>
              <a:gd name="connsiteY9" fmla="*/ 11205454 h 13776325"/>
              <a:gd name="connsiteX10" fmla="*/ 17469566 w 18925068"/>
              <a:gd name="connsiteY10" fmla="*/ 11205454 h 13776325"/>
              <a:gd name="connsiteX11" fmla="*/ 18905312 w 18925068"/>
              <a:gd name="connsiteY11" fmla="*/ 13776325 h 13776325"/>
              <a:gd name="connsiteX12" fmla="*/ 0 w 18925068"/>
              <a:gd name="connsiteY12" fmla="*/ 13776325 h 1377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925068" h="13776325">
                <a:moveTo>
                  <a:pt x="0" y="0"/>
                </a:moveTo>
                <a:lnTo>
                  <a:pt x="3927476" y="0"/>
                </a:lnTo>
                <a:cubicBezTo>
                  <a:pt x="3927476" y="1201218"/>
                  <a:pt x="4680798" y="2282757"/>
                  <a:pt x="5815215" y="2681685"/>
                </a:cubicBezTo>
                <a:cubicBezTo>
                  <a:pt x="6205170" y="2823526"/>
                  <a:pt x="6555244" y="3045153"/>
                  <a:pt x="6745790" y="3404189"/>
                </a:cubicBezTo>
                <a:cubicBezTo>
                  <a:pt x="7348448" y="4538918"/>
                  <a:pt x="6745790" y="5726839"/>
                  <a:pt x="6745790" y="5726839"/>
                </a:cubicBezTo>
                <a:cubicBezTo>
                  <a:pt x="6745790" y="5726839"/>
                  <a:pt x="5983605" y="7233901"/>
                  <a:pt x="7011669" y="7818996"/>
                </a:cubicBezTo>
                <a:cubicBezTo>
                  <a:pt x="8039734" y="8404090"/>
                  <a:pt x="9670456" y="5691378"/>
                  <a:pt x="10769422" y="6382854"/>
                </a:cubicBezTo>
                <a:cubicBezTo>
                  <a:pt x="11868387" y="7074329"/>
                  <a:pt x="11974738" y="7677154"/>
                  <a:pt x="12931902" y="7677154"/>
                </a:cubicBezTo>
                <a:cubicBezTo>
                  <a:pt x="13889065" y="7677154"/>
                  <a:pt x="15448887" y="6400584"/>
                  <a:pt x="15112107" y="7003409"/>
                </a:cubicBezTo>
                <a:cubicBezTo>
                  <a:pt x="14296746" y="8226789"/>
                  <a:pt x="11637958" y="9361518"/>
                  <a:pt x="12861001" y="11205454"/>
                </a:cubicBezTo>
                <a:cubicBezTo>
                  <a:pt x="14084043" y="13049389"/>
                  <a:pt x="16228798" y="10797660"/>
                  <a:pt x="17469566" y="11205454"/>
                </a:cubicBezTo>
                <a:cubicBezTo>
                  <a:pt x="18710332" y="11613247"/>
                  <a:pt x="19011662" y="12251532"/>
                  <a:pt x="18905312" y="13776325"/>
                </a:cubicBezTo>
                <a:lnTo>
                  <a:pt x="0" y="13776325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385671D-0D7C-4B98-A8C7-41DFA81CCB01}"/>
              </a:ext>
            </a:extLst>
          </p:cNvPr>
          <p:cNvGrpSpPr/>
          <p:nvPr userDrawn="1"/>
        </p:nvGrpSpPr>
        <p:grpSpPr>
          <a:xfrm rot="3600000">
            <a:off x="7798963" y="983948"/>
            <a:ext cx="2039135" cy="3322907"/>
            <a:chOff x="-1380680" y="6270745"/>
            <a:chExt cx="4078269" cy="6646679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A9DF1A8D-4755-4DFF-AB45-55886F989756}"/>
                </a:ext>
              </a:extLst>
            </p:cNvPr>
            <p:cNvSpPr/>
            <p:nvPr/>
          </p:nvSpPr>
          <p:spPr>
            <a:xfrm>
              <a:off x="-249575" y="8089847"/>
              <a:ext cx="1742670" cy="4004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776E6C8B-C517-42F3-8AE5-315A330A023C}"/>
                </a:ext>
              </a:extLst>
            </p:cNvPr>
            <p:cNvGrpSpPr/>
            <p:nvPr/>
          </p:nvGrpSpPr>
          <p:grpSpPr>
            <a:xfrm flipH="1">
              <a:off x="-1380680" y="9508684"/>
              <a:ext cx="1582498" cy="2975994"/>
              <a:chOff x="5824581" y="3837466"/>
              <a:chExt cx="905544" cy="1702936"/>
            </a:xfrm>
          </p:grpSpPr>
          <p:sp>
            <p:nvSpPr>
              <p:cNvPr id="46" name="Freeform 196">
                <a:extLst>
                  <a:ext uri="{FF2B5EF4-FFF2-40B4-BE49-F238E27FC236}">
                    <a16:creationId xmlns:a16="http://schemas.microsoft.com/office/drawing/2014/main" id="{A588F61A-94C6-4EAB-ACAC-BF6F32FA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5400" y="3837466"/>
                <a:ext cx="804725" cy="1702934"/>
              </a:xfrm>
              <a:custGeom>
                <a:avLst/>
                <a:gdLst>
                  <a:gd name="T0" fmla="*/ 410 w 475"/>
                  <a:gd name="T1" fmla="*/ 743 h 1008"/>
                  <a:gd name="T2" fmla="*/ 253 w 475"/>
                  <a:gd name="T3" fmla="*/ 1008 h 1008"/>
                  <a:gd name="T4" fmla="*/ 207 w 475"/>
                  <a:gd name="T5" fmla="*/ 1008 h 1008"/>
                  <a:gd name="T6" fmla="*/ 365 w 475"/>
                  <a:gd name="T7" fmla="*/ 743 h 1008"/>
                  <a:gd name="T8" fmla="*/ 0 w 475"/>
                  <a:gd name="T9" fmla="*/ 75 h 1008"/>
                  <a:gd name="T10" fmla="*/ 4 w 475"/>
                  <a:gd name="T11" fmla="*/ 0 h 1008"/>
                  <a:gd name="T12" fmla="*/ 410 w 475"/>
                  <a:gd name="T13" fmla="*/ 743 h 10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5" h="1008">
                    <a:moveTo>
                      <a:pt x="410" y="743"/>
                    </a:moveTo>
                    <a:cubicBezTo>
                      <a:pt x="475" y="862"/>
                      <a:pt x="389" y="1008"/>
                      <a:pt x="253" y="1008"/>
                    </a:cubicBezTo>
                    <a:cubicBezTo>
                      <a:pt x="207" y="1008"/>
                      <a:pt x="207" y="1008"/>
                      <a:pt x="207" y="1008"/>
                    </a:cubicBezTo>
                    <a:cubicBezTo>
                      <a:pt x="343" y="1008"/>
                      <a:pt x="430" y="862"/>
                      <a:pt x="365" y="74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410" y="743"/>
                    </a:ln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  <p:sp>
            <p:nvSpPr>
              <p:cNvPr id="47" name="Freeform 197">
                <a:extLst>
                  <a:ext uri="{FF2B5EF4-FFF2-40B4-BE49-F238E27FC236}">
                    <a16:creationId xmlns:a16="http://schemas.microsoft.com/office/drawing/2014/main" id="{115B33F3-DFB4-4B28-9289-EBA787A09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4581" y="3963950"/>
                <a:ext cx="830388" cy="1576452"/>
              </a:xfrm>
              <a:custGeom>
                <a:avLst/>
                <a:gdLst>
                  <a:gd name="T0" fmla="*/ 424 w 489"/>
                  <a:gd name="T1" fmla="*/ 668 h 933"/>
                  <a:gd name="T2" fmla="*/ 266 w 489"/>
                  <a:gd name="T3" fmla="*/ 933 h 933"/>
                  <a:gd name="T4" fmla="*/ 0 w 489"/>
                  <a:gd name="T5" fmla="*/ 933 h 933"/>
                  <a:gd name="T6" fmla="*/ 59 w 489"/>
                  <a:gd name="T7" fmla="*/ 0 h 933"/>
                  <a:gd name="T8" fmla="*/ 424 w 489"/>
                  <a:gd name="T9" fmla="*/ 668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9" h="933">
                    <a:moveTo>
                      <a:pt x="424" y="668"/>
                    </a:moveTo>
                    <a:cubicBezTo>
                      <a:pt x="489" y="787"/>
                      <a:pt x="402" y="933"/>
                      <a:pt x="266" y="933"/>
                    </a:cubicBezTo>
                    <a:cubicBezTo>
                      <a:pt x="0" y="933"/>
                      <a:pt x="0" y="933"/>
                      <a:pt x="0" y="933"/>
                    </a:cubicBezTo>
                    <a:cubicBezTo>
                      <a:pt x="59" y="0"/>
                      <a:pt x="59" y="0"/>
                      <a:pt x="59" y="0"/>
                    </a:cubicBezTo>
                    <a:lnTo>
                      <a:pt x="424" y="668"/>
                    </a:lnTo>
                    <a:close/>
                  </a:path>
                </a:pathLst>
              </a:custGeom>
              <a:solidFill>
                <a:schemeClr val="accent2"/>
              </a:solidFill>
              <a:ln w="28575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</p:grpSp>
        <p:sp>
          <p:nvSpPr>
            <p:cNvPr id="23" name="Freeform 195">
              <a:extLst>
                <a:ext uri="{FF2B5EF4-FFF2-40B4-BE49-F238E27FC236}">
                  <a16:creationId xmlns:a16="http://schemas.microsoft.com/office/drawing/2014/main" id="{7AA4AB11-0FBE-439B-A3AD-FC3C65EBE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18" y="12347213"/>
              <a:ext cx="826487" cy="570211"/>
            </a:xfrm>
            <a:custGeom>
              <a:avLst/>
              <a:gdLst>
                <a:gd name="T0" fmla="*/ 279 w 279"/>
                <a:gd name="T1" fmla="*/ 0 h 193"/>
                <a:gd name="T2" fmla="*/ 279 w 279"/>
                <a:gd name="T3" fmla="*/ 101 h 193"/>
                <a:gd name="T4" fmla="*/ 187 w 279"/>
                <a:gd name="T5" fmla="*/ 193 h 193"/>
                <a:gd name="T6" fmla="*/ 92 w 279"/>
                <a:gd name="T7" fmla="*/ 193 h 193"/>
                <a:gd name="T8" fmla="*/ 0 w 279"/>
                <a:gd name="T9" fmla="*/ 101 h 193"/>
                <a:gd name="T10" fmla="*/ 0 w 279"/>
                <a:gd name="T11" fmla="*/ 0 h 193"/>
                <a:gd name="T12" fmla="*/ 279 w 279"/>
                <a:gd name="T13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9" h="193">
                  <a:moveTo>
                    <a:pt x="279" y="0"/>
                  </a:moveTo>
                  <a:cubicBezTo>
                    <a:pt x="279" y="101"/>
                    <a:pt x="279" y="101"/>
                    <a:pt x="279" y="101"/>
                  </a:cubicBezTo>
                  <a:cubicBezTo>
                    <a:pt x="279" y="152"/>
                    <a:pt x="237" y="193"/>
                    <a:pt x="187" y="193"/>
                  </a:cubicBezTo>
                  <a:cubicBezTo>
                    <a:pt x="92" y="193"/>
                    <a:pt x="92" y="193"/>
                    <a:pt x="92" y="193"/>
                  </a:cubicBezTo>
                  <a:cubicBezTo>
                    <a:pt x="41" y="193"/>
                    <a:pt x="0" y="152"/>
                    <a:pt x="0" y="10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196">
              <a:extLst>
                <a:ext uri="{FF2B5EF4-FFF2-40B4-BE49-F238E27FC236}">
                  <a16:creationId xmlns:a16="http://schemas.microsoft.com/office/drawing/2014/main" id="{2DAEC0EA-42B3-4EB8-A24A-0216FBAD5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277" y="9523180"/>
              <a:ext cx="1406312" cy="2975991"/>
            </a:xfrm>
            <a:custGeom>
              <a:avLst/>
              <a:gdLst>
                <a:gd name="T0" fmla="*/ 410 w 475"/>
                <a:gd name="T1" fmla="*/ 743 h 1008"/>
                <a:gd name="T2" fmla="*/ 253 w 475"/>
                <a:gd name="T3" fmla="*/ 1008 h 1008"/>
                <a:gd name="T4" fmla="*/ 207 w 475"/>
                <a:gd name="T5" fmla="*/ 1008 h 1008"/>
                <a:gd name="T6" fmla="*/ 365 w 475"/>
                <a:gd name="T7" fmla="*/ 743 h 1008"/>
                <a:gd name="T8" fmla="*/ 0 w 475"/>
                <a:gd name="T9" fmla="*/ 75 h 1008"/>
                <a:gd name="T10" fmla="*/ 4 w 475"/>
                <a:gd name="T11" fmla="*/ 0 h 1008"/>
                <a:gd name="T12" fmla="*/ 410 w 475"/>
                <a:gd name="T13" fmla="*/ 743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5" h="1008">
                  <a:moveTo>
                    <a:pt x="410" y="743"/>
                  </a:moveTo>
                  <a:cubicBezTo>
                    <a:pt x="475" y="862"/>
                    <a:pt x="389" y="1008"/>
                    <a:pt x="253" y="1008"/>
                  </a:cubicBezTo>
                  <a:cubicBezTo>
                    <a:pt x="207" y="1008"/>
                    <a:pt x="207" y="1008"/>
                    <a:pt x="207" y="1008"/>
                  </a:cubicBezTo>
                  <a:cubicBezTo>
                    <a:pt x="343" y="1008"/>
                    <a:pt x="430" y="862"/>
                    <a:pt x="365" y="743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10" y="743"/>
                  </a:ln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197">
              <a:extLst>
                <a:ext uri="{FF2B5EF4-FFF2-40B4-BE49-F238E27FC236}">
                  <a16:creationId xmlns:a16="http://schemas.microsoft.com/office/drawing/2014/main" id="{9ADB2796-E0E4-4F05-9C25-ECD706B1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088" y="9744219"/>
              <a:ext cx="1451159" cy="2754956"/>
            </a:xfrm>
            <a:custGeom>
              <a:avLst/>
              <a:gdLst>
                <a:gd name="T0" fmla="*/ 424 w 489"/>
                <a:gd name="T1" fmla="*/ 668 h 933"/>
                <a:gd name="T2" fmla="*/ 266 w 489"/>
                <a:gd name="T3" fmla="*/ 933 h 933"/>
                <a:gd name="T4" fmla="*/ 0 w 489"/>
                <a:gd name="T5" fmla="*/ 933 h 933"/>
                <a:gd name="T6" fmla="*/ 59 w 489"/>
                <a:gd name="T7" fmla="*/ 0 h 933"/>
                <a:gd name="T8" fmla="*/ 424 w 489"/>
                <a:gd name="T9" fmla="*/ 668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9" h="933">
                  <a:moveTo>
                    <a:pt x="424" y="668"/>
                  </a:moveTo>
                  <a:cubicBezTo>
                    <a:pt x="489" y="787"/>
                    <a:pt x="402" y="933"/>
                    <a:pt x="266" y="933"/>
                  </a:cubicBezTo>
                  <a:cubicBezTo>
                    <a:pt x="0" y="933"/>
                    <a:pt x="0" y="933"/>
                    <a:pt x="0" y="933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424" y="668"/>
                  </a:lnTo>
                  <a:close/>
                </a:path>
              </a:pathLst>
            </a:custGeom>
            <a:solidFill>
              <a:schemeClr val="accent2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Oval 200">
              <a:extLst>
                <a:ext uri="{FF2B5EF4-FFF2-40B4-BE49-F238E27FC236}">
                  <a16:creationId xmlns:a16="http://schemas.microsoft.com/office/drawing/2014/main" id="{3E065E38-319A-4D57-8566-36F57B599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30" y="8865080"/>
              <a:ext cx="422854" cy="422853"/>
            </a:xfrm>
            <a:prstGeom prst="ellipse">
              <a:avLst/>
            </a:prstGeom>
            <a:noFill/>
            <a:ln w="6350" cap="flat">
              <a:solidFill>
                <a:srgbClr val="231F2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01">
              <a:extLst>
                <a:ext uri="{FF2B5EF4-FFF2-40B4-BE49-F238E27FC236}">
                  <a16:creationId xmlns:a16="http://schemas.microsoft.com/office/drawing/2014/main" id="{A99AA694-7326-4BA7-98B8-A9C0EA75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9575" y="6737994"/>
              <a:ext cx="1742670" cy="1364664"/>
            </a:xfrm>
            <a:custGeom>
              <a:avLst/>
              <a:gdLst>
                <a:gd name="T0" fmla="*/ 588 w 588"/>
                <a:gd name="T1" fmla="*/ 458 h 462"/>
                <a:gd name="T2" fmla="*/ 0 w 588"/>
                <a:gd name="T3" fmla="*/ 462 h 462"/>
                <a:gd name="T4" fmla="*/ 156 w 588"/>
                <a:gd name="T5" fmla="*/ 0 h 462"/>
                <a:gd name="T6" fmla="*/ 435 w 588"/>
                <a:gd name="T7" fmla="*/ 0 h 462"/>
                <a:gd name="T8" fmla="*/ 588 w 588"/>
                <a:gd name="T9" fmla="*/ 458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8" h="462">
                  <a:moveTo>
                    <a:pt x="588" y="458"/>
                  </a:moveTo>
                  <a:cubicBezTo>
                    <a:pt x="0" y="462"/>
                    <a:pt x="0" y="462"/>
                    <a:pt x="0" y="462"/>
                  </a:cubicBezTo>
                  <a:cubicBezTo>
                    <a:pt x="27" y="234"/>
                    <a:pt x="94" y="89"/>
                    <a:pt x="156" y="0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96" y="89"/>
                    <a:pt x="561" y="233"/>
                    <a:pt x="588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02">
              <a:extLst>
                <a:ext uri="{FF2B5EF4-FFF2-40B4-BE49-F238E27FC236}">
                  <a16:creationId xmlns:a16="http://schemas.microsoft.com/office/drawing/2014/main" id="{3544CB38-9EFA-44BE-9442-87E0D7BCF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78" y="6270745"/>
              <a:ext cx="826487" cy="476906"/>
            </a:xfrm>
            <a:custGeom>
              <a:avLst/>
              <a:gdLst>
                <a:gd name="T0" fmla="*/ 279 w 279"/>
                <a:gd name="T1" fmla="*/ 133 h 133"/>
                <a:gd name="T2" fmla="*/ 0 w 279"/>
                <a:gd name="T3" fmla="*/ 133 h 133"/>
                <a:gd name="T4" fmla="*/ 132 w 279"/>
                <a:gd name="T5" fmla="*/ 4 h 133"/>
                <a:gd name="T6" fmla="*/ 144 w 279"/>
                <a:gd name="T7" fmla="*/ 0 h 133"/>
                <a:gd name="T8" fmla="*/ 279 w 279"/>
                <a:gd name="T9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" h="133">
                  <a:moveTo>
                    <a:pt x="279" y="133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69" y="35"/>
                    <a:pt x="132" y="4"/>
                    <a:pt x="132" y="4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209" y="31"/>
                    <a:pt x="279" y="1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Rectangle 203">
              <a:extLst>
                <a:ext uri="{FF2B5EF4-FFF2-40B4-BE49-F238E27FC236}">
                  <a16:creationId xmlns:a16="http://schemas.microsoft.com/office/drawing/2014/main" id="{D2C63CD7-4F8B-49FD-9522-2BB1D06E9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49575" y="11943581"/>
              <a:ext cx="1742670" cy="576618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Rectangle 204">
              <a:extLst>
                <a:ext uri="{FF2B5EF4-FFF2-40B4-BE49-F238E27FC236}">
                  <a16:creationId xmlns:a16="http://schemas.microsoft.com/office/drawing/2014/main" id="{4EB4325F-B922-4F98-A8E1-F8B08ED97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49575" y="8618414"/>
              <a:ext cx="1742670" cy="332516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Rectangle 205">
              <a:extLst>
                <a:ext uri="{FF2B5EF4-FFF2-40B4-BE49-F238E27FC236}">
                  <a16:creationId xmlns:a16="http://schemas.microsoft.com/office/drawing/2014/main" id="{FD758B82-B6AB-472D-8AB1-0A02F7725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3014" y="8482360"/>
              <a:ext cx="1742670" cy="13774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Oval 206">
              <a:extLst>
                <a:ext uri="{FF2B5EF4-FFF2-40B4-BE49-F238E27FC236}">
                  <a16:creationId xmlns:a16="http://schemas.microsoft.com/office/drawing/2014/main" id="{A2AD54F6-5B01-4669-A25D-99BD8D4D4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172" y="7026307"/>
              <a:ext cx="137748" cy="140951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07">
              <a:extLst>
                <a:ext uri="{FF2B5EF4-FFF2-40B4-BE49-F238E27FC236}">
                  <a16:creationId xmlns:a16="http://schemas.microsoft.com/office/drawing/2014/main" id="{321BCA2F-7C1F-46B1-A8B2-475973072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869" y="7183274"/>
              <a:ext cx="262682" cy="528565"/>
            </a:xfrm>
            <a:custGeom>
              <a:avLst/>
              <a:gdLst>
                <a:gd name="T0" fmla="*/ 12 w 89"/>
                <a:gd name="T1" fmla="*/ 5 h 179"/>
                <a:gd name="T2" fmla="*/ 4 w 89"/>
                <a:gd name="T3" fmla="*/ 26 h 179"/>
                <a:gd name="T4" fmla="*/ 29 w 89"/>
                <a:gd name="T5" fmla="*/ 85 h 179"/>
                <a:gd name="T6" fmla="*/ 54 w 89"/>
                <a:gd name="T7" fmla="*/ 167 h 179"/>
                <a:gd name="T8" fmla="*/ 68 w 89"/>
                <a:gd name="T9" fmla="*/ 178 h 179"/>
                <a:gd name="T10" fmla="*/ 71 w 89"/>
                <a:gd name="T11" fmla="*/ 178 h 179"/>
                <a:gd name="T12" fmla="*/ 86 w 89"/>
                <a:gd name="T13" fmla="*/ 160 h 179"/>
                <a:gd name="T14" fmla="*/ 37 w 89"/>
                <a:gd name="T15" fmla="*/ 10 h 179"/>
                <a:gd name="T16" fmla="*/ 19 w 89"/>
                <a:gd name="T17" fmla="*/ 2 h 179"/>
                <a:gd name="T18" fmla="*/ 12 w 89"/>
                <a:gd name="T19" fmla="*/ 5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179">
                  <a:moveTo>
                    <a:pt x="12" y="5"/>
                  </a:moveTo>
                  <a:cubicBezTo>
                    <a:pt x="4" y="8"/>
                    <a:pt x="0" y="18"/>
                    <a:pt x="4" y="26"/>
                  </a:cubicBezTo>
                  <a:cubicBezTo>
                    <a:pt x="10" y="37"/>
                    <a:pt x="19" y="56"/>
                    <a:pt x="29" y="85"/>
                  </a:cubicBezTo>
                  <a:cubicBezTo>
                    <a:pt x="43" y="124"/>
                    <a:pt x="51" y="153"/>
                    <a:pt x="54" y="167"/>
                  </a:cubicBezTo>
                  <a:cubicBezTo>
                    <a:pt x="56" y="173"/>
                    <a:pt x="61" y="178"/>
                    <a:pt x="68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81" y="179"/>
                    <a:pt x="89" y="169"/>
                    <a:pt x="86" y="160"/>
                  </a:cubicBezTo>
                  <a:cubicBezTo>
                    <a:pt x="76" y="122"/>
                    <a:pt x="53" y="42"/>
                    <a:pt x="37" y="10"/>
                  </a:cubicBezTo>
                  <a:cubicBezTo>
                    <a:pt x="34" y="3"/>
                    <a:pt x="26" y="0"/>
                    <a:pt x="19" y="2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13">
              <a:extLst>
                <a:ext uri="{FF2B5EF4-FFF2-40B4-BE49-F238E27FC236}">
                  <a16:creationId xmlns:a16="http://schemas.microsoft.com/office/drawing/2014/main" id="{752D6095-9E74-4A04-932F-F0FDF2C1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554" y="9723595"/>
              <a:ext cx="768825" cy="1604920"/>
            </a:xfrm>
            <a:custGeom>
              <a:avLst/>
              <a:gdLst>
                <a:gd name="T0" fmla="*/ 211 w 259"/>
                <a:gd name="T1" fmla="*/ 543 h 543"/>
                <a:gd name="T2" fmla="*/ 48 w 259"/>
                <a:gd name="T3" fmla="*/ 543 h 543"/>
                <a:gd name="T4" fmla="*/ 0 w 259"/>
                <a:gd name="T5" fmla="*/ 495 h 543"/>
                <a:gd name="T6" fmla="*/ 0 w 259"/>
                <a:gd name="T7" fmla="*/ 48 h 543"/>
                <a:gd name="T8" fmla="*/ 48 w 259"/>
                <a:gd name="T9" fmla="*/ 0 h 543"/>
                <a:gd name="T10" fmla="*/ 211 w 259"/>
                <a:gd name="T11" fmla="*/ 0 h 543"/>
                <a:gd name="T12" fmla="*/ 259 w 259"/>
                <a:gd name="T13" fmla="*/ 48 h 543"/>
                <a:gd name="T14" fmla="*/ 259 w 259"/>
                <a:gd name="T15" fmla="*/ 495 h 543"/>
                <a:gd name="T16" fmla="*/ 211 w 259"/>
                <a:gd name="T17" fmla="*/ 543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9" h="543">
                  <a:moveTo>
                    <a:pt x="211" y="543"/>
                  </a:moveTo>
                  <a:cubicBezTo>
                    <a:pt x="48" y="543"/>
                    <a:pt x="48" y="543"/>
                    <a:pt x="48" y="543"/>
                  </a:cubicBezTo>
                  <a:cubicBezTo>
                    <a:pt x="22" y="543"/>
                    <a:pt x="0" y="521"/>
                    <a:pt x="0" y="49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37" y="0"/>
                    <a:pt x="259" y="21"/>
                    <a:pt x="259" y="48"/>
                  </a:cubicBezTo>
                  <a:cubicBezTo>
                    <a:pt x="259" y="495"/>
                    <a:pt x="259" y="495"/>
                    <a:pt x="259" y="495"/>
                  </a:cubicBezTo>
                  <a:cubicBezTo>
                    <a:pt x="259" y="521"/>
                    <a:pt x="237" y="543"/>
                    <a:pt x="211" y="5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14">
              <a:extLst>
                <a:ext uri="{FF2B5EF4-FFF2-40B4-BE49-F238E27FC236}">
                  <a16:creationId xmlns:a16="http://schemas.microsoft.com/office/drawing/2014/main" id="{75FC5771-6040-4EB6-A300-D8314321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22" y="9884001"/>
              <a:ext cx="118530" cy="1239727"/>
            </a:xfrm>
            <a:custGeom>
              <a:avLst/>
              <a:gdLst>
                <a:gd name="T0" fmla="*/ 20 w 39"/>
                <a:gd name="T1" fmla="*/ 420 h 420"/>
                <a:gd name="T2" fmla="*/ 20 w 39"/>
                <a:gd name="T3" fmla="*/ 420 h 420"/>
                <a:gd name="T4" fmla="*/ 0 w 39"/>
                <a:gd name="T5" fmla="*/ 400 h 420"/>
                <a:gd name="T6" fmla="*/ 0 w 39"/>
                <a:gd name="T7" fmla="*/ 20 h 420"/>
                <a:gd name="T8" fmla="*/ 20 w 39"/>
                <a:gd name="T9" fmla="*/ 0 h 420"/>
                <a:gd name="T10" fmla="*/ 20 w 39"/>
                <a:gd name="T11" fmla="*/ 0 h 420"/>
                <a:gd name="T12" fmla="*/ 39 w 39"/>
                <a:gd name="T13" fmla="*/ 20 h 420"/>
                <a:gd name="T14" fmla="*/ 39 w 39"/>
                <a:gd name="T15" fmla="*/ 400 h 420"/>
                <a:gd name="T16" fmla="*/ 20 w 39"/>
                <a:gd name="T17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20">
                  <a:moveTo>
                    <a:pt x="20" y="420"/>
                  </a:moveTo>
                  <a:cubicBezTo>
                    <a:pt x="20" y="420"/>
                    <a:pt x="20" y="420"/>
                    <a:pt x="20" y="420"/>
                  </a:cubicBezTo>
                  <a:cubicBezTo>
                    <a:pt x="9" y="420"/>
                    <a:pt x="0" y="411"/>
                    <a:pt x="0" y="40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1" y="0"/>
                    <a:pt x="39" y="9"/>
                    <a:pt x="39" y="20"/>
                  </a:cubicBezTo>
                  <a:cubicBezTo>
                    <a:pt x="39" y="400"/>
                    <a:pt x="39" y="400"/>
                    <a:pt x="39" y="400"/>
                  </a:cubicBezTo>
                  <a:cubicBezTo>
                    <a:pt x="39" y="411"/>
                    <a:pt x="31" y="420"/>
                    <a:pt x="20" y="4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Line 219">
              <a:extLst>
                <a:ext uri="{FF2B5EF4-FFF2-40B4-BE49-F238E27FC236}">
                  <a16:creationId xmlns:a16="http://schemas.microsoft.com/office/drawing/2014/main" id="{0A401E1C-AF1E-4DA0-AA34-7B9D01B52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77" y="10008704"/>
              <a:ext cx="493329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Line 220">
              <a:extLst>
                <a:ext uri="{FF2B5EF4-FFF2-40B4-BE49-F238E27FC236}">
                  <a16:creationId xmlns:a16="http://schemas.microsoft.com/office/drawing/2014/main" id="{955C379F-BD3A-45C1-A3D6-8E3142E54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77" y="10152857"/>
              <a:ext cx="493329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Line 221">
              <a:extLst>
                <a:ext uri="{FF2B5EF4-FFF2-40B4-BE49-F238E27FC236}">
                  <a16:creationId xmlns:a16="http://schemas.microsoft.com/office/drawing/2014/main" id="{D5FF4900-6F97-42C6-8E3A-52B8E28D21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70" y="10469999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Line 222">
              <a:extLst>
                <a:ext uri="{FF2B5EF4-FFF2-40B4-BE49-F238E27FC236}">
                  <a16:creationId xmlns:a16="http://schemas.microsoft.com/office/drawing/2014/main" id="{FF5BBB51-266F-4FA4-9EC2-6A59DE046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67" y="10614153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Line 223">
              <a:extLst>
                <a:ext uri="{FF2B5EF4-FFF2-40B4-BE49-F238E27FC236}">
                  <a16:creationId xmlns:a16="http://schemas.microsoft.com/office/drawing/2014/main" id="{38B66951-2AD4-4F04-A062-8314613BA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67" y="10953718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Line 224">
              <a:extLst>
                <a:ext uri="{FF2B5EF4-FFF2-40B4-BE49-F238E27FC236}">
                  <a16:creationId xmlns:a16="http://schemas.microsoft.com/office/drawing/2014/main" id="{8812360D-5235-4E0E-B2CA-6A19131A9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4" y="11113889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Oval 234">
              <a:extLst>
                <a:ext uri="{FF2B5EF4-FFF2-40B4-BE49-F238E27FC236}">
                  <a16:creationId xmlns:a16="http://schemas.microsoft.com/office/drawing/2014/main" id="{BE33195D-49DC-408A-9596-D2947CCCD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323" y="10649393"/>
              <a:ext cx="83288" cy="8328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Oval 235">
              <a:extLst>
                <a:ext uri="{FF2B5EF4-FFF2-40B4-BE49-F238E27FC236}">
                  <a16:creationId xmlns:a16="http://schemas.microsoft.com/office/drawing/2014/main" id="{B147CDCE-E079-4013-9D07-6CE800208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523" y="10463594"/>
              <a:ext cx="83288" cy="8328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Oval 236">
              <a:extLst>
                <a:ext uri="{FF2B5EF4-FFF2-40B4-BE49-F238E27FC236}">
                  <a16:creationId xmlns:a16="http://schemas.microsoft.com/office/drawing/2014/main" id="{CC7FC24E-F937-49BF-A488-5B91489EB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722" y="10280993"/>
              <a:ext cx="80089" cy="8008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Oval 237">
              <a:extLst>
                <a:ext uri="{FF2B5EF4-FFF2-40B4-BE49-F238E27FC236}">
                  <a16:creationId xmlns:a16="http://schemas.microsoft.com/office/drawing/2014/main" id="{E1A35C56-21E3-4B89-A6BF-C83B8074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04" y="8849055"/>
              <a:ext cx="464500" cy="46129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E406F8EB-6F23-440A-9AD8-E8A40C450EE2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32D6BF31-23C9-44A3-986E-E0DDDABD4D9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405647-3672-48A7-A5C0-7F88963BAF9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23BE49DF-04A5-4787-8A7E-03ED531A493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267C1FFE-CFBB-49AD-AB8D-D7D23966FC2B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621516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101E-6 -1.85185E-7 L -1.36447 1.06875 " pathEditMode="relative" rAng="0" ptsTypes="AA">
                                      <p:cBhvr>
                                        <p:cTn id="11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2619E-6 -2.40741E-6 L -1.36448 1.06875 " pathEditMode="relative" rAng="0" ptsTypes="AA">
                                      <p:cBhvr>
                                        <p:cTn id="13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10" presetClass="exit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8" dur="2000" fill="hold"/>
                                        <p:tgtEl>
                                          <p:spTgt spid="12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xit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6" presetClass="emph" presetSubtype="0" repeatCount="indefinite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1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7" dur="1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5" dur="1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73" dur="1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50" grpId="1" animBg="1"/>
      <p:bldP spid="48" grpId="0" animBg="1"/>
      <p:bldP spid="48" grpId="1" animBg="1"/>
      <p:bldP spid="49" grpId="0" animBg="1"/>
      <p:bldP spid="49" grpId="1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9" grpId="0" animBg="1"/>
      <p:bldP spid="55" grpId="0"/>
    </p:bldLst>
  </p:timing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9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Rectangle 50">
            <a:extLst>
              <a:ext uri="{FF2B5EF4-FFF2-40B4-BE49-F238E27FC236}">
                <a16:creationId xmlns:a16="http://schemas.microsoft.com/office/drawing/2014/main" id="{E9310266-27BB-4C3D-9159-0DB2D71C6469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" name="Light Blue">
            <a:extLst>
              <a:ext uri="{FF2B5EF4-FFF2-40B4-BE49-F238E27FC236}">
                <a16:creationId xmlns:a16="http://schemas.microsoft.com/office/drawing/2014/main" id="{546460E6-C397-4AEB-B037-3C221A74C016}"/>
              </a:ext>
            </a:extLst>
          </p:cNvPr>
          <p:cNvSpPr/>
          <p:nvPr userDrawn="1"/>
        </p:nvSpPr>
        <p:spPr>
          <a:xfrm rot="15300000">
            <a:off x="4474651" y="178115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8" name="Pink">
            <a:extLst>
              <a:ext uri="{FF2B5EF4-FFF2-40B4-BE49-F238E27FC236}">
                <a16:creationId xmlns:a16="http://schemas.microsoft.com/office/drawing/2014/main" id="{E7844347-2118-49D7-A89D-CECDB7941DB6}"/>
              </a:ext>
            </a:extLst>
          </p:cNvPr>
          <p:cNvSpPr/>
          <p:nvPr userDrawn="1"/>
        </p:nvSpPr>
        <p:spPr>
          <a:xfrm rot="9000000">
            <a:off x="5877473" y="59049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9" name="Light Blue">
            <a:extLst>
              <a:ext uri="{FF2B5EF4-FFF2-40B4-BE49-F238E27FC236}">
                <a16:creationId xmlns:a16="http://schemas.microsoft.com/office/drawing/2014/main" id="{69E2D284-4EA6-4EB5-8D4D-1464E48FE6E7}"/>
              </a:ext>
            </a:extLst>
          </p:cNvPr>
          <p:cNvSpPr/>
          <p:nvPr userDrawn="1"/>
        </p:nvSpPr>
        <p:spPr>
          <a:xfrm rot="19159880">
            <a:off x="6925580" y="31707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0359453-97EA-449D-A289-798688B49405}"/>
              </a:ext>
            </a:extLst>
          </p:cNvPr>
          <p:cNvSpPr/>
          <p:nvPr userDrawn="1"/>
        </p:nvSpPr>
        <p:spPr>
          <a:xfrm flipV="1">
            <a:off x="5929110" y="427911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35BD024A-3A99-42EE-B874-EEA805EF915E}"/>
              </a:ext>
            </a:extLst>
          </p:cNvPr>
          <p:cNvSpPr/>
          <p:nvPr userDrawn="1"/>
        </p:nvSpPr>
        <p:spPr>
          <a:xfrm>
            <a:off x="8784711" y="341619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CDA60D1-8409-4675-AA91-B6E72990C569}"/>
              </a:ext>
            </a:extLst>
          </p:cNvPr>
          <p:cNvSpPr/>
          <p:nvPr userDrawn="1"/>
        </p:nvSpPr>
        <p:spPr>
          <a:xfrm>
            <a:off x="10502462" y="3375741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D9469948-CAC3-4D44-8A8F-25EA36819021}"/>
              </a:ext>
            </a:extLst>
          </p:cNvPr>
          <p:cNvSpPr/>
          <p:nvPr userDrawn="1"/>
        </p:nvSpPr>
        <p:spPr>
          <a:xfrm>
            <a:off x="3606494" y="186900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3364BE9-69C5-4909-9892-74179DCAF69B}"/>
              </a:ext>
            </a:extLst>
          </p:cNvPr>
          <p:cNvSpPr/>
          <p:nvPr userDrawn="1"/>
        </p:nvSpPr>
        <p:spPr>
          <a:xfrm>
            <a:off x="6652578" y="301020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97F44FE-26C9-4028-8B9D-943429C10069}"/>
              </a:ext>
            </a:extLst>
          </p:cNvPr>
          <p:cNvSpPr/>
          <p:nvPr userDrawn="1"/>
        </p:nvSpPr>
        <p:spPr>
          <a:xfrm flipV="1">
            <a:off x="9488194" y="1578939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6C88EDEE-6D33-41D4-87C9-DADEFCBA0B57}"/>
              </a:ext>
            </a:extLst>
          </p:cNvPr>
          <p:cNvSpPr/>
          <p:nvPr userDrawn="1"/>
        </p:nvSpPr>
        <p:spPr>
          <a:xfrm>
            <a:off x="10075245" y="927601"/>
            <a:ext cx="376961" cy="377011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3ABB02A7-2554-4FF0-AE8F-5D9082DE016E}"/>
              </a:ext>
            </a:extLst>
          </p:cNvPr>
          <p:cNvSpPr/>
          <p:nvPr userDrawn="1"/>
        </p:nvSpPr>
        <p:spPr>
          <a:xfrm>
            <a:off x="5814963" y="938949"/>
            <a:ext cx="562074" cy="562148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A6EFC7D-3D5A-4546-8EC5-25207FD75A08}"/>
              </a:ext>
            </a:extLst>
          </p:cNvPr>
          <p:cNvSpPr/>
          <p:nvPr userDrawn="1"/>
        </p:nvSpPr>
        <p:spPr>
          <a:xfrm>
            <a:off x="8617834" y="5042266"/>
            <a:ext cx="212205" cy="21223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3A9D8B9-F4D6-4B15-955A-1923D8FD0B24}"/>
              </a:ext>
            </a:extLst>
          </p:cNvPr>
          <p:cNvGrpSpPr/>
          <p:nvPr userDrawn="1"/>
        </p:nvGrpSpPr>
        <p:grpSpPr>
          <a:xfrm rot="20228232">
            <a:off x="16176440" y="810688"/>
            <a:ext cx="1468680" cy="190330"/>
            <a:chOff x="2764511" y="5842569"/>
            <a:chExt cx="8381724" cy="1086064"/>
          </a:xfrm>
        </p:grpSpPr>
        <p:sp>
          <p:nvSpPr>
            <p:cNvPr id="14" name="Rectangle: Rounded Corners 13">
              <a:extLst>
                <a:ext uri="{FF2B5EF4-FFF2-40B4-BE49-F238E27FC236}">
                  <a16:creationId xmlns:a16="http://schemas.microsoft.com/office/drawing/2014/main" id="{91AE32EF-8565-4AA2-BBCC-0D6B21E9E774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E5F638F8-B87C-4266-BD41-43C26E38A6DA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C25403E-FFFA-4FD4-B157-B489D5580FE3}"/>
              </a:ext>
            </a:extLst>
          </p:cNvPr>
          <p:cNvGrpSpPr/>
          <p:nvPr userDrawn="1"/>
        </p:nvGrpSpPr>
        <p:grpSpPr>
          <a:xfrm rot="20228232">
            <a:off x="9841748" y="-108366"/>
            <a:ext cx="1468680" cy="190330"/>
            <a:chOff x="2764511" y="5842569"/>
            <a:chExt cx="8381724" cy="1086064"/>
          </a:xfrm>
        </p:grpSpPr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AA867550-5708-486C-8B70-104526D0EEE9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50163135-CA6C-41B5-9917-14C881B438DF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36C00996-EC21-431F-9C00-3438B4FD66FF}"/>
              </a:ext>
            </a:extLst>
          </p:cNvPr>
          <p:cNvSpPr/>
          <p:nvPr userDrawn="1"/>
        </p:nvSpPr>
        <p:spPr>
          <a:xfrm>
            <a:off x="-207791" y="-30163"/>
            <a:ext cx="9461302" cy="6888163"/>
          </a:xfrm>
          <a:custGeom>
            <a:avLst/>
            <a:gdLst>
              <a:gd name="connsiteX0" fmla="*/ 0 w 18925068"/>
              <a:gd name="connsiteY0" fmla="*/ 0 h 13776325"/>
              <a:gd name="connsiteX1" fmla="*/ 3927476 w 18925068"/>
              <a:gd name="connsiteY1" fmla="*/ 0 h 13776325"/>
              <a:gd name="connsiteX2" fmla="*/ 5815215 w 18925068"/>
              <a:gd name="connsiteY2" fmla="*/ 2681685 h 13776325"/>
              <a:gd name="connsiteX3" fmla="*/ 6745790 w 18925068"/>
              <a:gd name="connsiteY3" fmla="*/ 3404189 h 13776325"/>
              <a:gd name="connsiteX4" fmla="*/ 6745790 w 18925068"/>
              <a:gd name="connsiteY4" fmla="*/ 5726839 h 13776325"/>
              <a:gd name="connsiteX5" fmla="*/ 7011669 w 18925068"/>
              <a:gd name="connsiteY5" fmla="*/ 7818996 h 13776325"/>
              <a:gd name="connsiteX6" fmla="*/ 10769422 w 18925068"/>
              <a:gd name="connsiteY6" fmla="*/ 6382854 h 13776325"/>
              <a:gd name="connsiteX7" fmla="*/ 12931902 w 18925068"/>
              <a:gd name="connsiteY7" fmla="*/ 7677154 h 13776325"/>
              <a:gd name="connsiteX8" fmla="*/ 15112107 w 18925068"/>
              <a:gd name="connsiteY8" fmla="*/ 7003409 h 13776325"/>
              <a:gd name="connsiteX9" fmla="*/ 12861001 w 18925068"/>
              <a:gd name="connsiteY9" fmla="*/ 11205454 h 13776325"/>
              <a:gd name="connsiteX10" fmla="*/ 17469566 w 18925068"/>
              <a:gd name="connsiteY10" fmla="*/ 11205454 h 13776325"/>
              <a:gd name="connsiteX11" fmla="*/ 18905312 w 18925068"/>
              <a:gd name="connsiteY11" fmla="*/ 13776325 h 13776325"/>
              <a:gd name="connsiteX12" fmla="*/ 0 w 18925068"/>
              <a:gd name="connsiteY12" fmla="*/ 13776325 h 1377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925068" h="13776325">
                <a:moveTo>
                  <a:pt x="0" y="0"/>
                </a:moveTo>
                <a:lnTo>
                  <a:pt x="3927476" y="0"/>
                </a:lnTo>
                <a:cubicBezTo>
                  <a:pt x="3927476" y="1201218"/>
                  <a:pt x="4680798" y="2282757"/>
                  <a:pt x="5815215" y="2681685"/>
                </a:cubicBezTo>
                <a:cubicBezTo>
                  <a:pt x="6205170" y="2823526"/>
                  <a:pt x="6555244" y="3045153"/>
                  <a:pt x="6745790" y="3404189"/>
                </a:cubicBezTo>
                <a:cubicBezTo>
                  <a:pt x="7348448" y="4538918"/>
                  <a:pt x="6745790" y="5726839"/>
                  <a:pt x="6745790" y="5726839"/>
                </a:cubicBezTo>
                <a:cubicBezTo>
                  <a:pt x="6745790" y="5726839"/>
                  <a:pt x="5983605" y="7233901"/>
                  <a:pt x="7011669" y="7818996"/>
                </a:cubicBezTo>
                <a:cubicBezTo>
                  <a:pt x="8039734" y="8404090"/>
                  <a:pt x="9670456" y="5691378"/>
                  <a:pt x="10769422" y="6382854"/>
                </a:cubicBezTo>
                <a:cubicBezTo>
                  <a:pt x="11868387" y="7074329"/>
                  <a:pt x="11974738" y="7677154"/>
                  <a:pt x="12931902" y="7677154"/>
                </a:cubicBezTo>
                <a:cubicBezTo>
                  <a:pt x="13889065" y="7677154"/>
                  <a:pt x="15448887" y="6400584"/>
                  <a:pt x="15112107" y="7003409"/>
                </a:cubicBezTo>
                <a:cubicBezTo>
                  <a:pt x="14296746" y="8226789"/>
                  <a:pt x="11637958" y="9361518"/>
                  <a:pt x="12861001" y="11205454"/>
                </a:cubicBezTo>
                <a:cubicBezTo>
                  <a:pt x="14084043" y="13049389"/>
                  <a:pt x="16228798" y="10797660"/>
                  <a:pt x="17469566" y="11205454"/>
                </a:cubicBezTo>
                <a:cubicBezTo>
                  <a:pt x="18710332" y="11613247"/>
                  <a:pt x="19011662" y="12251532"/>
                  <a:pt x="18905312" y="13776325"/>
                </a:cubicBezTo>
                <a:lnTo>
                  <a:pt x="0" y="13776325"/>
                </a:lnTo>
                <a:close/>
              </a:path>
            </a:pathLst>
          </a:custGeom>
          <a:gradFill>
            <a:gsLst>
              <a:gs pos="100000">
                <a:schemeClr val="accent6"/>
              </a:gs>
              <a:gs pos="3000">
                <a:srgbClr val="5A0FEA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385671D-0D7C-4B98-A8C7-41DFA81CCB01}"/>
              </a:ext>
            </a:extLst>
          </p:cNvPr>
          <p:cNvGrpSpPr/>
          <p:nvPr userDrawn="1"/>
        </p:nvGrpSpPr>
        <p:grpSpPr>
          <a:xfrm rot="3600000">
            <a:off x="7798963" y="983948"/>
            <a:ext cx="2039135" cy="3322907"/>
            <a:chOff x="-1380680" y="6270745"/>
            <a:chExt cx="4078269" cy="6646679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A9DF1A8D-4755-4DFF-AB45-55886F989756}"/>
                </a:ext>
              </a:extLst>
            </p:cNvPr>
            <p:cNvSpPr/>
            <p:nvPr/>
          </p:nvSpPr>
          <p:spPr>
            <a:xfrm>
              <a:off x="-249575" y="8089847"/>
              <a:ext cx="1742670" cy="40043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776E6C8B-C517-42F3-8AE5-315A330A023C}"/>
                </a:ext>
              </a:extLst>
            </p:cNvPr>
            <p:cNvGrpSpPr/>
            <p:nvPr/>
          </p:nvGrpSpPr>
          <p:grpSpPr>
            <a:xfrm flipH="1">
              <a:off x="-1380680" y="9508684"/>
              <a:ext cx="1582498" cy="2975994"/>
              <a:chOff x="5824581" y="3837466"/>
              <a:chExt cx="905544" cy="1702936"/>
            </a:xfrm>
          </p:grpSpPr>
          <p:sp>
            <p:nvSpPr>
              <p:cNvPr id="46" name="Freeform 196">
                <a:extLst>
                  <a:ext uri="{FF2B5EF4-FFF2-40B4-BE49-F238E27FC236}">
                    <a16:creationId xmlns:a16="http://schemas.microsoft.com/office/drawing/2014/main" id="{A588F61A-94C6-4EAB-ACAC-BF6F32FA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5400" y="3837466"/>
                <a:ext cx="804725" cy="1702934"/>
              </a:xfrm>
              <a:custGeom>
                <a:avLst/>
                <a:gdLst>
                  <a:gd name="T0" fmla="*/ 410 w 475"/>
                  <a:gd name="T1" fmla="*/ 743 h 1008"/>
                  <a:gd name="T2" fmla="*/ 253 w 475"/>
                  <a:gd name="T3" fmla="*/ 1008 h 1008"/>
                  <a:gd name="T4" fmla="*/ 207 w 475"/>
                  <a:gd name="T5" fmla="*/ 1008 h 1008"/>
                  <a:gd name="T6" fmla="*/ 365 w 475"/>
                  <a:gd name="T7" fmla="*/ 743 h 1008"/>
                  <a:gd name="T8" fmla="*/ 0 w 475"/>
                  <a:gd name="T9" fmla="*/ 75 h 1008"/>
                  <a:gd name="T10" fmla="*/ 4 w 475"/>
                  <a:gd name="T11" fmla="*/ 0 h 1008"/>
                  <a:gd name="T12" fmla="*/ 410 w 475"/>
                  <a:gd name="T13" fmla="*/ 743 h 10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5" h="1008">
                    <a:moveTo>
                      <a:pt x="410" y="743"/>
                    </a:moveTo>
                    <a:cubicBezTo>
                      <a:pt x="475" y="862"/>
                      <a:pt x="389" y="1008"/>
                      <a:pt x="253" y="1008"/>
                    </a:cubicBezTo>
                    <a:cubicBezTo>
                      <a:pt x="207" y="1008"/>
                      <a:pt x="207" y="1008"/>
                      <a:pt x="207" y="1008"/>
                    </a:cubicBezTo>
                    <a:cubicBezTo>
                      <a:pt x="343" y="1008"/>
                      <a:pt x="430" y="862"/>
                      <a:pt x="365" y="743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410" y="743"/>
                    </a:ln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  <p:sp>
            <p:nvSpPr>
              <p:cNvPr id="47" name="Freeform 197">
                <a:extLst>
                  <a:ext uri="{FF2B5EF4-FFF2-40B4-BE49-F238E27FC236}">
                    <a16:creationId xmlns:a16="http://schemas.microsoft.com/office/drawing/2014/main" id="{115B33F3-DFB4-4B28-9289-EBA787A09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4581" y="3963950"/>
                <a:ext cx="830388" cy="1576452"/>
              </a:xfrm>
              <a:custGeom>
                <a:avLst/>
                <a:gdLst>
                  <a:gd name="T0" fmla="*/ 424 w 489"/>
                  <a:gd name="T1" fmla="*/ 668 h 933"/>
                  <a:gd name="T2" fmla="*/ 266 w 489"/>
                  <a:gd name="T3" fmla="*/ 933 h 933"/>
                  <a:gd name="T4" fmla="*/ 0 w 489"/>
                  <a:gd name="T5" fmla="*/ 933 h 933"/>
                  <a:gd name="T6" fmla="*/ 59 w 489"/>
                  <a:gd name="T7" fmla="*/ 0 h 933"/>
                  <a:gd name="T8" fmla="*/ 424 w 489"/>
                  <a:gd name="T9" fmla="*/ 668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9" h="933">
                    <a:moveTo>
                      <a:pt x="424" y="668"/>
                    </a:moveTo>
                    <a:cubicBezTo>
                      <a:pt x="489" y="787"/>
                      <a:pt x="402" y="933"/>
                      <a:pt x="266" y="933"/>
                    </a:cubicBezTo>
                    <a:cubicBezTo>
                      <a:pt x="0" y="933"/>
                      <a:pt x="0" y="933"/>
                      <a:pt x="0" y="933"/>
                    </a:cubicBezTo>
                    <a:cubicBezTo>
                      <a:pt x="59" y="0"/>
                      <a:pt x="59" y="0"/>
                      <a:pt x="59" y="0"/>
                    </a:cubicBezTo>
                    <a:lnTo>
                      <a:pt x="424" y="668"/>
                    </a:lnTo>
                    <a:close/>
                  </a:path>
                </a:pathLst>
              </a:custGeom>
              <a:solidFill>
                <a:schemeClr val="accent2"/>
              </a:solidFill>
              <a:ln w="28575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</p:grpSp>
        <p:sp>
          <p:nvSpPr>
            <p:cNvPr id="23" name="Freeform 195">
              <a:extLst>
                <a:ext uri="{FF2B5EF4-FFF2-40B4-BE49-F238E27FC236}">
                  <a16:creationId xmlns:a16="http://schemas.microsoft.com/office/drawing/2014/main" id="{7AA4AB11-0FBE-439B-A3AD-FC3C65EBE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18" y="12347213"/>
              <a:ext cx="826487" cy="570211"/>
            </a:xfrm>
            <a:custGeom>
              <a:avLst/>
              <a:gdLst>
                <a:gd name="T0" fmla="*/ 279 w 279"/>
                <a:gd name="T1" fmla="*/ 0 h 193"/>
                <a:gd name="T2" fmla="*/ 279 w 279"/>
                <a:gd name="T3" fmla="*/ 101 h 193"/>
                <a:gd name="T4" fmla="*/ 187 w 279"/>
                <a:gd name="T5" fmla="*/ 193 h 193"/>
                <a:gd name="T6" fmla="*/ 92 w 279"/>
                <a:gd name="T7" fmla="*/ 193 h 193"/>
                <a:gd name="T8" fmla="*/ 0 w 279"/>
                <a:gd name="T9" fmla="*/ 101 h 193"/>
                <a:gd name="T10" fmla="*/ 0 w 279"/>
                <a:gd name="T11" fmla="*/ 0 h 193"/>
                <a:gd name="T12" fmla="*/ 279 w 279"/>
                <a:gd name="T13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9" h="193">
                  <a:moveTo>
                    <a:pt x="279" y="0"/>
                  </a:moveTo>
                  <a:cubicBezTo>
                    <a:pt x="279" y="101"/>
                    <a:pt x="279" y="101"/>
                    <a:pt x="279" y="101"/>
                  </a:cubicBezTo>
                  <a:cubicBezTo>
                    <a:pt x="279" y="152"/>
                    <a:pt x="237" y="193"/>
                    <a:pt x="187" y="193"/>
                  </a:cubicBezTo>
                  <a:cubicBezTo>
                    <a:pt x="92" y="193"/>
                    <a:pt x="92" y="193"/>
                    <a:pt x="92" y="193"/>
                  </a:cubicBezTo>
                  <a:cubicBezTo>
                    <a:pt x="41" y="193"/>
                    <a:pt x="0" y="152"/>
                    <a:pt x="0" y="10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196">
              <a:extLst>
                <a:ext uri="{FF2B5EF4-FFF2-40B4-BE49-F238E27FC236}">
                  <a16:creationId xmlns:a16="http://schemas.microsoft.com/office/drawing/2014/main" id="{2DAEC0EA-42B3-4EB8-A24A-0216FBAD5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277" y="9523180"/>
              <a:ext cx="1406312" cy="2975991"/>
            </a:xfrm>
            <a:custGeom>
              <a:avLst/>
              <a:gdLst>
                <a:gd name="T0" fmla="*/ 410 w 475"/>
                <a:gd name="T1" fmla="*/ 743 h 1008"/>
                <a:gd name="T2" fmla="*/ 253 w 475"/>
                <a:gd name="T3" fmla="*/ 1008 h 1008"/>
                <a:gd name="T4" fmla="*/ 207 w 475"/>
                <a:gd name="T5" fmla="*/ 1008 h 1008"/>
                <a:gd name="T6" fmla="*/ 365 w 475"/>
                <a:gd name="T7" fmla="*/ 743 h 1008"/>
                <a:gd name="T8" fmla="*/ 0 w 475"/>
                <a:gd name="T9" fmla="*/ 75 h 1008"/>
                <a:gd name="T10" fmla="*/ 4 w 475"/>
                <a:gd name="T11" fmla="*/ 0 h 1008"/>
                <a:gd name="T12" fmla="*/ 410 w 475"/>
                <a:gd name="T13" fmla="*/ 743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5" h="1008">
                  <a:moveTo>
                    <a:pt x="410" y="743"/>
                  </a:moveTo>
                  <a:cubicBezTo>
                    <a:pt x="475" y="862"/>
                    <a:pt x="389" y="1008"/>
                    <a:pt x="253" y="1008"/>
                  </a:cubicBezTo>
                  <a:cubicBezTo>
                    <a:pt x="207" y="1008"/>
                    <a:pt x="207" y="1008"/>
                    <a:pt x="207" y="1008"/>
                  </a:cubicBezTo>
                  <a:cubicBezTo>
                    <a:pt x="343" y="1008"/>
                    <a:pt x="430" y="862"/>
                    <a:pt x="365" y="743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410" y="743"/>
                  </a:ln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197">
              <a:extLst>
                <a:ext uri="{FF2B5EF4-FFF2-40B4-BE49-F238E27FC236}">
                  <a16:creationId xmlns:a16="http://schemas.microsoft.com/office/drawing/2014/main" id="{9ADB2796-E0E4-4F05-9C25-ECD706B1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088" y="9744219"/>
              <a:ext cx="1451159" cy="2754956"/>
            </a:xfrm>
            <a:custGeom>
              <a:avLst/>
              <a:gdLst>
                <a:gd name="T0" fmla="*/ 424 w 489"/>
                <a:gd name="T1" fmla="*/ 668 h 933"/>
                <a:gd name="T2" fmla="*/ 266 w 489"/>
                <a:gd name="T3" fmla="*/ 933 h 933"/>
                <a:gd name="T4" fmla="*/ 0 w 489"/>
                <a:gd name="T5" fmla="*/ 933 h 933"/>
                <a:gd name="T6" fmla="*/ 59 w 489"/>
                <a:gd name="T7" fmla="*/ 0 h 933"/>
                <a:gd name="T8" fmla="*/ 424 w 489"/>
                <a:gd name="T9" fmla="*/ 668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9" h="933">
                  <a:moveTo>
                    <a:pt x="424" y="668"/>
                  </a:moveTo>
                  <a:cubicBezTo>
                    <a:pt x="489" y="787"/>
                    <a:pt x="402" y="933"/>
                    <a:pt x="266" y="933"/>
                  </a:cubicBezTo>
                  <a:cubicBezTo>
                    <a:pt x="0" y="933"/>
                    <a:pt x="0" y="933"/>
                    <a:pt x="0" y="933"/>
                  </a:cubicBezTo>
                  <a:cubicBezTo>
                    <a:pt x="59" y="0"/>
                    <a:pt x="59" y="0"/>
                    <a:pt x="59" y="0"/>
                  </a:cubicBezTo>
                  <a:lnTo>
                    <a:pt x="424" y="668"/>
                  </a:lnTo>
                  <a:close/>
                </a:path>
              </a:pathLst>
            </a:custGeom>
            <a:solidFill>
              <a:schemeClr val="accent2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Oval 200">
              <a:extLst>
                <a:ext uri="{FF2B5EF4-FFF2-40B4-BE49-F238E27FC236}">
                  <a16:creationId xmlns:a16="http://schemas.microsoft.com/office/drawing/2014/main" id="{3E065E38-319A-4D57-8566-36F57B599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30" y="8865080"/>
              <a:ext cx="422854" cy="422853"/>
            </a:xfrm>
            <a:prstGeom prst="ellipse">
              <a:avLst/>
            </a:prstGeom>
            <a:noFill/>
            <a:ln w="6350" cap="flat">
              <a:solidFill>
                <a:srgbClr val="231F2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01">
              <a:extLst>
                <a:ext uri="{FF2B5EF4-FFF2-40B4-BE49-F238E27FC236}">
                  <a16:creationId xmlns:a16="http://schemas.microsoft.com/office/drawing/2014/main" id="{A99AA694-7326-4BA7-98B8-A9C0EA75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9575" y="6737994"/>
              <a:ext cx="1742670" cy="1364664"/>
            </a:xfrm>
            <a:custGeom>
              <a:avLst/>
              <a:gdLst>
                <a:gd name="T0" fmla="*/ 588 w 588"/>
                <a:gd name="T1" fmla="*/ 458 h 462"/>
                <a:gd name="T2" fmla="*/ 0 w 588"/>
                <a:gd name="T3" fmla="*/ 462 h 462"/>
                <a:gd name="T4" fmla="*/ 156 w 588"/>
                <a:gd name="T5" fmla="*/ 0 h 462"/>
                <a:gd name="T6" fmla="*/ 435 w 588"/>
                <a:gd name="T7" fmla="*/ 0 h 462"/>
                <a:gd name="T8" fmla="*/ 588 w 588"/>
                <a:gd name="T9" fmla="*/ 458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8" h="462">
                  <a:moveTo>
                    <a:pt x="588" y="458"/>
                  </a:moveTo>
                  <a:cubicBezTo>
                    <a:pt x="0" y="462"/>
                    <a:pt x="0" y="462"/>
                    <a:pt x="0" y="462"/>
                  </a:cubicBezTo>
                  <a:cubicBezTo>
                    <a:pt x="27" y="234"/>
                    <a:pt x="94" y="89"/>
                    <a:pt x="156" y="0"/>
                  </a:cubicBezTo>
                  <a:cubicBezTo>
                    <a:pt x="435" y="0"/>
                    <a:pt x="435" y="0"/>
                    <a:pt x="435" y="0"/>
                  </a:cubicBezTo>
                  <a:cubicBezTo>
                    <a:pt x="496" y="89"/>
                    <a:pt x="561" y="233"/>
                    <a:pt x="588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02">
              <a:extLst>
                <a:ext uri="{FF2B5EF4-FFF2-40B4-BE49-F238E27FC236}">
                  <a16:creationId xmlns:a16="http://schemas.microsoft.com/office/drawing/2014/main" id="{3544CB38-9EFA-44BE-9442-87E0D7BCF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78" y="6270745"/>
              <a:ext cx="826487" cy="476906"/>
            </a:xfrm>
            <a:custGeom>
              <a:avLst/>
              <a:gdLst>
                <a:gd name="T0" fmla="*/ 279 w 279"/>
                <a:gd name="T1" fmla="*/ 133 h 133"/>
                <a:gd name="T2" fmla="*/ 0 w 279"/>
                <a:gd name="T3" fmla="*/ 133 h 133"/>
                <a:gd name="T4" fmla="*/ 132 w 279"/>
                <a:gd name="T5" fmla="*/ 4 h 133"/>
                <a:gd name="T6" fmla="*/ 144 w 279"/>
                <a:gd name="T7" fmla="*/ 0 h 133"/>
                <a:gd name="T8" fmla="*/ 279 w 279"/>
                <a:gd name="T9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" h="133">
                  <a:moveTo>
                    <a:pt x="279" y="133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69" y="35"/>
                    <a:pt x="132" y="4"/>
                    <a:pt x="132" y="4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209" y="31"/>
                    <a:pt x="279" y="1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Rectangle 203">
              <a:extLst>
                <a:ext uri="{FF2B5EF4-FFF2-40B4-BE49-F238E27FC236}">
                  <a16:creationId xmlns:a16="http://schemas.microsoft.com/office/drawing/2014/main" id="{D2C63CD7-4F8B-49FD-9522-2BB1D06E9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49575" y="11943581"/>
              <a:ext cx="1742670" cy="576618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Rectangle 204">
              <a:extLst>
                <a:ext uri="{FF2B5EF4-FFF2-40B4-BE49-F238E27FC236}">
                  <a16:creationId xmlns:a16="http://schemas.microsoft.com/office/drawing/2014/main" id="{4EB4325F-B922-4F98-A8E1-F8B08ED97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49575" y="8618414"/>
              <a:ext cx="1742670" cy="332516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Rectangle 205">
              <a:extLst>
                <a:ext uri="{FF2B5EF4-FFF2-40B4-BE49-F238E27FC236}">
                  <a16:creationId xmlns:a16="http://schemas.microsoft.com/office/drawing/2014/main" id="{FD758B82-B6AB-472D-8AB1-0A02F7725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3014" y="8482360"/>
              <a:ext cx="1742670" cy="13774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Oval 206">
              <a:extLst>
                <a:ext uri="{FF2B5EF4-FFF2-40B4-BE49-F238E27FC236}">
                  <a16:creationId xmlns:a16="http://schemas.microsoft.com/office/drawing/2014/main" id="{A2AD54F6-5B01-4669-A25D-99BD8D4D4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172" y="7026307"/>
              <a:ext cx="137748" cy="140951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07">
              <a:extLst>
                <a:ext uri="{FF2B5EF4-FFF2-40B4-BE49-F238E27FC236}">
                  <a16:creationId xmlns:a16="http://schemas.microsoft.com/office/drawing/2014/main" id="{321BCA2F-7C1F-46B1-A8B2-475973072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869" y="7183274"/>
              <a:ext cx="262682" cy="528565"/>
            </a:xfrm>
            <a:custGeom>
              <a:avLst/>
              <a:gdLst>
                <a:gd name="T0" fmla="*/ 12 w 89"/>
                <a:gd name="T1" fmla="*/ 5 h 179"/>
                <a:gd name="T2" fmla="*/ 4 w 89"/>
                <a:gd name="T3" fmla="*/ 26 h 179"/>
                <a:gd name="T4" fmla="*/ 29 w 89"/>
                <a:gd name="T5" fmla="*/ 85 h 179"/>
                <a:gd name="T6" fmla="*/ 54 w 89"/>
                <a:gd name="T7" fmla="*/ 167 h 179"/>
                <a:gd name="T8" fmla="*/ 68 w 89"/>
                <a:gd name="T9" fmla="*/ 178 h 179"/>
                <a:gd name="T10" fmla="*/ 71 w 89"/>
                <a:gd name="T11" fmla="*/ 178 h 179"/>
                <a:gd name="T12" fmla="*/ 86 w 89"/>
                <a:gd name="T13" fmla="*/ 160 h 179"/>
                <a:gd name="T14" fmla="*/ 37 w 89"/>
                <a:gd name="T15" fmla="*/ 10 h 179"/>
                <a:gd name="T16" fmla="*/ 19 w 89"/>
                <a:gd name="T17" fmla="*/ 2 h 179"/>
                <a:gd name="T18" fmla="*/ 12 w 89"/>
                <a:gd name="T19" fmla="*/ 5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179">
                  <a:moveTo>
                    <a:pt x="12" y="5"/>
                  </a:moveTo>
                  <a:cubicBezTo>
                    <a:pt x="4" y="8"/>
                    <a:pt x="0" y="18"/>
                    <a:pt x="4" y="26"/>
                  </a:cubicBezTo>
                  <a:cubicBezTo>
                    <a:pt x="10" y="37"/>
                    <a:pt x="19" y="56"/>
                    <a:pt x="29" y="85"/>
                  </a:cubicBezTo>
                  <a:cubicBezTo>
                    <a:pt x="43" y="124"/>
                    <a:pt x="51" y="153"/>
                    <a:pt x="54" y="167"/>
                  </a:cubicBezTo>
                  <a:cubicBezTo>
                    <a:pt x="56" y="173"/>
                    <a:pt x="61" y="178"/>
                    <a:pt x="68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81" y="179"/>
                    <a:pt x="89" y="169"/>
                    <a:pt x="86" y="160"/>
                  </a:cubicBezTo>
                  <a:cubicBezTo>
                    <a:pt x="76" y="122"/>
                    <a:pt x="53" y="42"/>
                    <a:pt x="37" y="10"/>
                  </a:cubicBezTo>
                  <a:cubicBezTo>
                    <a:pt x="34" y="3"/>
                    <a:pt x="26" y="0"/>
                    <a:pt x="19" y="2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13">
              <a:extLst>
                <a:ext uri="{FF2B5EF4-FFF2-40B4-BE49-F238E27FC236}">
                  <a16:creationId xmlns:a16="http://schemas.microsoft.com/office/drawing/2014/main" id="{752D6095-9E74-4A04-932F-F0FDF2C1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554" y="9723595"/>
              <a:ext cx="768825" cy="1604920"/>
            </a:xfrm>
            <a:custGeom>
              <a:avLst/>
              <a:gdLst>
                <a:gd name="T0" fmla="*/ 211 w 259"/>
                <a:gd name="T1" fmla="*/ 543 h 543"/>
                <a:gd name="T2" fmla="*/ 48 w 259"/>
                <a:gd name="T3" fmla="*/ 543 h 543"/>
                <a:gd name="T4" fmla="*/ 0 w 259"/>
                <a:gd name="T5" fmla="*/ 495 h 543"/>
                <a:gd name="T6" fmla="*/ 0 w 259"/>
                <a:gd name="T7" fmla="*/ 48 h 543"/>
                <a:gd name="T8" fmla="*/ 48 w 259"/>
                <a:gd name="T9" fmla="*/ 0 h 543"/>
                <a:gd name="T10" fmla="*/ 211 w 259"/>
                <a:gd name="T11" fmla="*/ 0 h 543"/>
                <a:gd name="T12" fmla="*/ 259 w 259"/>
                <a:gd name="T13" fmla="*/ 48 h 543"/>
                <a:gd name="T14" fmla="*/ 259 w 259"/>
                <a:gd name="T15" fmla="*/ 495 h 543"/>
                <a:gd name="T16" fmla="*/ 211 w 259"/>
                <a:gd name="T17" fmla="*/ 543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9" h="543">
                  <a:moveTo>
                    <a:pt x="211" y="543"/>
                  </a:moveTo>
                  <a:cubicBezTo>
                    <a:pt x="48" y="543"/>
                    <a:pt x="48" y="543"/>
                    <a:pt x="48" y="543"/>
                  </a:cubicBezTo>
                  <a:cubicBezTo>
                    <a:pt x="22" y="543"/>
                    <a:pt x="0" y="521"/>
                    <a:pt x="0" y="49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37" y="0"/>
                    <a:pt x="259" y="21"/>
                    <a:pt x="259" y="48"/>
                  </a:cubicBezTo>
                  <a:cubicBezTo>
                    <a:pt x="259" y="495"/>
                    <a:pt x="259" y="495"/>
                    <a:pt x="259" y="495"/>
                  </a:cubicBezTo>
                  <a:cubicBezTo>
                    <a:pt x="259" y="521"/>
                    <a:pt x="237" y="543"/>
                    <a:pt x="211" y="5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14">
              <a:extLst>
                <a:ext uri="{FF2B5EF4-FFF2-40B4-BE49-F238E27FC236}">
                  <a16:creationId xmlns:a16="http://schemas.microsoft.com/office/drawing/2014/main" id="{75FC5771-6040-4EB6-A300-D8314321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22" y="9884001"/>
              <a:ext cx="118530" cy="1239727"/>
            </a:xfrm>
            <a:custGeom>
              <a:avLst/>
              <a:gdLst>
                <a:gd name="T0" fmla="*/ 20 w 39"/>
                <a:gd name="T1" fmla="*/ 420 h 420"/>
                <a:gd name="T2" fmla="*/ 20 w 39"/>
                <a:gd name="T3" fmla="*/ 420 h 420"/>
                <a:gd name="T4" fmla="*/ 0 w 39"/>
                <a:gd name="T5" fmla="*/ 400 h 420"/>
                <a:gd name="T6" fmla="*/ 0 w 39"/>
                <a:gd name="T7" fmla="*/ 20 h 420"/>
                <a:gd name="T8" fmla="*/ 20 w 39"/>
                <a:gd name="T9" fmla="*/ 0 h 420"/>
                <a:gd name="T10" fmla="*/ 20 w 39"/>
                <a:gd name="T11" fmla="*/ 0 h 420"/>
                <a:gd name="T12" fmla="*/ 39 w 39"/>
                <a:gd name="T13" fmla="*/ 20 h 420"/>
                <a:gd name="T14" fmla="*/ 39 w 39"/>
                <a:gd name="T15" fmla="*/ 400 h 420"/>
                <a:gd name="T16" fmla="*/ 20 w 39"/>
                <a:gd name="T17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20">
                  <a:moveTo>
                    <a:pt x="20" y="420"/>
                  </a:moveTo>
                  <a:cubicBezTo>
                    <a:pt x="20" y="420"/>
                    <a:pt x="20" y="420"/>
                    <a:pt x="20" y="420"/>
                  </a:cubicBezTo>
                  <a:cubicBezTo>
                    <a:pt x="9" y="420"/>
                    <a:pt x="0" y="411"/>
                    <a:pt x="0" y="40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1" y="0"/>
                    <a:pt x="39" y="9"/>
                    <a:pt x="39" y="20"/>
                  </a:cubicBezTo>
                  <a:cubicBezTo>
                    <a:pt x="39" y="400"/>
                    <a:pt x="39" y="400"/>
                    <a:pt x="39" y="400"/>
                  </a:cubicBezTo>
                  <a:cubicBezTo>
                    <a:pt x="39" y="411"/>
                    <a:pt x="31" y="420"/>
                    <a:pt x="20" y="4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Line 219">
              <a:extLst>
                <a:ext uri="{FF2B5EF4-FFF2-40B4-BE49-F238E27FC236}">
                  <a16:creationId xmlns:a16="http://schemas.microsoft.com/office/drawing/2014/main" id="{0A401E1C-AF1E-4DA0-AA34-7B9D01B52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77" y="10008704"/>
              <a:ext cx="493329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Line 220">
              <a:extLst>
                <a:ext uri="{FF2B5EF4-FFF2-40B4-BE49-F238E27FC236}">
                  <a16:creationId xmlns:a16="http://schemas.microsoft.com/office/drawing/2014/main" id="{955C379F-BD3A-45C1-A3D6-8E3142E54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77" y="10152857"/>
              <a:ext cx="493329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Line 221">
              <a:extLst>
                <a:ext uri="{FF2B5EF4-FFF2-40B4-BE49-F238E27FC236}">
                  <a16:creationId xmlns:a16="http://schemas.microsoft.com/office/drawing/2014/main" id="{D5FF4900-6F97-42C6-8E3A-52B8E28D21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70" y="10469999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Line 222">
              <a:extLst>
                <a:ext uri="{FF2B5EF4-FFF2-40B4-BE49-F238E27FC236}">
                  <a16:creationId xmlns:a16="http://schemas.microsoft.com/office/drawing/2014/main" id="{FF5BBB51-266F-4FA4-9EC2-6A59DE046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67" y="10614153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Line 223">
              <a:extLst>
                <a:ext uri="{FF2B5EF4-FFF2-40B4-BE49-F238E27FC236}">
                  <a16:creationId xmlns:a16="http://schemas.microsoft.com/office/drawing/2014/main" id="{38B66951-2AD4-4F04-A062-8314613BA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67" y="10953718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Line 224">
              <a:extLst>
                <a:ext uri="{FF2B5EF4-FFF2-40B4-BE49-F238E27FC236}">
                  <a16:creationId xmlns:a16="http://schemas.microsoft.com/office/drawing/2014/main" id="{8812360D-5235-4E0E-B2CA-6A19131A9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4" y="11113889"/>
              <a:ext cx="490126" cy="0"/>
            </a:xfrm>
            <a:prstGeom prst="line">
              <a:avLst/>
            </a:prstGeom>
            <a:noFill/>
            <a:ln w="6350" cap="flat">
              <a:solidFill>
                <a:srgbClr val="EFEDE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Oval 234">
              <a:extLst>
                <a:ext uri="{FF2B5EF4-FFF2-40B4-BE49-F238E27FC236}">
                  <a16:creationId xmlns:a16="http://schemas.microsoft.com/office/drawing/2014/main" id="{BE33195D-49DC-408A-9596-D2947CCCD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323" y="10649393"/>
              <a:ext cx="83288" cy="8328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Oval 235">
              <a:extLst>
                <a:ext uri="{FF2B5EF4-FFF2-40B4-BE49-F238E27FC236}">
                  <a16:creationId xmlns:a16="http://schemas.microsoft.com/office/drawing/2014/main" id="{B147CDCE-E079-4013-9D07-6CE800208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523" y="10463594"/>
              <a:ext cx="83288" cy="8328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Oval 236">
              <a:extLst>
                <a:ext uri="{FF2B5EF4-FFF2-40B4-BE49-F238E27FC236}">
                  <a16:creationId xmlns:a16="http://schemas.microsoft.com/office/drawing/2014/main" id="{CC7FC24E-F937-49BF-A488-5B91489EB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722" y="10280993"/>
              <a:ext cx="80089" cy="8008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Oval 237">
              <a:extLst>
                <a:ext uri="{FF2B5EF4-FFF2-40B4-BE49-F238E27FC236}">
                  <a16:creationId xmlns:a16="http://schemas.microsoft.com/office/drawing/2014/main" id="{E1A35C56-21E3-4B89-A6BF-C83B8074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04" y="8849055"/>
              <a:ext cx="464500" cy="46129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BA87C5A-3FC5-4CB3-ABB7-C0D493617C17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8D8575E-0CAD-4281-BFCB-1CB4CCFCF6A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9F0CFE12-AB0E-4A49-B0A7-C390541B9CA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4EDF0CE8-68CD-4C50-BABF-B9E8EADBCD2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83C26C50-E9BB-4B34-9063-1AE20FAC29C4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CF0E7E12-A858-4100-8D59-DEEE059B4449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728352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101E-6 -1.85185E-7 L -1.36447 1.06875 " pathEditMode="relative" rAng="0" ptsTypes="AA">
                                      <p:cBhvr>
                                        <p:cTn id="11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2619E-6 -2.40741E-6 L -1.36448 1.06875 " pathEditMode="relative" rAng="0" ptsTypes="AA">
                                      <p:cBhvr>
                                        <p:cTn id="13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10" presetClass="exit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8" dur="2000" fill="hold"/>
                                        <p:tgtEl>
                                          <p:spTgt spid="12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xit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6" presetClass="emph" presetSubtype="0" repeatCount="indefinite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1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7" dur="1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5" dur="1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73" dur="1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50" grpId="1" animBg="1"/>
      <p:bldP spid="48" grpId="0" animBg="1"/>
      <p:bldP spid="48" grpId="1" animBg="1"/>
      <p:bldP spid="49" grpId="0" animBg="1"/>
      <p:bldP spid="49" grpId="1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9" grpId="0" animBg="1"/>
      <p:bldP spid="56" grpId="0"/>
    </p:bldLst>
  </p:timing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4D9A20E1-B42C-4C8E-AC5F-927960897E81}"/>
              </a:ext>
            </a:extLst>
          </p:cNvPr>
          <p:cNvSpPr/>
          <p:nvPr userDrawn="1"/>
        </p:nvSpPr>
        <p:spPr>
          <a:xfrm>
            <a:off x="5629959" y="2092324"/>
            <a:ext cx="376961" cy="377011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2DB243F4-883A-4D31-B610-7B575B58B033}"/>
              </a:ext>
            </a:extLst>
          </p:cNvPr>
          <p:cNvSpPr/>
          <p:nvPr userDrawn="1"/>
        </p:nvSpPr>
        <p:spPr>
          <a:xfrm>
            <a:off x="7470897" y="3312777"/>
            <a:ext cx="380622" cy="38067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B254136C-E134-47F4-AA2D-4DFF24D95679}"/>
              </a:ext>
            </a:extLst>
          </p:cNvPr>
          <p:cNvSpPr/>
          <p:nvPr userDrawn="1"/>
        </p:nvSpPr>
        <p:spPr>
          <a:xfrm>
            <a:off x="3947514" y="4151702"/>
            <a:ext cx="212205" cy="212233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6E336AD-8861-49C6-9C2A-C5C9E8D3F194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FFBF308A-128A-4312-9BA1-4D5096112E50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27C9E061-7460-4493-B507-509549D7156E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id="{25D09AB9-3688-490E-8B89-22F7421ED345}"/>
              </a:ext>
            </a:extLst>
          </p:cNvPr>
          <p:cNvSpPr/>
          <p:nvPr userDrawn="1"/>
        </p:nvSpPr>
        <p:spPr>
          <a:xfrm flipV="1">
            <a:off x="7802430" y="290932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E109972-8098-4DB2-945E-D3BA2E38833F}"/>
              </a:ext>
            </a:extLst>
          </p:cNvPr>
          <p:cNvSpPr/>
          <p:nvPr userDrawn="1"/>
        </p:nvSpPr>
        <p:spPr>
          <a:xfrm>
            <a:off x="6085264" y="418293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BF5BE681-498E-4E67-94DD-804CD7A778C0}"/>
              </a:ext>
            </a:extLst>
          </p:cNvPr>
          <p:cNvSpPr/>
          <p:nvPr userDrawn="1"/>
        </p:nvSpPr>
        <p:spPr>
          <a:xfrm flipV="1">
            <a:off x="6827972" y="2375096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61F4A04-D190-4460-BB55-11CA55CC03BB}"/>
              </a:ext>
            </a:extLst>
          </p:cNvPr>
          <p:cNvSpPr/>
          <p:nvPr userDrawn="1"/>
        </p:nvSpPr>
        <p:spPr>
          <a:xfrm flipH="1">
            <a:off x="4883993" y="4019100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E5A3521E-3001-45E9-A5BF-6831ED3F5C4C}"/>
              </a:ext>
            </a:extLst>
          </p:cNvPr>
          <p:cNvSpPr/>
          <p:nvPr userDrawn="1"/>
        </p:nvSpPr>
        <p:spPr>
          <a:xfrm>
            <a:off x="3961034" y="476127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7B1B03F9-F631-45EF-80B4-2470FB241D80}"/>
              </a:ext>
            </a:extLst>
          </p:cNvPr>
          <p:cNvSpPr/>
          <p:nvPr userDrawn="1"/>
        </p:nvSpPr>
        <p:spPr>
          <a:xfrm>
            <a:off x="5303781" y="2587109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432E7835-9C8A-4E38-8F79-36F742295D46}"/>
              </a:ext>
            </a:extLst>
          </p:cNvPr>
          <p:cNvSpPr/>
          <p:nvPr userDrawn="1"/>
        </p:nvSpPr>
        <p:spPr>
          <a:xfrm flipV="1">
            <a:off x="5708838" y="5029592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5E83E00-3D50-41CF-BC9C-483332BA1E6B}"/>
              </a:ext>
            </a:extLst>
          </p:cNvPr>
          <p:cNvSpPr>
            <a:spLocks/>
          </p:cNvSpPr>
          <p:nvPr userDrawn="1"/>
        </p:nvSpPr>
        <p:spPr bwMode="auto">
          <a:xfrm>
            <a:off x="1498989" y="893289"/>
            <a:ext cx="9015862" cy="5071422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6D5BB358-4A80-473D-BDD2-9626B09280AD}"/>
              </a:ext>
            </a:extLst>
          </p:cNvPr>
          <p:cNvSpPr>
            <a:spLocks/>
          </p:cNvSpPr>
          <p:nvPr userDrawn="1"/>
        </p:nvSpPr>
        <p:spPr bwMode="auto">
          <a:xfrm>
            <a:off x="781742" y="489837"/>
            <a:ext cx="10450357" cy="5878326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rgbClr val="29084F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4C0DF095-AFE1-4072-82FC-C57C3D6DA697}"/>
              </a:ext>
            </a:extLst>
          </p:cNvPr>
          <p:cNvSpPr/>
          <p:nvPr userDrawn="1"/>
        </p:nvSpPr>
        <p:spPr>
          <a:xfrm>
            <a:off x="8165244" y="2221748"/>
            <a:ext cx="2114242" cy="2114517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91E38113-A009-4FED-B504-56A3993E90F4}"/>
              </a:ext>
            </a:extLst>
          </p:cNvPr>
          <p:cNvSpPr>
            <a:spLocks/>
          </p:cNvSpPr>
          <p:nvPr userDrawn="1"/>
        </p:nvSpPr>
        <p:spPr bwMode="auto">
          <a:xfrm>
            <a:off x="-745573" y="-485500"/>
            <a:ext cx="13504986" cy="7596554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9EDD688-9EE6-4760-B4A2-47D0DD42CDD4}"/>
              </a:ext>
            </a:extLst>
          </p:cNvPr>
          <p:cNvSpPr txBox="1"/>
          <p:nvPr userDrawn="1"/>
        </p:nvSpPr>
        <p:spPr>
          <a:xfrm rot="16200000">
            <a:off x="-442569" y="3302965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D0B3858-3A96-476A-A155-38C8246E13AC}"/>
              </a:ext>
            </a:extLst>
          </p:cNvPr>
          <p:cNvGrpSpPr/>
          <p:nvPr userDrawn="1"/>
        </p:nvGrpSpPr>
        <p:grpSpPr>
          <a:xfrm rot="707331">
            <a:off x="9250526" y="3568706"/>
            <a:ext cx="2057284" cy="2607619"/>
            <a:chOff x="4901252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91A1A40-E069-4CFE-8D9F-2466373D152C}"/>
                </a:ext>
              </a:extLst>
            </p:cNvPr>
            <p:cNvGrpSpPr/>
            <p:nvPr/>
          </p:nvGrpSpPr>
          <p:grpSpPr>
            <a:xfrm rot="19517462">
              <a:off x="4901252" y="2044846"/>
              <a:ext cx="2428022" cy="2170014"/>
              <a:chOff x="8071177" y="989922"/>
              <a:chExt cx="920379" cy="822577"/>
            </a:xfrm>
          </p:grpSpPr>
          <p:sp>
            <p:nvSpPr>
              <p:cNvPr id="32" name="Freeform 169">
                <a:extLst>
                  <a:ext uri="{FF2B5EF4-FFF2-40B4-BE49-F238E27FC236}">
                    <a16:creationId xmlns:a16="http://schemas.microsoft.com/office/drawing/2014/main" id="{887900A7-641D-492D-8D90-A21701618146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33" name="Oval 168">
                <a:extLst>
                  <a:ext uri="{FF2B5EF4-FFF2-40B4-BE49-F238E27FC236}">
                    <a16:creationId xmlns:a16="http://schemas.microsoft.com/office/drawing/2014/main" id="{9B3E38D4-409B-4DFC-8537-83B8BF647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0079" y="989922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ECBC703F-F0FC-477D-BBF3-B73E76FEB271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C04AEC1-A9CA-4E88-8047-AE5ADEA3A880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9874332-1033-4F4A-B8F2-8AA86E4A2F7F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49646A52-FA19-4095-88D2-8624C2FC1C18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6E6C42BC-ACA5-40EC-8B03-5B17C7AB18F5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2CEE0D4-027D-4CC4-A13E-BE26392B86AD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52" name="Pink">
            <a:extLst>
              <a:ext uri="{FF2B5EF4-FFF2-40B4-BE49-F238E27FC236}">
                <a16:creationId xmlns:a16="http://schemas.microsoft.com/office/drawing/2014/main" id="{048F6008-2B48-4295-8B81-028F914BFC9F}"/>
              </a:ext>
            </a:extLst>
          </p:cNvPr>
          <p:cNvSpPr/>
          <p:nvPr userDrawn="1"/>
        </p:nvSpPr>
        <p:spPr>
          <a:xfrm rot="9000000">
            <a:off x="-1588527" y="-3368375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3" name="Light Blue">
            <a:extLst>
              <a:ext uri="{FF2B5EF4-FFF2-40B4-BE49-F238E27FC236}">
                <a16:creationId xmlns:a16="http://schemas.microsoft.com/office/drawing/2014/main" id="{49CACC8B-8DA9-4919-AAFE-D22639FD7F14}"/>
              </a:ext>
            </a:extLst>
          </p:cNvPr>
          <p:cNvSpPr/>
          <p:nvPr userDrawn="1"/>
        </p:nvSpPr>
        <p:spPr>
          <a:xfrm rot="15300000">
            <a:off x="-2991351" y="-2177709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4" name="Light Blue">
            <a:extLst>
              <a:ext uri="{FF2B5EF4-FFF2-40B4-BE49-F238E27FC236}">
                <a16:creationId xmlns:a16="http://schemas.microsoft.com/office/drawing/2014/main" id="{FF720B9E-B3EF-42FF-B0A5-2EDDAE6579AE}"/>
              </a:ext>
            </a:extLst>
          </p:cNvPr>
          <p:cNvSpPr/>
          <p:nvPr userDrawn="1"/>
        </p:nvSpPr>
        <p:spPr>
          <a:xfrm rot="19159880">
            <a:off x="-540421" y="-291200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Light Blue">
            <a:extLst>
              <a:ext uri="{FF2B5EF4-FFF2-40B4-BE49-F238E27FC236}">
                <a16:creationId xmlns:a16="http://schemas.microsoft.com/office/drawing/2014/main" id="{1DF6D42E-6F61-4674-8C9D-AE92DC9D480C}"/>
              </a:ext>
            </a:extLst>
          </p:cNvPr>
          <p:cNvSpPr/>
          <p:nvPr userDrawn="1"/>
        </p:nvSpPr>
        <p:spPr>
          <a:xfrm rot="19159880">
            <a:off x="5056638" y="2362720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3" name="Pink">
            <a:extLst>
              <a:ext uri="{FF2B5EF4-FFF2-40B4-BE49-F238E27FC236}">
                <a16:creationId xmlns:a16="http://schemas.microsoft.com/office/drawing/2014/main" id="{4876F508-B821-4FA4-BD96-3D8AF86DA03D}"/>
              </a:ext>
            </a:extLst>
          </p:cNvPr>
          <p:cNvSpPr/>
          <p:nvPr userDrawn="1"/>
        </p:nvSpPr>
        <p:spPr>
          <a:xfrm rot="9000000">
            <a:off x="4008530" y="-202975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4" name="Light Blue">
            <a:extLst>
              <a:ext uri="{FF2B5EF4-FFF2-40B4-BE49-F238E27FC236}">
                <a16:creationId xmlns:a16="http://schemas.microsoft.com/office/drawing/2014/main" id="{88CB88FB-1DD1-47EE-B909-2B10F5CB32CB}"/>
              </a:ext>
            </a:extLst>
          </p:cNvPr>
          <p:cNvSpPr/>
          <p:nvPr userDrawn="1"/>
        </p:nvSpPr>
        <p:spPr>
          <a:xfrm rot="15300000">
            <a:off x="2605706" y="97316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AE7E3368-F405-40C0-8ED8-EA939C357529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19ECFDA1-387E-40D5-BF3E-BFF0C39044C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7601DEC5-EAB5-4DAA-ABF8-AE25137920B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95F8BF8-7E89-4E47-9AC1-3163D68985E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6" name="Slide Number Placeholder 5">
            <a:extLst>
              <a:ext uri="{FF2B5EF4-FFF2-40B4-BE49-F238E27FC236}">
                <a16:creationId xmlns:a16="http://schemas.microsoft.com/office/drawing/2014/main" id="{382D7767-B478-46C2-A39D-DD32EBE63DC9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bg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91972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2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2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11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7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3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3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7.17355E-7 3.88889E-6 L 0.04062 3.88889E-6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575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38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575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42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utoRev="1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57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6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49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0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8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4" dur="1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5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2" dur="1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0" dur="1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8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4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6" dur="1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2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4" dur="12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6" grpId="1" animBg="1"/>
          <p:bldP spid="17" grpId="0" animBg="1"/>
          <p:bldP spid="17" grpId="1" animBg="1"/>
          <p:bldP spid="18" grpId="0" animBg="1"/>
          <p:bldP spid="18" grpId="1" animBg="1"/>
          <p:bldP spid="19" grpId="0" animBg="1"/>
          <p:bldP spid="19" grpId="1" animBg="1"/>
          <p:bldP spid="39" grpId="0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42" grpId="0" animBg="1"/>
          <p:bldP spid="42" grpId="1" animBg="1"/>
          <p:bldP spid="43" grpId="0" animBg="1"/>
          <p:bldP spid="43" grpId="1" animBg="1"/>
          <p:bldP spid="44" grpId="0" animBg="1"/>
          <p:bldP spid="44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2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2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11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7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3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3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7.17355E-7 3.88889E-6 L 0.04062 3.88889E-6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575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38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575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42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utoRev="1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57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6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8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8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4" dur="1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5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2" dur="1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0" dur="1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3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8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4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6" dur="1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2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4" dur="12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6" grpId="1" animBg="1"/>
          <p:bldP spid="17" grpId="0" animBg="1"/>
          <p:bldP spid="17" grpId="1" animBg="1"/>
          <p:bldP spid="18" grpId="0" animBg="1"/>
          <p:bldP spid="18" grpId="1" animBg="1"/>
          <p:bldP spid="19" grpId="0" animBg="1"/>
          <p:bldP spid="19" grpId="1" animBg="1"/>
          <p:bldP spid="39" grpId="0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42" grpId="0" animBg="1"/>
          <p:bldP spid="42" grpId="1" animBg="1"/>
          <p:bldP spid="43" grpId="0" animBg="1"/>
          <p:bldP spid="43" grpId="1" animBg="1"/>
          <p:bldP spid="44" grpId="0" animBg="1"/>
          <p:bldP spid="44" grpId="1" animBg="1"/>
        </p:bldLst>
      </p:timing>
    </mc:Fallback>
  </mc:AlternateContent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4D9A20E1-B42C-4C8E-AC5F-927960897E81}"/>
              </a:ext>
            </a:extLst>
          </p:cNvPr>
          <p:cNvSpPr/>
          <p:nvPr userDrawn="1"/>
        </p:nvSpPr>
        <p:spPr>
          <a:xfrm>
            <a:off x="5629959" y="2092324"/>
            <a:ext cx="376961" cy="377011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673100" dist="241300" dir="5400000" algn="ctr" rotWithShape="0">
              <a:schemeClr val="accent4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2DB243F4-883A-4D31-B610-7B575B58B033}"/>
              </a:ext>
            </a:extLst>
          </p:cNvPr>
          <p:cNvSpPr/>
          <p:nvPr userDrawn="1"/>
        </p:nvSpPr>
        <p:spPr>
          <a:xfrm>
            <a:off x="7470897" y="3312777"/>
            <a:ext cx="380622" cy="38067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B254136C-E134-47F4-AA2D-4DFF24D95679}"/>
              </a:ext>
            </a:extLst>
          </p:cNvPr>
          <p:cNvSpPr/>
          <p:nvPr userDrawn="1"/>
        </p:nvSpPr>
        <p:spPr>
          <a:xfrm>
            <a:off x="3947514" y="4151702"/>
            <a:ext cx="212205" cy="212233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6E336AD-8861-49C6-9C2A-C5C9E8D3F194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FFBF308A-128A-4312-9BA1-4D5096112E50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27C9E061-7460-4493-B507-509549D7156E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id="{25D09AB9-3688-490E-8B89-22F7421ED345}"/>
              </a:ext>
            </a:extLst>
          </p:cNvPr>
          <p:cNvSpPr/>
          <p:nvPr userDrawn="1"/>
        </p:nvSpPr>
        <p:spPr>
          <a:xfrm flipV="1">
            <a:off x="7802430" y="290932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E109972-8098-4DB2-945E-D3BA2E38833F}"/>
              </a:ext>
            </a:extLst>
          </p:cNvPr>
          <p:cNvSpPr/>
          <p:nvPr userDrawn="1"/>
        </p:nvSpPr>
        <p:spPr>
          <a:xfrm>
            <a:off x="6085264" y="418293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BF5BE681-498E-4E67-94DD-804CD7A778C0}"/>
              </a:ext>
            </a:extLst>
          </p:cNvPr>
          <p:cNvSpPr/>
          <p:nvPr userDrawn="1"/>
        </p:nvSpPr>
        <p:spPr>
          <a:xfrm flipV="1">
            <a:off x="6827972" y="2375096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61F4A04-D190-4460-BB55-11CA55CC03BB}"/>
              </a:ext>
            </a:extLst>
          </p:cNvPr>
          <p:cNvSpPr/>
          <p:nvPr userDrawn="1"/>
        </p:nvSpPr>
        <p:spPr>
          <a:xfrm flipH="1">
            <a:off x="4883993" y="4019100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E5A3521E-3001-45E9-A5BF-6831ED3F5C4C}"/>
              </a:ext>
            </a:extLst>
          </p:cNvPr>
          <p:cNvSpPr/>
          <p:nvPr userDrawn="1"/>
        </p:nvSpPr>
        <p:spPr>
          <a:xfrm>
            <a:off x="3961034" y="4761271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7B1B03F9-F631-45EF-80B4-2470FB241D80}"/>
              </a:ext>
            </a:extLst>
          </p:cNvPr>
          <p:cNvSpPr/>
          <p:nvPr userDrawn="1"/>
        </p:nvSpPr>
        <p:spPr>
          <a:xfrm>
            <a:off x="5303781" y="2587109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432E7835-9C8A-4E38-8F79-36F742295D46}"/>
              </a:ext>
            </a:extLst>
          </p:cNvPr>
          <p:cNvSpPr/>
          <p:nvPr userDrawn="1"/>
        </p:nvSpPr>
        <p:spPr>
          <a:xfrm flipV="1">
            <a:off x="5708838" y="5029592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5E83E00-3D50-41CF-BC9C-483332BA1E6B}"/>
              </a:ext>
            </a:extLst>
          </p:cNvPr>
          <p:cNvSpPr>
            <a:spLocks/>
          </p:cNvSpPr>
          <p:nvPr userDrawn="1"/>
        </p:nvSpPr>
        <p:spPr bwMode="auto">
          <a:xfrm>
            <a:off x="1498989" y="893289"/>
            <a:ext cx="9015862" cy="5071422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6D5BB358-4A80-473D-BDD2-9626B09280AD}"/>
              </a:ext>
            </a:extLst>
          </p:cNvPr>
          <p:cNvSpPr>
            <a:spLocks/>
          </p:cNvSpPr>
          <p:nvPr userDrawn="1"/>
        </p:nvSpPr>
        <p:spPr bwMode="auto">
          <a:xfrm>
            <a:off x="781742" y="489837"/>
            <a:ext cx="10450357" cy="5878326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4C0DF095-AFE1-4072-82FC-C57C3D6DA697}"/>
              </a:ext>
            </a:extLst>
          </p:cNvPr>
          <p:cNvSpPr/>
          <p:nvPr userDrawn="1"/>
        </p:nvSpPr>
        <p:spPr>
          <a:xfrm>
            <a:off x="8165244" y="2221748"/>
            <a:ext cx="2114242" cy="2114517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91E38113-A009-4FED-B504-56A3993E90F4}"/>
              </a:ext>
            </a:extLst>
          </p:cNvPr>
          <p:cNvSpPr>
            <a:spLocks/>
          </p:cNvSpPr>
          <p:nvPr userDrawn="1"/>
        </p:nvSpPr>
        <p:spPr bwMode="auto">
          <a:xfrm>
            <a:off x="-745573" y="-485500"/>
            <a:ext cx="13504986" cy="7596554"/>
          </a:xfrm>
          <a:custGeom>
            <a:avLst/>
            <a:gdLst>
              <a:gd name="connsiteX0" fmla="*/ 16109503 w 24387176"/>
              <a:gd name="connsiteY0" fmla="*/ 1539965 h 13716000"/>
              <a:gd name="connsiteX1" fmla="*/ 14114056 w 24387176"/>
              <a:gd name="connsiteY1" fmla="*/ 2249916 h 13716000"/>
              <a:gd name="connsiteX2" fmla="*/ 9850924 w 24387176"/>
              <a:gd name="connsiteY2" fmla="*/ 2399312 h 13716000"/>
              <a:gd name="connsiteX3" fmla="*/ 8702762 w 24387176"/>
              <a:gd name="connsiteY3" fmla="*/ 2708406 h 13716000"/>
              <a:gd name="connsiteX4" fmla="*/ 8079769 w 24387176"/>
              <a:gd name="connsiteY4" fmla="*/ 5299649 h 13716000"/>
              <a:gd name="connsiteX5" fmla="*/ 6267424 w 24387176"/>
              <a:gd name="connsiteY5" fmla="*/ 7545736 h 13716000"/>
              <a:gd name="connsiteX6" fmla="*/ 5047179 w 24387176"/>
              <a:gd name="connsiteY6" fmla="*/ 8766658 h 13716000"/>
              <a:gd name="connsiteX7" fmla="*/ 5541456 w 24387176"/>
              <a:gd name="connsiteY7" fmla="*/ 9580608 h 13716000"/>
              <a:gd name="connsiteX8" fmla="*/ 6246829 w 24387176"/>
              <a:gd name="connsiteY8" fmla="*/ 10698499 h 13716000"/>
              <a:gd name="connsiteX9" fmla="*/ 5587794 w 24387176"/>
              <a:gd name="connsiteY9" fmla="*/ 11666996 h 13716000"/>
              <a:gd name="connsiteX10" fmla="*/ 10000237 w 24387176"/>
              <a:gd name="connsiteY10" fmla="*/ 12388216 h 13716000"/>
              <a:gd name="connsiteX11" fmla="*/ 10576892 w 24387176"/>
              <a:gd name="connsiteY11" fmla="*/ 12341852 h 13716000"/>
              <a:gd name="connsiteX12" fmla="*/ 10901262 w 24387176"/>
              <a:gd name="connsiteY12" fmla="*/ 12182153 h 13716000"/>
              <a:gd name="connsiteX13" fmla="*/ 12136953 w 24387176"/>
              <a:gd name="connsiteY13" fmla="*/ 11584570 h 13716000"/>
              <a:gd name="connsiteX14" fmla="*/ 13099760 w 24387176"/>
              <a:gd name="connsiteY14" fmla="*/ 11630935 h 13716000"/>
              <a:gd name="connsiteX15" fmla="*/ 14021379 w 24387176"/>
              <a:gd name="connsiteY15" fmla="*/ 11393962 h 13716000"/>
              <a:gd name="connsiteX16" fmla="*/ 14402384 w 24387176"/>
              <a:gd name="connsiteY16" fmla="*/ 10327586 h 13716000"/>
              <a:gd name="connsiteX17" fmla="*/ 15550546 w 24387176"/>
              <a:gd name="connsiteY17" fmla="*/ 9616668 h 13716000"/>
              <a:gd name="connsiteX18" fmla="*/ 15895510 w 24387176"/>
              <a:gd name="connsiteY18" fmla="*/ 9168482 h 13716000"/>
              <a:gd name="connsiteX19" fmla="*/ 18294808 w 24387176"/>
              <a:gd name="connsiteY19" fmla="*/ 7401491 h 13716000"/>
              <a:gd name="connsiteX20" fmla="*/ 18953844 w 24387176"/>
              <a:gd name="connsiteY20" fmla="*/ 5093586 h 13716000"/>
              <a:gd name="connsiteX21" fmla="*/ 18902356 w 24387176"/>
              <a:gd name="connsiteY21" fmla="*/ 3754176 h 13716000"/>
              <a:gd name="connsiteX22" fmla="*/ 18686110 w 24387176"/>
              <a:gd name="connsiteY22" fmla="*/ 2476585 h 13716000"/>
              <a:gd name="connsiteX23" fmla="*/ 16523652 w 24387176"/>
              <a:gd name="connsiteY23" fmla="*/ 2662042 h 13716000"/>
              <a:gd name="connsiteX24" fmla="*/ 16523652 w 24387176"/>
              <a:gd name="connsiteY24" fmla="*/ 1672940 h 13716000"/>
              <a:gd name="connsiteX25" fmla="*/ 16109503 w 24387176"/>
              <a:gd name="connsiteY25" fmla="*/ 1539965 h 13716000"/>
              <a:gd name="connsiteX26" fmla="*/ 0 w 24387176"/>
              <a:gd name="connsiteY26" fmla="*/ 0 h 13716000"/>
              <a:gd name="connsiteX27" fmla="*/ 24387176 w 24387176"/>
              <a:gd name="connsiteY27" fmla="*/ 0 h 13716000"/>
              <a:gd name="connsiteX28" fmla="*/ 24387176 w 24387176"/>
              <a:gd name="connsiteY28" fmla="*/ 13716000 h 13716000"/>
              <a:gd name="connsiteX29" fmla="*/ 0 w 24387176"/>
              <a:gd name="connsiteY29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4387176" h="13716000">
                <a:moveTo>
                  <a:pt x="16109503" y="1539965"/>
                </a:moveTo>
                <a:cubicBezTo>
                  <a:pt x="15681838" y="1538999"/>
                  <a:pt x="15164393" y="1894458"/>
                  <a:pt x="14114056" y="2249916"/>
                </a:cubicBezTo>
                <a:cubicBezTo>
                  <a:pt x="12826879" y="2687800"/>
                  <a:pt x="11483066" y="2440524"/>
                  <a:pt x="9850924" y="2399312"/>
                </a:cubicBezTo>
                <a:cubicBezTo>
                  <a:pt x="9449327" y="2389009"/>
                  <a:pt x="9047726" y="2492040"/>
                  <a:pt x="8702762" y="2708406"/>
                </a:cubicBezTo>
                <a:cubicBezTo>
                  <a:pt x="7703913" y="3331747"/>
                  <a:pt x="8151851" y="4259031"/>
                  <a:pt x="8079769" y="5299649"/>
                </a:cubicBezTo>
                <a:cubicBezTo>
                  <a:pt x="7997389" y="6536027"/>
                  <a:pt x="7544304" y="7071791"/>
                  <a:pt x="6267424" y="7545736"/>
                </a:cubicBezTo>
                <a:cubicBezTo>
                  <a:pt x="5376696" y="7875436"/>
                  <a:pt x="5047179" y="8313320"/>
                  <a:pt x="5047179" y="8766658"/>
                </a:cubicBezTo>
                <a:cubicBezTo>
                  <a:pt x="5047179" y="9106662"/>
                  <a:pt x="5242830" y="9420908"/>
                  <a:pt x="5541456" y="9580608"/>
                </a:cubicBezTo>
                <a:cubicBezTo>
                  <a:pt x="6200490" y="9946369"/>
                  <a:pt x="7394991" y="10379102"/>
                  <a:pt x="6246829" y="10698499"/>
                </a:cubicBezTo>
                <a:cubicBezTo>
                  <a:pt x="4846380" y="11090019"/>
                  <a:pt x="5134707" y="11481539"/>
                  <a:pt x="5587794" y="11666996"/>
                </a:cubicBezTo>
                <a:cubicBezTo>
                  <a:pt x="5989393" y="11831846"/>
                  <a:pt x="9279418" y="12290336"/>
                  <a:pt x="10000237" y="12388216"/>
                </a:cubicBezTo>
                <a:cubicBezTo>
                  <a:pt x="10195888" y="12413974"/>
                  <a:pt x="10391539" y="12403671"/>
                  <a:pt x="10576892" y="12341852"/>
                </a:cubicBezTo>
                <a:cubicBezTo>
                  <a:pt x="10685016" y="12310942"/>
                  <a:pt x="10798287" y="12259427"/>
                  <a:pt x="10901262" y="12182153"/>
                </a:cubicBezTo>
                <a:cubicBezTo>
                  <a:pt x="11498512" y="11811240"/>
                  <a:pt x="12136953" y="11584570"/>
                  <a:pt x="12136953" y="11584570"/>
                </a:cubicBezTo>
                <a:cubicBezTo>
                  <a:pt x="12487064" y="11486690"/>
                  <a:pt x="12826879" y="11569116"/>
                  <a:pt x="13099760" y="11630935"/>
                </a:cubicBezTo>
                <a:cubicBezTo>
                  <a:pt x="13424129" y="11713360"/>
                  <a:pt x="13774241" y="11625783"/>
                  <a:pt x="14021379" y="11393962"/>
                </a:cubicBezTo>
                <a:cubicBezTo>
                  <a:pt x="14335451" y="11095171"/>
                  <a:pt x="14263369" y="10775773"/>
                  <a:pt x="14402384" y="10327586"/>
                </a:cubicBezTo>
                <a:cubicBezTo>
                  <a:pt x="14541399" y="9874247"/>
                  <a:pt x="15143798" y="9863944"/>
                  <a:pt x="15550546" y="9616668"/>
                </a:cubicBezTo>
                <a:cubicBezTo>
                  <a:pt x="15720454" y="9513637"/>
                  <a:pt x="15838874" y="9353938"/>
                  <a:pt x="15895510" y="9168482"/>
                </a:cubicBezTo>
                <a:cubicBezTo>
                  <a:pt x="16178689" y="8184531"/>
                  <a:pt x="16606032" y="8158773"/>
                  <a:pt x="18294808" y="7401491"/>
                </a:cubicBezTo>
                <a:cubicBezTo>
                  <a:pt x="19540796" y="6845121"/>
                  <a:pt x="19252468" y="5835413"/>
                  <a:pt x="18953844" y="5093586"/>
                </a:cubicBezTo>
                <a:cubicBezTo>
                  <a:pt x="18778788" y="4666006"/>
                  <a:pt x="18763340" y="4192060"/>
                  <a:pt x="18902356" y="3754176"/>
                </a:cubicBezTo>
                <a:cubicBezTo>
                  <a:pt x="19149494" y="2960834"/>
                  <a:pt x="19056816" y="2744467"/>
                  <a:pt x="18686110" y="2476585"/>
                </a:cubicBezTo>
                <a:cubicBezTo>
                  <a:pt x="18233024" y="2146885"/>
                  <a:pt x="17203282" y="3321444"/>
                  <a:pt x="16523652" y="2662042"/>
                </a:cubicBezTo>
                <a:cubicBezTo>
                  <a:pt x="16338299" y="2435373"/>
                  <a:pt x="17079712" y="2043853"/>
                  <a:pt x="16523652" y="1672940"/>
                </a:cubicBezTo>
                <a:cubicBezTo>
                  <a:pt x="16384637" y="1580211"/>
                  <a:pt x="16252058" y="1540287"/>
                  <a:pt x="16109503" y="1539965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D0B3858-3A96-476A-A155-38C8246E13AC}"/>
              </a:ext>
            </a:extLst>
          </p:cNvPr>
          <p:cNvGrpSpPr/>
          <p:nvPr userDrawn="1"/>
        </p:nvGrpSpPr>
        <p:grpSpPr>
          <a:xfrm rot="707331">
            <a:off x="9250526" y="3568706"/>
            <a:ext cx="2057284" cy="2607619"/>
            <a:chOff x="4901252" y="1678521"/>
            <a:chExt cx="2428022" cy="3077132"/>
          </a:xfrm>
          <a:effectLst>
            <a:outerShdw blurRad="850900" sx="102000" sy="102000" algn="ctr" rotWithShape="0">
              <a:schemeClr val="accent4">
                <a:lumMod val="40000"/>
                <a:lumOff val="60000"/>
                <a:alpha val="57000"/>
              </a:schemeClr>
            </a:outerShdw>
          </a:effectLst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91A1A40-E069-4CFE-8D9F-2466373D152C}"/>
                </a:ext>
              </a:extLst>
            </p:cNvPr>
            <p:cNvGrpSpPr/>
            <p:nvPr/>
          </p:nvGrpSpPr>
          <p:grpSpPr>
            <a:xfrm rot="19517462">
              <a:off x="4901252" y="2044846"/>
              <a:ext cx="2428022" cy="2170014"/>
              <a:chOff x="8071177" y="989922"/>
              <a:chExt cx="920379" cy="822577"/>
            </a:xfrm>
          </p:grpSpPr>
          <p:sp>
            <p:nvSpPr>
              <p:cNvPr id="32" name="Freeform 169">
                <a:extLst>
                  <a:ext uri="{FF2B5EF4-FFF2-40B4-BE49-F238E27FC236}">
                    <a16:creationId xmlns:a16="http://schemas.microsoft.com/office/drawing/2014/main" id="{887900A7-641D-492D-8D90-A21701618146}"/>
                  </a:ext>
                </a:extLst>
              </p:cNvPr>
              <p:cNvSpPr>
                <a:spLocks/>
              </p:cNvSpPr>
              <p:nvPr/>
            </p:nvSpPr>
            <p:spPr bwMode="auto">
              <a:xfrm rot="21063365" flipH="1">
                <a:off x="8118156" y="1078241"/>
                <a:ext cx="714084" cy="734258"/>
              </a:xfrm>
              <a:custGeom>
                <a:avLst/>
                <a:gdLst>
                  <a:gd name="T0" fmla="*/ 1958 w 2231"/>
                  <a:gd name="T1" fmla="*/ 250 h 2347"/>
                  <a:gd name="T2" fmla="*/ 1959 w 2231"/>
                  <a:gd name="T3" fmla="*/ 249 h 2347"/>
                  <a:gd name="T4" fmla="*/ 1942 w 2231"/>
                  <a:gd name="T5" fmla="*/ 230 h 2347"/>
                  <a:gd name="T6" fmla="*/ 1831 w 2231"/>
                  <a:gd name="T7" fmla="*/ 109 h 2347"/>
                  <a:gd name="T8" fmla="*/ 1737 w 2231"/>
                  <a:gd name="T9" fmla="*/ 27 h 2347"/>
                  <a:gd name="T10" fmla="*/ 1736 w 2231"/>
                  <a:gd name="T11" fmla="*/ 27 h 2347"/>
                  <a:gd name="T12" fmla="*/ 1702 w 2231"/>
                  <a:gd name="T13" fmla="*/ 0 h 2347"/>
                  <a:gd name="T14" fmla="*/ 1455 w 2231"/>
                  <a:gd name="T15" fmla="*/ 573 h 2347"/>
                  <a:gd name="T16" fmla="*/ 1465 w 2231"/>
                  <a:gd name="T17" fmla="*/ 856 h 2347"/>
                  <a:gd name="T18" fmla="*/ 895 w 2231"/>
                  <a:gd name="T19" fmla="*/ 1333 h 2347"/>
                  <a:gd name="T20" fmla="*/ 452 w 2231"/>
                  <a:gd name="T21" fmla="*/ 1047 h 2347"/>
                  <a:gd name="T22" fmla="*/ 274 w 2231"/>
                  <a:gd name="T23" fmla="*/ 1234 h 2347"/>
                  <a:gd name="T24" fmla="*/ 274 w 2231"/>
                  <a:gd name="T25" fmla="*/ 1234 h 2347"/>
                  <a:gd name="T26" fmla="*/ 247 w 2231"/>
                  <a:gd name="T27" fmla="*/ 1499 h 2347"/>
                  <a:gd name="T28" fmla="*/ 239 w 2231"/>
                  <a:gd name="T29" fmla="*/ 1565 h 2347"/>
                  <a:gd name="T30" fmla="*/ 220 w 2231"/>
                  <a:gd name="T31" fmla="*/ 1666 h 2347"/>
                  <a:gd name="T32" fmla="*/ 105 w 2231"/>
                  <a:gd name="T33" fmla="*/ 1879 h 2347"/>
                  <a:gd name="T34" fmla="*/ 0 w 2231"/>
                  <a:gd name="T35" fmla="*/ 1955 h 2347"/>
                  <a:gd name="T36" fmla="*/ 35 w 2231"/>
                  <a:gd name="T37" fmla="*/ 1987 h 2347"/>
                  <a:gd name="T38" fmla="*/ 34 w 2231"/>
                  <a:gd name="T39" fmla="*/ 1988 h 2347"/>
                  <a:gd name="T40" fmla="*/ 157 w 2231"/>
                  <a:gd name="T41" fmla="*/ 2092 h 2347"/>
                  <a:gd name="T42" fmla="*/ 189 w 2231"/>
                  <a:gd name="T43" fmla="*/ 2115 h 2347"/>
                  <a:gd name="T44" fmla="*/ 189 w 2231"/>
                  <a:gd name="T45" fmla="*/ 2115 h 2347"/>
                  <a:gd name="T46" fmla="*/ 931 w 2231"/>
                  <a:gd name="T47" fmla="*/ 2347 h 2347"/>
                  <a:gd name="T48" fmla="*/ 2231 w 2231"/>
                  <a:gd name="T49" fmla="*/ 1047 h 2347"/>
                  <a:gd name="T50" fmla="*/ 1958 w 2231"/>
                  <a:gd name="T51" fmla="*/ 250 h 2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31" h="2347">
                    <a:moveTo>
                      <a:pt x="1958" y="250"/>
                    </a:moveTo>
                    <a:cubicBezTo>
                      <a:pt x="1959" y="249"/>
                      <a:pt x="1959" y="249"/>
                      <a:pt x="1959" y="249"/>
                    </a:cubicBezTo>
                    <a:cubicBezTo>
                      <a:pt x="1959" y="249"/>
                      <a:pt x="1953" y="242"/>
                      <a:pt x="1942" y="230"/>
                    </a:cubicBezTo>
                    <a:cubicBezTo>
                      <a:pt x="1908" y="188"/>
                      <a:pt x="1871" y="147"/>
                      <a:pt x="1831" y="109"/>
                    </a:cubicBezTo>
                    <a:cubicBezTo>
                      <a:pt x="1831" y="109"/>
                      <a:pt x="1790" y="67"/>
                      <a:pt x="1737" y="27"/>
                    </a:cubicBezTo>
                    <a:cubicBezTo>
                      <a:pt x="1737" y="27"/>
                      <a:pt x="1736" y="27"/>
                      <a:pt x="1736" y="27"/>
                    </a:cubicBezTo>
                    <a:cubicBezTo>
                      <a:pt x="1723" y="16"/>
                      <a:pt x="1712" y="7"/>
                      <a:pt x="1702" y="0"/>
                    </a:cubicBezTo>
                    <a:cubicBezTo>
                      <a:pt x="1702" y="0"/>
                      <a:pt x="1426" y="168"/>
                      <a:pt x="1455" y="573"/>
                    </a:cubicBezTo>
                    <a:cubicBezTo>
                      <a:pt x="1448" y="640"/>
                      <a:pt x="1463" y="773"/>
                      <a:pt x="1465" y="856"/>
                    </a:cubicBezTo>
                    <a:cubicBezTo>
                      <a:pt x="1486" y="1483"/>
                      <a:pt x="1157" y="1550"/>
                      <a:pt x="895" y="1333"/>
                    </a:cubicBezTo>
                    <a:cubicBezTo>
                      <a:pt x="777" y="1236"/>
                      <a:pt x="684" y="987"/>
                      <a:pt x="452" y="1047"/>
                    </a:cubicBezTo>
                    <a:cubicBezTo>
                      <a:pt x="336" y="1078"/>
                      <a:pt x="292" y="1149"/>
                      <a:pt x="274" y="1234"/>
                    </a:cubicBezTo>
                    <a:cubicBezTo>
                      <a:pt x="274" y="1234"/>
                      <a:pt x="274" y="1234"/>
                      <a:pt x="274" y="1234"/>
                    </a:cubicBezTo>
                    <a:cubicBezTo>
                      <a:pt x="256" y="1318"/>
                      <a:pt x="262" y="1414"/>
                      <a:pt x="247" y="1499"/>
                    </a:cubicBezTo>
                    <a:cubicBezTo>
                      <a:pt x="242" y="1522"/>
                      <a:pt x="240" y="1544"/>
                      <a:pt x="239" y="1565"/>
                    </a:cubicBezTo>
                    <a:cubicBezTo>
                      <a:pt x="233" y="1600"/>
                      <a:pt x="227" y="1634"/>
                      <a:pt x="220" y="1666"/>
                    </a:cubicBezTo>
                    <a:cubicBezTo>
                      <a:pt x="217" y="1677"/>
                      <a:pt x="190" y="1790"/>
                      <a:pt x="105" y="1879"/>
                    </a:cubicBezTo>
                    <a:cubicBezTo>
                      <a:pt x="77" y="1903"/>
                      <a:pt x="43" y="1928"/>
                      <a:pt x="0" y="1955"/>
                    </a:cubicBezTo>
                    <a:cubicBezTo>
                      <a:pt x="0" y="1955"/>
                      <a:pt x="14" y="1968"/>
                      <a:pt x="35" y="1987"/>
                    </a:cubicBezTo>
                    <a:cubicBezTo>
                      <a:pt x="35" y="1988"/>
                      <a:pt x="34" y="1988"/>
                      <a:pt x="34" y="1988"/>
                    </a:cubicBezTo>
                    <a:cubicBezTo>
                      <a:pt x="73" y="2025"/>
                      <a:pt x="114" y="2060"/>
                      <a:pt x="157" y="2092"/>
                    </a:cubicBezTo>
                    <a:cubicBezTo>
                      <a:pt x="168" y="2101"/>
                      <a:pt x="179" y="2109"/>
                      <a:pt x="189" y="2115"/>
                    </a:cubicBezTo>
                    <a:cubicBezTo>
                      <a:pt x="189" y="2115"/>
                      <a:pt x="189" y="2115"/>
                      <a:pt x="189" y="2115"/>
                    </a:cubicBezTo>
                    <a:cubicBezTo>
                      <a:pt x="399" y="2261"/>
                      <a:pt x="655" y="2347"/>
                      <a:pt x="931" y="2347"/>
                    </a:cubicBezTo>
                    <a:cubicBezTo>
                      <a:pt x="1649" y="2347"/>
                      <a:pt x="2231" y="1765"/>
                      <a:pt x="2231" y="1047"/>
                    </a:cubicBezTo>
                    <a:cubicBezTo>
                      <a:pt x="2231" y="747"/>
                      <a:pt x="2129" y="470"/>
                      <a:pt x="1958" y="250"/>
                    </a:cubicBezTo>
                    <a:close/>
                  </a:path>
                </a:pathLst>
              </a:custGeom>
              <a:solidFill>
                <a:srgbClr val="E3EDFF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r>
                  <a:rPr lang="en-US" sz="900"/>
                  <a:t> </a:t>
                </a:r>
              </a:p>
            </p:txBody>
          </p:sp>
          <p:sp>
            <p:nvSpPr>
              <p:cNvPr id="33" name="Oval 168">
                <a:extLst>
                  <a:ext uri="{FF2B5EF4-FFF2-40B4-BE49-F238E27FC236}">
                    <a16:creationId xmlns:a16="http://schemas.microsoft.com/office/drawing/2014/main" id="{9B3E38D4-409B-4DFC-8537-83B8BF647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1063365" flipH="1">
                <a:off x="8110079" y="989922"/>
                <a:ext cx="832107" cy="813372"/>
              </a:xfrm>
              <a:prstGeom prst="ellipse">
                <a:avLst/>
              </a:prstGeom>
              <a:solidFill>
                <a:schemeClr val="bg2"/>
              </a:solidFill>
              <a:ln w="3383" cap="flat">
                <a:noFill/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 sz="900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ECBC703F-F0FC-477D-BBF3-B73E76FEB271}"/>
                  </a:ext>
                </a:extLst>
              </p:cNvPr>
              <p:cNvSpPr/>
              <p:nvPr/>
            </p:nvSpPr>
            <p:spPr>
              <a:xfrm rot="19840605">
                <a:off x="8071177" y="1215421"/>
                <a:ext cx="793464" cy="121582"/>
              </a:xfrm>
              <a:custGeom>
                <a:avLst/>
                <a:gdLst>
                  <a:gd name="connsiteX0" fmla="*/ 2669276 w 2804577"/>
                  <a:gd name="connsiteY0" fmla="*/ 29024 h 429745"/>
                  <a:gd name="connsiteX1" fmla="*/ 2704270 w 2804577"/>
                  <a:gd name="connsiteY1" fmla="*/ 94827 h 429745"/>
                  <a:gd name="connsiteX2" fmla="*/ 2798517 w 2804577"/>
                  <a:gd name="connsiteY2" fmla="*/ 356786 h 429745"/>
                  <a:gd name="connsiteX3" fmla="*/ 2804577 w 2804577"/>
                  <a:gd name="connsiteY3" fmla="*/ 386619 h 429745"/>
                  <a:gd name="connsiteX4" fmla="*/ 2729931 w 2804577"/>
                  <a:gd name="connsiteY4" fmla="*/ 394735 h 429745"/>
                  <a:gd name="connsiteX5" fmla="*/ 2178862 w 2804577"/>
                  <a:gd name="connsiteY5" fmla="*/ 427351 h 429745"/>
                  <a:gd name="connsiteX6" fmla="*/ 1549254 w 2804577"/>
                  <a:gd name="connsiteY6" fmla="*/ 230716 h 429745"/>
                  <a:gd name="connsiteX7" fmla="*/ 500678 w 2804577"/>
                  <a:gd name="connsiteY7" fmla="*/ 304672 h 429745"/>
                  <a:gd name="connsiteX8" fmla="*/ 58632 w 2804577"/>
                  <a:gd name="connsiteY8" fmla="*/ 187873 h 429745"/>
                  <a:gd name="connsiteX9" fmla="*/ 0 w 2804577"/>
                  <a:gd name="connsiteY9" fmla="*/ 166479 h 429745"/>
                  <a:gd name="connsiteX10" fmla="*/ 55299 w 2804577"/>
                  <a:gd name="connsiteY10" fmla="*/ 38302 h 429745"/>
                  <a:gd name="connsiteX11" fmla="*/ 76752 w 2804577"/>
                  <a:gd name="connsiteY11" fmla="*/ 0 h 429745"/>
                  <a:gd name="connsiteX12" fmla="*/ 154199 w 2804577"/>
                  <a:gd name="connsiteY12" fmla="*/ 3101 h 429745"/>
                  <a:gd name="connsiteX13" fmla="*/ 1025540 w 2804577"/>
                  <a:gd name="connsiteY13" fmla="*/ 21070 h 429745"/>
                  <a:gd name="connsiteX14" fmla="*/ 1920422 w 2804577"/>
                  <a:gd name="connsiteY14" fmla="*/ 86852 h 429745"/>
                  <a:gd name="connsiteX15" fmla="*/ 2614812 w 2804577"/>
                  <a:gd name="connsiteY15" fmla="*/ 40742 h 429745"/>
                  <a:gd name="connsiteX16" fmla="*/ 2669276 w 2804577"/>
                  <a:gd name="connsiteY16" fmla="*/ 29024 h 4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04577" h="429745">
                    <a:moveTo>
                      <a:pt x="2669276" y="29024"/>
                    </a:moveTo>
                    <a:lnTo>
                      <a:pt x="2704270" y="94827"/>
                    </a:lnTo>
                    <a:cubicBezTo>
                      <a:pt x="2743989" y="178957"/>
                      <a:pt x="2775600" y="266692"/>
                      <a:pt x="2798517" y="356786"/>
                    </a:cubicBezTo>
                    <a:lnTo>
                      <a:pt x="2804577" y="386619"/>
                    </a:lnTo>
                    <a:lnTo>
                      <a:pt x="2729931" y="394735"/>
                    </a:lnTo>
                    <a:cubicBezTo>
                      <a:pt x="2525083" y="416803"/>
                      <a:pt x="2314818" y="436779"/>
                      <a:pt x="2178862" y="427351"/>
                    </a:cubicBezTo>
                    <a:cubicBezTo>
                      <a:pt x="1888824" y="407238"/>
                      <a:pt x="1828953" y="251163"/>
                      <a:pt x="1549254" y="230716"/>
                    </a:cubicBezTo>
                    <a:cubicBezTo>
                      <a:pt x="1269558" y="210271"/>
                      <a:pt x="831668" y="344623"/>
                      <a:pt x="500678" y="304672"/>
                    </a:cubicBezTo>
                    <a:cubicBezTo>
                      <a:pt x="376556" y="289692"/>
                      <a:pt x="213708" y="241838"/>
                      <a:pt x="58632" y="187873"/>
                    </a:cubicBezTo>
                    <a:lnTo>
                      <a:pt x="0" y="166479"/>
                    </a:lnTo>
                    <a:lnTo>
                      <a:pt x="55299" y="38302"/>
                    </a:lnTo>
                    <a:lnTo>
                      <a:pt x="76752" y="0"/>
                    </a:lnTo>
                    <a:lnTo>
                      <a:pt x="154199" y="3101"/>
                    </a:lnTo>
                    <a:cubicBezTo>
                      <a:pt x="428122" y="13644"/>
                      <a:pt x="763678" y="23408"/>
                      <a:pt x="1025540" y="21070"/>
                    </a:cubicBezTo>
                    <a:cubicBezTo>
                      <a:pt x="1559155" y="16307"/>
                      <a:pt x="1574249" y="21395"/>
                      <a:pt x="1920422" y="86852"/>
                    </a:cubicBezTo>
                    <a:cubicBezTo>
                      <a:pt x="2180043" y="135946"/>
                      <a:pt x="2410585" y="87249"/>
                      <a:pt x="2614812" y="40742"/>
                    </a:cubicBezTo>
                    <a:lnTo>
                      <a:pt x="2669276" y="2902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C04AEC1-A9CA-4E88-8047-AE5ADEA3A880}"/>
                  </a:ext>
                </a:extLst>
              </p:cNvPr>
              <p:cNvSpPr/>
              <p:nvPr/>
            </p:nvSpPr>
            <p:spPr>
              <a:xfrm rot="19840605">
                <a:off x="8122645" y="1360891"/>
                <a:ext cx="829140" cy="108231"/>
              </a:xfrm>
              <a:custGeom>
                <a:avLst/>
                <a:gdLst>
                  <a:gd name="connsiteX0" fmla="*/ 2930456 w 2930676"/>
                  <a:gd name="connsiteY0" fmla="*/ 117662 h 382554"/>
                  <a:gd name="connsiteX1" fmla="*/ 2930676 w 2930676"/>
                  <a:gd name="connsiteY1" fmla="*/ 202626 h 382554"/>
                  <a:gd name="connsiteX2" fmla="*/ 2921543 w 2930676"/>
                  <a:gd name="connsiteY2" fmla="*/ 308924 h 382554"/>
                  <a:gd name="connsiteX3" fmla="*/ 2916954 w 2930676"/>
                  <a:gd name="connsiteY3" fmla="*/ 336968 h 382554"/>
                  <a:gd name="connsiteX4" fmla="*/ 2899259 w 2930676"/>
                  <a:gd name="connsiteY4" fmla="*/ 340980 h 382554"/>
                  <a:gd name="connsiteX5" fmla="*/ 2819316 w 2930676"/>
                  <a:gd name="connsiteY5" fmla="*/ 350238 h 382554"/>
                  <a:gd name="connsiteX6" fmla="*/ 2239334 w 2930676"/>
                  <a:gd name="connsiteY6" fmla="*/ 379589 h 382554"/>
                  <a:gd name="connsiteX7" fmla="*/ 1568778 w 2930676"/>
                  <a:gd name="connsiteY7" fmla="*/ 176626 h 382554"/>
                  <a:gd name="connsiteX8" fmla="*/ 465589 w 2930676"/>
                  <a:gd name="connsiteY8" fmla="*/ 244506 h 382554"/>
                  <a:gd name="connsiteX9" fmla="*/ 120242 w 2930676"/>
                  <a:gd name="connsiteY9" fmla="*/ 163611 h 382554"/>
                  <a:gd name="connsiteX10" fmla="*/ 101 w 2930676"/>
                  <a:gd name="connsiteY10" fmla="*/ 124974 h 382554"/>
                  <a:gd name="connsiteX11" fmla="*/ 0 w 2930676"/>
                  <a:gd name="connsiteY11" fmla="*/ 86119 h 382554"/>
                  <a:gd name="connsiteX12" fmla="*/ 1275 w 2930676"/>
                  <a:gd name="connsiteY12" fmla="*/ 86206 h 382554"/>
                  <a:gd name="connsiteX13" fmla="*/ 850089 w 2930676"/>
                  <a:gd name="connsiteY13" fmla="*/ 20671 h 382554"/>
                  <a:gd name="connsiteX14" fmla="*/ 1624259 w 2930676"/>
                  <a:gd name="connsiteY14" fmla="*/ 10186 h 382554"/>
                  <a:gd name="connsiteX15" fmla="*/ 2535529 w 2930676"/>
                  <a:gd name="connsiteY15" fmla="*/ 173642 h 382554"/>
                  <a:gd name="connsiteX16" fmla="*/ 2912561 w 2930676"/>
                  <a:gd name="connsiteY16" fmla="*/ 121894 h 382554"/>
                  <a:gd name="connsiteX17" fmla="*/ 2930456 w 2930676"/>
                  <a:gd name="connsiteY17" fmla="*/ 117662 h 38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30676" h="382554">
                    <a:moveTo>
                      <a:pt x="2930456" y="117662"/>
                    </a:moveTo>
                    <a:lnTo>
                      <a:pt x="2930676" y="202626"/>
                    </a:lnTo>
                    <a:cubicBezTo>
                      <a:pt x="2928989" y="238012"/>
                      <a:pt x="2925955" y="273466"/>
                      <a:pt x="2921543" y="308924"/>
                    </a:cubicBezTo>
                    <a:lnTo>
                      <a:pt x="2916954" y="336968"/>
                    </a:lnTo>
                    <a:lnTo>
                      <a:pt x="2899259" y="340980"/>
                    </a:lnTo>
                    <a:cubicBezTo>
                      <a:pt x="2877049" y="345476"/>
                      <a:pt x="2850405" y="349501"/>
                      <a:pt x="2819316" y="350238"/>
                    </a:cubicBezTo>
                    <a:cubicBezTo>
                      <a:pt x="2604056" y="371203"/>
                      <a:pt x="2383015" y="390016"/>
                      <a:pt x="2239334" y="379589"/>
                    </a:cubicBezTo>
                    <a:cubicBezTo>
                      <a:pt x="1932817" y="357344"/>
                      <a:pt x="1864403" y="199141"/>
                      <a:pt x="1568778" y="176626"/>
                    </a:cubicBezTo>
                    <a:cubicBezTo>
                      <a:pt x="1273154" y="154115"/>
                      <a:pt x="815961" y="287077"/>
                      <a:pt x="465589" y="244506"/>
                    </a:cubicBezTo>
                    <a:cubicBezTo>
                      <a:pt x="367047" y="232532"/>
                      <a:pt x="244908" y="201719"/>
                      <a:pt x="120242" y="163611"/>
                    </a:cubicBezTo>
                    <a:lnTo>
                      <a:pt x="101" y="124974"/>
                    </a:lnTo>
                    <a:lnTo>
                      <a:pt x="0" y="86119"/>
                    </a:lnTo>
                    <a:lnTo>
                      <a:pt x="1275" y="86206"/>
                    </a:lnTo>
                    <a:cubicBezTo>
                      <a:pt x="340325" y="92530"/>
                      <a:pt x="850089" y="20671"/>
                      <a:pt x="850089" y="20671"/>
                    </a:cubicBezTo>
                    <a:cubicBezTo>
                      <a:pt x="1163409" y="14322"/>
                      <a:pt x="1343354" y="-15310"/>
                      <a:pt x="1624259" y="10186"/>
                    </a:cubicBezTo>
                    <a:cubicBezTo>
                      <a:pt x="1905165" y="35681"/>
                      <a:pt x="2235780" y="181693"/>
                      <a:pt x="2535529" y="173642"/>
                    </a:cubicBezTo>
                    <a:cubicBezTo>
                      <a:pt x="2647934" y="170622"/>
                      <a:pt x="2781913" y="150113"/>
                      <a:pt x="2912561" y="121894"/>
                    </a:cubicBezTo>
                    <a:lnTo>
                      <a:pt x="2930456" y="117662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9874332-1033-4F4A-B8F2-8AA86E4A2F7F}"/>
                  </a:ext>
                </a:extLst>
              </p:cNvPr>
              <p:cNvSpPr/>
              <p:nvPr/>
            </p:nvSpPr>
            <p:spPr>
              <a:xfrm rot="19840605">
                <a:off x="8222102" y="1490694"/>
                <a:ext cx="769454" cy="113413"/>
              </a:xfrm>
              <a:custGeom>
                <a:avLst/>
                <a:gdLst>
                  <a:gd name="connsiteX0" fmla="*/ 2719711 w 2719711"/>
                  <a:gd name="connsiteY0" fmla="*/ 184074 h 400869"/>
                  <a:gd name="connsiteX1" fmla="*/ 2694661 w 2719711"/>
                  <a:gd name="connsiteY1" fmla="*/ 242140 h 400869"/>
                  <a:gd name="connsiteX2" fmla="*/ 2628822 w 2719711"/>
                  <a:gd name="connsiteY2" fmla="*/ 360571 h 400869"/>
                  <a:gd name="connsiteX3" fmla="*/ 2602260 w 2719711"/>
                  <a:gd name="connsiteY3" fmla="*/ 399117 h 400869"/>
                  <a:gd name="connsiteX4" fmla="*/ 2469380 w 2719711"/>
                  <a:gd name="connsiteY4" fmla="*/ 400869 h 400869"/>
                  <a:gd name="connsiteX5" fmla="*/ 1841923 w 2719711"/>
                  <a:gd name="connsiteY5" fmla="*/ 312449 h 400869"/>
                  <a:gd name="connsiteX6" fmla="*/ 681773 w 2719711"/>
                  <a:gd name="connsiteY6" fmla="*/ 288330 h 400869"/>
                  <a:gd name="connsiteX7" fmla="*/ 256653 w 2719711"/>
                  <a:gd name="connsiteY7" fmla="*/ 319486 h 400869"/>
                  <a:gd name="connsiteX8" fmla="*/ 117682 w 2719711"/>
                  <a:gd name="connsiteY8" fmla="*/ 316935 h 400869"/>
                  <a:gd name="connsiteX9" fmla="*/ 76991 w 2719711"/>
                  <a:gd name="connsiteY9" fmla="*/ 248017 h 400869"/>
                  <a:gd name="connsiteX10" fmla="*/ 0 w 2719711"/>
                  <a:gd name="connsiteY10" fmla="*/ 74325 h 400869"/>
                  <a:gd name="connsiteX11" fmla="*/ 55897 w 2719711"/>
                  <a:gd name="connsiteY11" fmla="*/ 72187 h 400869"/>
                  <a:gd name="connsiteX12" fmla="*/ 658305 w 2719711"/>
                  <a:gd name="connsiteY12" fmla="*/ 17349 h 400869"/>
                  <a:gd name="connsiteX13" fmla="*/ 1474290 w 2719711"/>
                  <a:gd name="connsiteY13" fmla="*/ 11845 h 400869"/>
                  <a:gd name="connsiteX14" fmla="*/ 2440728 w 2719711"/>
                  <a:gd name="connsiteY14" fmla="*/ 183113 h 400869"/>
                  <a:gd name="connsiteX15" fmla="*/ 2631743 w 2719711"/>
                  <a:gd name="connsiteY15" fmla="*/ 167703 h 400869"/>
                  <a:gd name="connsiteX16" fmla="*/ 2719711 w 2719711"/>
                  <a:gd name="connsiteY16" fmla="*/ 184074 h 40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19711" h="400869">
                    <a:moveTo>
                      <a:pt x="2719711" y="184074"/>
                    </a:moveTo>
                    <a:lnTo>
                      <a:pt x="2694661" y="242140"/>
                    </a:lnTo>
                    <a:cubicBezTo>
                      <a:pt x="2674472" y="282970"/>
                      <a:pt x="2652483" y="322465"/>
                      <a:pt x="2628822" y="360571"/>
                    </a:cubicBezTo>
                    <a:lnTo>
                      <a:pt x="2602260" y="399117"/>
                    </a:lnTo>
                    <a:lnTo>
                      <a:pt x="2469380" y="400869"/>
                    </a:lnTo>
                    <a:cubicBezTo>
                      <a:pt x="2276559" y="397532"/>
                      <a:pt x="2058080" y="374716"/>
                      <a:pt x="1841923" y="312449"/>
                    </a:cubicBezTo>
                    <a:cubicBezTo>
                      <a:pt x="1222947" y="133874"/>
                      <a:pt x="1026450" y="217067"/>
                      <a:pt x="681773" y="288330"/>
                    </a:cubicBezTo>
                    <a:cubicBezTo>
                      <a:pt x="571542" y="311211"/>
                      <a:pt x="418329" y="319752"/>
                      <a:pt x="256653" y="319486"/>
                    </a:cubicBezTo>
                    <a:lnTo>
                      <a:pt x="117682" y="316935"/>
                    </a:lnTo>
                    <a:lnTo>
                      <a:pt x="76991" y="248017"/>
                    </a:lnTo>
                    <a:lnTo>
                      <a:pt x="0" y="74325"/>
                    </a:lnTo>
                    <a:lnTo>
                      <a:pt x="55897" y="72187"/>
                    </a:lnTo>
                    <a:cubicBezTo>
                      <a:pt x="357313" y="56334"/>
                      <a:pt x="658305" y="17349"/>
                      <a:pt x="658305" y="17349"/>
                    </a:cubicBezTo>
                    <a:cubicBezTo>
                      <a:pt x="988477" y="12994"/>
                      <a:pt x="1177219" y="-15783"/>
                      <a:pt x="1474290" y="11845"/>
                    </a:cubicBezTo>
                    <a:cubicBezTo>
                      <a:pt x="1771359" y="39471"/>
                      <a:pt x="2124924" y="189282"/>
                      <a:pt x="2440728" y="183113"/>
                    </a:cubicBezTo>
                    <a:cubicBezTo>
                      <a:pt x="2499942" y="181957"/>
                      <a:pt x="2564694" y="176414"/>
                      <a:pt x="2631743" y="167703"/>
                    </a:cubicBezTo>
                    <a:lnTo>
                      <a:pt x="2719711" y="184074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49646A52-FA19-4095-88D2-8624C2FC1C18}"/>
                  </a:ext>
                </a:extLst>
              </p:cNvPr>
              <p:cNvSpPr/>
              <p:nvPr/>
            </p:nvSpPr>
            <p:spPr>
              <a:xfrm rot="19840605">
                <a:off x="8073591" y="1079413"/>
                <a:ext cx="641467" cy="116439"/>
              </a:xfrm>
              <a:custGeom>
                <a:avLst/>
                <a:gdLst>
                  <a:gd name="connsiteX0" fmla="*/ 1919279 w 2242026"/>
                  <a:gd name="connsiteY0" fmla="*/ 82587 h 411566"/>
                  <a:gd name="connsiteX1" fmla="*/ 1965453 w 2242026"/>
                  <a:gd name="connsiteY1" fmla="*/ 114306 h 411566"/>
                  <a:gd name="connsiteX2" fmla="*/ 2174699 w 2242026"/>
                  <a:gd name="connsiteY2" fmla="*/ 308177 h 411566"/>
                  <a:gd name="connsiteX3" fmla="*/ 2242026 w 2242026"/>
                  <a:gd name="connsiteY3" fmla="*/ 391566 h 411566"/>
                  <a:gd name="connsiteX4" fmla="*/ 2234996 w 2242026"/>
                  <a:gd name="connsiteY4" fmla="*/ 392287 h 411566"/>
                  <a:gd name="connsiteX5" fmla="*/ 1837332 w 2242026"/>
                  <a:gd name="connsiteY5" fmla="*/ 409171 h 411566"/>
                  <a:gd name="connsiteX6" fmla="*/ 1207724 w 2242026"/>
                  <a:gd name="connsiteY6" fmla="*/ 212536 h 411566"/>
                  <a:gd name="connsiteX7" fmla="*/ 159148 w 2242026"/>
                  <a:gd name="connsiteY7" fmla="*/ 286492 h 411566"/>
                  <a:gd name="connsiteX8" fmla="*/ 59523 w 2242026"/>
                  <a:gd name="connsiteY8" fmla="*/ 269511 h 411566"/>
                  <a:gd name="connsiteX9" fmla="*/ 0 w 2242026"/>
                  <a:gd name="connsiteY9" fmla="*/ 254982 h 411566"/>
                  <a:gd name="connsiteX10" fmla="*/ 2090 w 2242026"/>
                  <a:gd name="connsiteY10" fmla="*/ 252569 h 411566"/>
                  <a:gd name="connsiteX11" fmla="*/ 214219 w 2242026"/>
                  <a:gd name="connsiteY11" fmla="*/ 70893 h 411566"/>
                  <a:gd name="connsiteX12" fmla="*/ 326777 w 2242026"/>
                  <a:gd name="connsiteY12" fmla="*/ 0 h 411566"/>
                  <a:gd name="connsiteX13" fmla="*/ 475911 w 2242026"/>
                  <a:gd name="connsiteY13" fmla="*/ 2551 h 411566"/>
                  <a:gd name="connsiteX14" fmla="*/ 684010 w 2242026"/>
                  <a:gd name="connsiteY14" fmla="*/ 2890 h 411566"/>
                  <a:gd name="connsiteX15" fmla="*/ 1578892 w 2242026"/>
                  <a:gd name="connsiteY15" fmla="*/ 68672 h 411566"/>
                  <a:gd name="connsiteX16" fmla="*/ 1768199 w 2242026"/>
                  <a:gd name="connsiteY16" fmla="*/ 88719 h 411566"/>
                  <a:gd name="connsiteX17" fmla="*/ 1919279 w 2242026"/>
                  <a:gd name="connsiteY17" fmla="*/ 82587 h 41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42026" h="411566">
                    <a:moveTo>
                      <a:pt x="1919279" y="82587"/>
                    </a:moveTo>
                    <a:lnTo>
                      <a:pt x="1965453" y="114306"/>
                    </a:lnTo>
                    <a:cubicBezTo>
                      <a:pt x="2042034" y="172625"/>
                      <a:pt x="2111979" y="237664"/>
                      <a:pt x="2174699" y="308177"/>
                    </a:cubicBezTo>
                    <a:lnTo>
                      <a:pt x="2242026" y="391566"/>
                    </a:lnTo>
                    <a:lnTo>
                      <a:pt x="2234996" y="392287"/>
                    </a:lnTo>
                    <a:cubicBezTo>
                      <a:pt x="2083065" y="406773"/>
                      <a:pt x="1939300" y="416242"/>
                      <a:pt x="1837332" y="409171"/>
                    </a:cubicBezTo>
                    <a:cubicBezTo>
                      <a:pt x="1547294" y="389058"/>
                      <a:pt x="1487423" y="232983"/>
                      <a:pt x="1207724" y="212536"/>
                    </a:cubicBezTo>
                    <a:cubicBezTo>
                      <a:pt x="928028" y="192091"/>
                      <a:pt x="490139" y="326443"/>
                      <a:pt x="159148" y="286492"/>
                    </a:cubicBezTo>
                    <a:cubicBezTo>
                      <a:pt x="128118" y="282747"/>
                      <a:pt x="94667" y="276947"/>
                      <a:pt x="59523" y="269511"/>
                    </a:cubicBezTo>
                    <a:lnTo>
                      <a:pt x="0" y="254982"/>
                    </a:lnTo>
                    <a:lnTo>
                      <a:pt x="2090" y="252569"/>
                    </a:lnTo>
                    <a:cubicBezTo>
                      <a:pt x="66912" y="184920"/>
                      <a:pt x="138042" y="124175"/>
                      <a:pt x="214219" y="70893"/>
                    </a:cubicBezTo>
                    <a:lnTo>
                      <a:pt x="326777" y="0"/>
                    </a:lnTo>
                    <a:lnTo>
                      <a:pt x="475911" y="2551"/>
                    </a:lnTo>
                    <a:cubicBezTo>
                      <a:pt x="548473" y="3303"/>
                      <a:pt x="618545" y="3475"/>
                      <a:pt x="684010" y="2890"/>
                    </a:cubicBezTo>
                    <a:cubicBezTo>
                      <a:pt x="1217626" y="-1873"/>
                      <a:pt x="1232719" y="3215"/>
                      <a:pt x="1578892" y="68672"/>
                    </a:cubicBezTo>
                    <a:cubicBezTo>
                      <a:pt x="1643797" y="80945"/>
                      <a:pt x="1706885" y="87107"/>
                      <a:pt x="1768199" y="88719"/>
                    </a:cubicBezTo>
                    <a:lnTo>
                      <a:pt x="1919279" y="82587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6E6C42BC-ACA5-40EC-8B03-5B17C7AB18F5}"/>
                  </a:ext>
                </a:extLst>
              </p:cNvPr>
              <p:cNvSpPr/>
              <p:nvPr/>
            </p:nvSpPr>
            <p:spPr>
              <a:xfrm rot="19840605">
                <a:off x="8376754" y="1627665"/>
                <a:ext cx="612175" cy="109138"/>
              </a:xfrm>
              <a:custGeom>
                <a:avLst/>
                <a:gdLst>
                  <a:gd name="connsiteX0" fmla="*/ 2163792 w 2163792"/>
                  <a:gd name="connsiteY0" fmla="*/ 53590 h 385758"/>
                  <a:gd name="connsiteX1" fmla="*/ 2065538 w 2163792"/>
                  <a:gd name="connsiteY1" fmla="*/ 146460 h 385758"/>
                  <a:gd name="connsiteX2" fmla="*/ 1712799 w 2163792"/>
                  <a:gd name="connsiteY2" fmla="*/ 368802 h 385758"/>
                  <a:gd name="connsiteX3" fmla="*/ 1669171 w 2163792"/>
                  <a:gd name="connsiteY3" fmla="*/ 385758 h 385758"/>
                  <a:gd name="connsiteX4" fmla="*/ 1652748 w 2163792"/>
                  <a:gd name="connsiteY4" fmla="*/ 381192 h 385758"/>
                  <a:gd name="connsiteX5" fmla="*/ 1204544 w 2163792"/>
                  <a:gd name="connsiteY5" fmla="*/ 220891 h 385758"/>
                  <a:gd name="connsiteX6" fmla="*/ 420112 w 2163792"/>
                  <a:gd name="connsiteY6" fmla="*/ 297270 h 385758"/>
                  <a:gd name="connsiteX7" fmla="*/ 374869 w 2163792"/>
                  <a:gd name="connsiteY7" fmla="*/ 298950 h 385758"/>
                  <a:gd name="connsiteX8" fmla="*/ 323758 w 2163792"/>
                  <a:gd name="connsiteY8" fmla="*/ 270777 h 385758"/>
                  <a:gd name="connsiteX9" fmla="*/ 94160 w 2163792"/>
                  <a:gd name="connsiteY9" fmla="*/ 96133 h 385758"/>
                  <a:gd name="connsiteX10" fmla="*/ 0 w 2163792"/>
                  <a:gd name="connsiteY10" fmla="*/ 0 h 385758"/>
                  <a:gd name="connsiteX11" fmla="*/ 24373 w 2163792"/>
                  <a:gd name="connsiteY11" fmla="*/ 860 h 385758"/>
                  <a:gd name="connsiteX12" fmla="*/ 680830 w 2163792"/>
                  <a:gd name="connsiteY12" fmla="*/ 11246 h 385758"/>
                  <a:gd name="connsiteX13" fmla="*/ 1575712 w 2163792"/>
                  <a:gd name="connsiteY13" fmla="*/ 77027 h 385758"/>
                  <a:gd name="connsiteX14" fmla="*/ 2111954 w 2163792"/>
                  <a:gd name="connsiteY14" fmla="*/ 64646 h 385758"/>
                  <a:gd name="connsiteX15" fmla="*/ 2163792 w 2163792"/>
                  <a:gd name="connsiteY15" fmla="*/ 53590 h 38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3792" h="385758">
                    <a:moveTo>
                      <a:pt x="2163792" y="53590"/>
                    </a:moveTo>
                    <a:lnTo>
                      <a:pt x="2065538" y="146460"/>
                    </a:lnTo>
                    <a:cubicBezTo>
                      <a:pt x="1959315" y="237367"/>
                      <a:pt x="1840318" y="312111"/>
                      <a:pt x="1712799" y="368802"/>
                    </a:cubicBezTo>
                    <a:lnTo>
                      <a:pt x="1669171" y="385758"/>
                    </a:lnTo>
                    <a:lnTo>
                      <a:pt x="1652748" y="381192"/>
                    </a:lnTo>
                    <a:cubicBezTo>
                      <a:pt x="1500440" y="327852"/>
                      <a:pt x="1414319" y="236227"/>
                      <a:pt x="1204544" y="220891"/>
                    </a:cubicBezTo>
                    <a:cubicBezTo>
                      <a:pt x="994772" y="205558"/>
                      <a:pt x="696016" y="277297"/>
                      <a:pt x="420112" y="297270"/>
                    </a:cubicBezTo>
                    <a:lnTo>
                      <a:pt x="374869" y="298950"/>
                    </a:lnTo>
                    <a:lnTo>
                      <a:pt x="323758" y="270777"/>
                    </a:lnTo>
                    <a:cubicBezTo>
                      <a:pt x="240687" y="219491"/>
                      <a:pt x="163958" y="160860"/>
                      <a:pt x="94160" y="96133"/>
                    </a:cubicBezTo>
                    <a:lnTo>
                      <a:pt x="0" y="0"/>
                    </a:lnTo>
                    <a:lnTo>
                      <a:pt x="24373" y="860"/>
                    </a:lnTo>
                    <a:cubicBezTo>
                      <a:pt x="246584" y="7945"/>
                      <a:pt x="484434" y="12999"/>
                      <a:pt x="680830" y="11246"/>
                    </a:cubicBezTo>
                    <a:cubicBezTo>
                      <a:pt x="1214446" y="6482"/>
                      <a:pt x="1229539" y="11570"/>
                      <a:pt x="1575712" y="77027"/>
                    </a:cubicBezTo>
                    <a:cubicBezTo>
                      <a:pt x="1770428" y="113847"/>
                      <a:pt x="1948787" y="95661"/>
                      <a:pt x="2111954" y="64646"/>
                    </a:cubicBezTo>
                    <a:lnTo>
                      <a:pt x="2163792" y="53590"/>
                    </a:lnTo>
                    <a:close/>
                  </a:path>
                </a:pathLst>
              </a:custGeom>
              <a:solidFill>
                <a:srgbClr val="FCB73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/>
              </a:p>
            </p:txBody>
          </p:sp>
        </p:grp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2CEE0D4-027D-4CC4-A13E-BE26392B86AD}"/>
                </a:ext>
              </a:extLst>
            </p:cNvPr>
            <p:cNvSpPr/>
            <p:nvPr/>
          </p:nvSpPr>
          <p:spPr>
            <a:xfrm rot="17856993" flipH="1">
              <a:off x="4593119" y="2436822"/>
              <a:ext cx="3077132" cy="1560529"/>
            </a:xfrm>
            <a:custGeom>
              <a:avLst/>
              <a:gdLst>
                <a:gd name="connsiteX0" fmla="*/ 533437 w 4197347"/>
                <a:gd name="connsiteY0" fmla="*/ 1160788 h 2072857"/>
                <a:gd name="connsiteX1" fmla="*/ 509937 w 4197347"/>
                <a:gd name="connsiteY1" fmla="*/ 1177299 h 2072857"/>
                <a:gd name="connsiteX2" fmla="*/ 13313 w 4197347"/>
                <a:gd name="connsiteY2" fmla="*/ 1876887 h 2072857"/>
                <a:gd name="connsiteX3" fmla="*/ 829437 w 4197347"/>
                <a:gd name="connsiteY3" fmla="*/ 2047449 h 2072857"/>
                <a:gd name="connsiteX4" fmla="*/ 921679 w 4197347"/>
                <a:gd name="connsiteY4" fmla="*/ 2033513 h 2072857"/>
                <a:gd name="connsiteX5" fmla="*/ 1072417 w 4197347"/>
                <a:gd name="connsiteY5" fmla="*/ 2005952 h 2072857"/>
                <a:gd name="connsiteX6" fmla="*/ 965725 w 4197347"/>
                <a:gd name="connsiteY6" fmla="*/ 1918290 h 2072857"/>
                <a:gd name="connsiteX7" fmla="*/ 904392 w 4197347"/>
                <a:gd name="connsiteY7" fmla="*/ 1856882 h 2072857"/>
                <a:gd name="connsiteX8" fmla="*/ 965726 w 4197347"/>
                <a:gd name="connsiteY8" fmla="*/ 1918290 h 2072857"/>
                <a:gd name="connsiteX9" fmla="*/ 1072418 w 4197347"/>
                <a:gd name="connsiteY9" fmla="*/ 2005952 h 2072857"/>
                <a:gd name="connsiteX10" fmla="*/ 1076678 w 4197347"/>
                <a:gd name="connsiteY10" fmla="*/ 2005174 h 2072857"/>
                <a:gd name="connsiteX11" fmla="*/ 1179338 w 4197347"/>
                <a:gd name="connsiteY11" fmla="*/ 1982730 h 2072857"/>
                <a:gd name="connsiteX12" fmla="*/ 1238918 w 4197347"/>
                <a:gd name="connsiteY12" fmla="*/ 1969705 h 2072857"/>
                <a:gd name="connsiteX13" fmla="*/ 2313573 w 4197347"/>
                <a:gd name="connsiteY13" fmla="*/ 1621774 h 2072857"/>
                <a:gd name="connsiteX14" fmla="*/ 2415707 w 4197347"/>
                <a:gd name="connsiteY14" fmla="*/ 1579833 h 2072857"/>
                <a:gd name="connsiteX15" fmla="*/ 2732765 w 4197347"/>
                <a:gd name="connsiteY15" fmla="*/ 1439895 h 2072857"/>
                <a:gd name="connsiteX16" fmla="*/ 2759713 w 4197347"/>
                <a:gd name="connsiteY16" fmla="*/ 1426984 h 2072857"/>
                <a:gd name="connsiteX17" fmla="*/ 2884646 w 4197347"/>
                <a:gd name="connsiteY17" fmla="*/ 1367122 h 2072857"/>
                <a:gd name="connsiteX18" fmla="*/ 3403304 w 4197347"/>
                <a:gd name="connsiteY18" fmla="*/ 1083599 h 2072857"/>
                <a:gd name="connsiteX19" fmla="*/ 3416614 w 4197347"/>
                <a:gd name="connsiteY19" fmla="*/ 1075132 h 2072857"/>
                <a:gd name="connsiteX20" fmla="*/ 3416614 w 4197347"/>
                <a:gd name="connsiteY20" fmla="*/ 1075132 h 2072857"/>
                <a:gd name="connsiteX21" fmla="*/ 3554771 w 4197347"/>
                <a:gd name="connsiteY21" fmla="*/ 987241 h 2072857"/>
                <a:gd name="connsiteX22" fmla="*/ 3657428 w 4197347"/>
                <a:gd name="connsiteY22" fmla="*/ 917036 h 2072857"/>
                <a:gd name="connsiteX23" fmla="*/ 3687407 w 4197347"/>
                <a:gd name="connsiteY23" fmla="*/ 895589 h 2072857"/>
                <a:gd name="connsiteX24" fmla="*/ 4106093 w 4197347"/>
                <a:gd name="connsiteY24" fmla="*/ 506263 h 2072857"/>
                <a:gd name="connsiteX25" fmla="*/ 4184029 w 4197347"/>
                <a:gd name="connsiteY25" fmla="*/ 196001 h 2072857"/>
                <a:gd name="connsiteX26" fmla="*/ 3684269 w 4197347"/>
                <a:gd name="connsiteY26" fmla="*/ 63 h 2072857"/>
                <a:gd name="connsiteX27" fmla="*/ 3367904 w 4197347"/>
                <a:gd name="connsiteY27" fmla="*/ 25437 h 2072857"/>
                <a:gd name="connsiteX28" fmla="*/ 3237681 w 4197347"/>
                <a:gd name="connsiteY28" fmla="*/ 45715 h 2072857"/>
                <a:gd name="connsiteX29" fmla="*/ 3199282 w 4197347"/>
                <a:gd name="connsiteY29" fmla="*/ 53023 h 2072857"/>
                <a:gd name="connsiteX30" fmla="*/ 3241684 w 4197347"/>
                <a:gd name="connsiteY30" fmla="*/ 117163 h 2072857"/>
                <a:gd name="connsiteX31" fmla="*/ 3291726 w 4197347"/>
                <a:gd name="connsiteY31" fmla="*/ 212864 h 2072857"/>
                <a:gd name="connsiteX32" fmla="*/ 3310445 w 4197347"/>
                <a:gd name="connsiteY32" fmla="*/ 229018 h 2072857"/>
                <a:gd name="connsiteX33" fmla="*/ 3353903 w 4197347"/>
                <a:gd name="connsiteY33" fmla="*/ 222768 h 2072857"/>
                <a:gd name="connsiteX34" fmla="*/ 3932766 w 4197347"/>
                <a:gd name="connsiteY34" fmla="*/ 266464 h 2072857"/>
                <a:gd name="connsiteX35" fmla="*/ 3948599 w 4197347"/>
                <a:gd name="connsiteY35" fmla="*/ 290851 h 2072857"/>
                <a:gd name="connsiteX36" fmla="*/ 3561180 w 4197347"/>
                <a:gd name="connsiteY36" fmla="*/ 751289 h 2072857"/>
                <a:gd name="connsiteX37" fmla="*/ 3550798 w 4197347"/>
                <a:gd name="connsiteY37" fmla="*/ 758872 h 2072857"/>
                <a:gd name="connsiteX38" fmla="*/ 3436730 w 4197347"/>
                <a:gd name="connsiteY38" fmla="*/ 837605 h 2072857"/>
                <a:gd name="connsiteX39" fmla="*/ 3436730 w 4197347"/>
                <a:gd name="connsiteY39" fmla="*/ 837605 h 2072857"/>
                <a:gd name="connsiteX40" fmla="*/ 3423598 w 4197347"/>
                <a:gd name="connsiteY40" fmla="*/ 846670 h 2072857"/>
                <a:gd name="connsiteX41" fmla="*/ 2976643 w 4197347"/>
                <a:gd name="connsiteY41" fmla="*/ 1109450 h 2072857"/>
                <a:gd name="connsiteX42" fmla="*/ 2816989 w 4197347"/>
                <a:gd name="connsiteY42" fmla="*/ 1191088 h 2072857"/>
                <a:gd name="connsiteX43" fmla="*/ 2809118 w 4197347"/>
                <a:gd name="connsiteY43" fmla="*/ 1195113 h 2072857"/>
                <a:gd name="connsiteX44" fmla="*/ 2264533 w 4197347"/>
                <a:gd name="connsiteY44" fmla="*/ 1439068 h 2072857"/>
                <a:gd name="connsiteX45" fmla="*/ 2248893 w 4197347"/>
                <a:gd name="connsiteY45" fmla="*/ 1445472 h 2072857"/>
                <a:gd name="connsiteX46" fmla="*/ 995634 w 4197347"/>
                <a:gd name="connsiteY46" fmla="*/ 1825634 h 2072857"/>
                <a:gd name="connsiteX47" fmla="*/ 927715 w 4197347"/>
                <a:gd name="connsiteY47" fmla="*/ 1836526 h 2072857"/>
                <a:gd name="connsiteX48" fmla="*/ 890088 w 4197347"/>
                <a:gd name="connsiteY48" fmla="*/ 1842560 h 2072857"/>
                <a:gd name="connsiteX49" fmla="*/ 890087 w 4197347"/>
                <a:gd name="connsiteY49" fmla="*/ 1842559 h 2072857"/>
                <a:gd name="connsiteX50" fmla="*/ 843373 w 4197347"/>
                <a:gd name="connsiteY50" fmla="*/ 1850052 h 2072857"/>
                <a:gd name="connsiteX51" fmla="*/ 768680 w 4197347"/>
                <a:gd name="connsiteY51" fmla="*/ 1859385 h 2072857"/>
                <a:gd name="connsiteX52" fmla="*/ 248744 w 4197347"/>
                <a:gd name="connsiteY52" fmla="*/ 1782038 h 2072857"/>
                <a:gd name="connsiteX53" fmla="*/ 571632 w 4197347"/>
                <a:gd name="connsiteY53" fmla="*/ 1369960 h 2072857"/>
                <a:gd name="connsiteX54" fmla="*/ 586391 w 4197347"/>
                <a:gd name="connsiteY54" fmla="*/ 1358875 h 2072857"/>
                <a:gd name="connsiteX55" fmla="*/ 571251 w 4197347"/>
                <a:gd name="connsiteY55" fmla="*/ 1308487 h 2072857"/>
                <a:gd name="connsiteX56" fmla="*/ 569022 w 4197347"/>
                <a:gd name="connsiteY56" fmla="*/ 1295994 h 2072857"/>
                <a:gd name="connsiteX57" fmla="*/ 537602 w 4197347"/>
                <a:gd name="connsiteY57" fmla="*/ 1184760 h 207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197347" h="2072857">
                  <a:moveTo>
                    <a:pt x="533437" y="1160788"/>
                  </a:moveTo>
                  <a:lnTo>
                    <a:pt x="509937" y="1177299"/>
                  </a:lnTo>
                  <a:cubicBezTo>
                    <a:pt x="120320" y="1458876"/>
                    <a:pt x="-51339" y="1700797"/>
                    <a:pt x="13313" y="1876887"/>
                  </a:cubicBezTo>
                  <a:cubicBezTo>
                    <a:pt x="78032" y="2053045"/>
                    <a:pt x="360162" y="2111979"/>
                    <a:pt x="829437" y="2047449"/>
                  </a:cubicBezTo>
                  <a:cubicBezTo>
                    <a:pt x="859659" y="2043333"/>
                    <a:pt x="890364" y="2038638"/>
                    <a:pt x="921679" y="2033513"/>
                  </a:cubicBezTo>
                  <a:lnTo>
                    <a:pt x="1072417" y="2005952"/>
                  </a:lnTo>
                  <a:lnTo>
                    <a:pt x="965725" y="1918290"/>
                  </a:lnTo>
                  <a:lnTo>
                    <a:pt x="904392" y="1856882"/>
                  </a:lnTo>
                  <a:lnTo>
                    <a:pt x="965726" y="1918290"/>
                  </a:lnTo>
                  <a:lnTo>
                    <a:pt x="1072418" y="2005952"/>
                  </a:lnTo>
                  <a:lnTo>
                    <a:pt x="1076678" y="2005174"/>
                  </a:lnTo>
                  <a:lnTo>
                    <a:pt x="1179338" y="1982730"/>
                  </a:lnTo>
                  <a:lnTo>
                    <a:pt x="1238918" y="1969705"/>
                  </a:lnTo>
                  <a:cubicBezTo>
                    <a:pt x="1570037" y="1891812"/>
                    <a:pt x="1939160" y="1772713"/>
                    <a:pt x="2313573" y="1621774"/>
                  </a:cubicBezTo>
                  <a:cubicBezTo>
                    <a:pt x="2347806" y="1607931"/>
                    <a:pt x="2381808" y="1594022"/>
                    <a:pt x="2415707" y="1579833"/>
                  </a:cubicBezTo>
                  <a:cubicBezTo>
                    <a:pt x="2523969" y="1534634"/>
                    <a:pt x="2629907" y="1487854"/>
                    <a:pt x="2732765" y="1439895"/>
                  </a:cubicBezTo>
                  <a:lnTo>
                    <a:pt x="2759713" y="1426984"/>
                  </a:lnTo>
                  <a:lnTo>
                    <a:pt x="2884646" y="1367122"/>
                  </a:lnTo>
                  <a:cubicBezTo>
                    <a:pt x="3071371" y="1275176"/>
                    <a:pt x="3245926" y="1179788"/>
                    <a:pt x="3403304" y="1083599"/>
                  </a:cubicBezTo>
                  <a:lnTo>
                    <a:pt x="3416614" y="1075132"/>
                  </a:lnTo>
                  <a:lnTo>
                    <a:pt x="3416614" y="1075132"/>
                  </a:lnTo>
                  <a:lnTo>
                    <a:pt x="3554771" y="987241"/>
                  </a:lnTo>
                  <a:cubicBezTo>
                    <a:pt x="3590110" y="963866"/>
                    <a:pt x="3624361" y="940438"/>
                    <a:pt x="3657428" y="917036"/>
                  </a:cubicBezTo>
                  <a:cubicBezTo>
                    <a:pt x="3667535" y="909884"/>
                    <a:pt x="3677473" y="902736"/>
                    <a:pt x="3687407" y="895589"/>
                  </a:cubicBezTo>
                  <a:cubicBezTo>
                    <a:pt x="3882109" y="754873"/>
                    <a:pt x="4022473" y="623909"/>
                    <a:pt x="4106093" y="506263"/>
                  </a:cubicBezTo>
                  <a:cubicBezTo>
                    <a:pt x="4189540" y="388621"/>
                    <a:pt x="4216390" y="284077"/>
                    <a:pt x="4184029" y="196001"/>
                  </a:cubicBezTo>
                  <a:cubicBezTo>
                    <a:pt x="4135489" y="63882"/>
                    <a:pt x="3964618" y="-2338"/>
                    <a:pt x="3684269" y="63"/>
                  </a:cubicBezTo>
                  <a:cubicBezTo>
                    <a:pt x="3590821" y="863"/>
                    <a:pt x="3485207" y="9288"/>
                    <a:pt x="3367904" y="25437"/>
                  </a:cubicBezTo>
                  <a:cubicBezTo>
                    <a:pt x="3325562" y="31248"/>
                    <a:pt x="3282122" y="38010"/>
                    <a:pt x="3237681" y="45715"/>
                  </a:cubicBezTo>
                  <a:lnTo>
                    <a:pt x="3199282" y="53023"/>
                  </a:lnTo>
                  <a:lnTo>
                    <a:pt x="3241684" y="117163"/>
                  </a:lnTo>
                  <a:lnTo>
                    <a:pt x="3291726" y="212864"/>
                  </a:lnTo>
                  <a:lnTo>
                    <a:pt x="3310445" y="229018"/>
                  </a:lnTo>
                  <a:cubicBezTo>
                    <a:pt x="3325133" y="226789"/>
                    <a:pt x="3339620" y="224705"/>
                    <a:pt x="3353903" y="222768"/>
                  </a:cubicBezTo>
                  <a:cubicBezTo>
                    <a:pt x="3705024" y="174523"/>
                    <a:pt x="3878580" y="210401"/>
                    <a:pt x="3932766" y="266464"/>
                  </a:cubicBezTo>
                  <a:cubicBezTo>
                    <a:pt x="3940334" y="274294"/>
                    <a:pt x="3945463" y="282450"/>
                    <a:pt x="3948599" y="290851"/>
                  </a:cubicBezTo>
                  <a:cubicBezTo>
                    <a:pt x="3973669" y="359114"/>
                    <a:pt x="3884694" y="515679"/>
                    <a:pt x="3561180" y="751289"/>
                  </a:cubicBezTo>
                  <a:cubicBezTo>
                    <a:pt x="3557773" y="753819"/>
                    <a:pt x="3554370" y="756344"/>
                    <a:pt x="3550798" y="758872"/>
                  </a:cubicBezTo>
                  <a:lnTo>
                    <a:pt x="3436730" y="837605"/>
                  </a:lnTo>
                  <a:lnTo>
                    <a:pt x="3436730" y="837605"/>
                  </a:lnTo>
                  <a:lnTo>
                    <a:pt x="3423598" y="846670"/>
                  </a:lnTo>
                  <a:cubicBezTo>
                    <a:pt x="3290464" y="934677"/>
                    <a:pt x="3140020" y="1023046"/>
                    <a:pt x="2976643" y="1109450"/>
                  </a:cubicBezTo>
                  <a:lnTo>
                    <a:pt x="2816989" y="1191088"/>
                  </a:lnTo>
                  <a:lnTo>
                    <a:pt x="2809118" y="1195113"/>
                  </a:lnTo>
                  <a:cubicBezTo>
                    <a:pt x="2637605" y="1279949"/>
                    <a:pt x="2454618" y="1362043"/>
                    <a:pt x="2264533" y="1439068"/>
                  </a:cubicBezTo>
                  <a:cubicBezTo>
                    <a:pt x="2259372" y="1441203"/>
                    <a:pt x="2254117" y="1443409"/>
                    <a:pt x="2248893" y="1445472"/>
                  </a:cubicBezTo>
                  <a:cubicBezTo>
                    <a:pt x="1799813" y="1626469"/>
                    <a:pt x="1361635" y="1759098"/>
                    <a:pt x="995634" y="1825634"/>
                  </a:cubicBezTo>
                  <a:lnTo>
                    <a:pt x="927715" y="1836526"/>
                  </a:lnTo>
                  <a:lnTo>
                    <a:pt x="890088" y="1842560"/>
                  </a:lnTo>
                  <a:lnTo>
                    <a:pt x="890087" y="1842559"/>
                  </a:lnTo>
                  <a:lnTo>
                    <a:pt x="843373" y="1850052"/>
                  </a:lnTo>
                  <a:cubicBezTo>
                    <a:pt x="817479" y="1853673"/>
                    <a:pt x="792573" y="1856714"/>
                    <a:pt x="768680" y="1859385"/>
                  </a:cubicBezTo>
                  <a:cubicBezTo>
                    <a:pt x="422213" y="1898034"/>
                    <a:pt x="272392" y="1846523"/>
                    <a:pt x="248744" y="1782038"/>
                  </a:cubicBezTo>
                  <a:cubicBezTo>
                    <a:pt x="225423" y="1718564"/>
                    <a:pt x="300785" y="1578690"/>
                    <a:pt x="571632" y="1369960"/>
                  </a:cubicBezTo>
                  <a:lnTo>
                    <a:pt x="586391" y="1358875"/>
                  </a:lnTo>
                  <a:lnTo>
                    <a:pt x="571251" y="1308487"/>
                  </a:lnTo>
                  <a:lnTo>
                    <a:pt x="569022" y="1295994"/>
                  </a:lnTo>
                  <a:lnTo>
                    <a:pt x="537602" y="118476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38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sz="900"/>
            </a:p>
          </p:txBody>
        </p:sp>
      </p:grpSp>
      <p:sp>
        <p:nvSpPr>
          <p:cNvPr id="52" name="Pink">
            <a:extLst>
              <a:ext uri="{FF2B5EF4-FFF2-40B4-BE49-F238E27FC236}">
                <a16:creationId xmlns:a16="http://schemas.microsoft.com/office/drawing/2014/main" id="{048F6008-2B48-4295-8B81-028F914BFC9F}"/>
              </a:ext>
            </a:extLst>
          </p:cNvPr>
          <p:cNvSpPr/>
          <p:nvPr userDrawn="1"/>
        </p:nvSpPr>
        <p:spPr>
          <a:xfrm rot="9000000">
            <a:off x="-1588527" y="-3368375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3" name="Light Blue">
            <a:extLst>
              <a:ext uri="{FF2B5EF4-FFF2-40B4-BE49-F238E27FC236}">
                <a16:creationId xmlns:a16="http://schemas.microsoft.com/office/drawing/2014/main" id="{49CACC8B-8DA9-4919-AAFE-D22639FD7F14}"/>
              </a:ext>
            </a:extLst>
          </p:cNvPr>
          <p:cNvSpPr/>
          <p:nvPr userDrawn="1"/>
        </p:nvSpPr>
        <p:spPr>
          <a:xfrm rot="15300000">
            <a:off x="-2991351" y="-2177709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4" name="Light Blue">
            <a:extLst>
              <a:ext uri="{FF2B5EF4-FFF2-40B4-BE49-F238E27FC236}">
                <a16:creationId xmlns:a16="http://schemas.microsoft.com/office/drawing/2014/main" id="{FF720B9E-B3EF-42FF-B0A5-2EDDAE6579AE}"/>
              </a:ext>
            </a:extLst>
          </p:cNvPr>
          <p:cNvSpPr/>
          <p:nvPr userDrawn="1"/>
        </p:nvSpPr>
        <p:spPr>
          <a:xfrm rot="19159880">
            <a:off x="-540421" y="-291200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Light Blue">
            <a:extLst>
              <a:ext uri="{FF2B5EF4-FFF2-40B4-BE49-F238E27FC236}">
                <a16:creationId xmlns:a16="http://schemas.microsoft.com/office/drawing/2014/main" id="{1DF6D42E-6F61-4674-8C9D-AE92DC9D480C}"/>
              </a:ext>
            </a:extLst>
          </p:cNvPr>
          <p:cNvSpPr/>
          <p:nvPr userDrawn="1"/>
        </p:nvSpPr>
        <p:spPr>
          <a:xfrm rot="19159880">
            <a:off x="5056638" y="2362720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3" name="Pink">
            <a:extLst>
              <a:ext uri="{FF2B5EF4-FFF2-40B4-BE49-F238E27FC236}">
                <a16:creationId xmlns:a16="http://schemas.microsoft.com/office/drawing/2014/main" id="{4876F508-B821-4FA4-BD96-3D8AF86DA03D}"/>
              </a:ext>
            </a:extLst>
          </p:cNvPr>
          <p:cNvSpPr/>
          <p:nvPr userDrawn="1"/>
        </p:nvSpPr>
        <p:spPr>
          <a:xfrm rot="9000000">
            <a:off x="4008529" y="-202976"/>
            <a:ext cx="6425289" cy="5746512"/>
          </a:xfrm>
          <a:prstGeom prst="ellipse">
            <a:avLst/>
          </a:prstGeom>
          <a:gradFill>
            <a:gsLst>
              <a:gs pos="70000">
                <a:srgbClr val="045CD7">
                  <a:alpha val="16000"/>
                </a:srgbClr>
              </a:gs>
              <a:gs pos="0">
                <a:srgbClr val="045CD7">
                  <a:alpha val="16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4" name="Light Blue">
            <a:extLst>
              <a:ext uri="{FF2B5EF4-FFF2-40B4-BE49-F238E27FC236}">
                <a16:creationId xmlns:a16="http://schemas.microsoft.com/office/drawing/2014/main" id="{88CB88FB-1DD1-47EE-B909-2B10F5CB32CB}"/>
              </a:ext>
            </a:extLst>
          </p:cNvPr>
          <p:cNvSpPr/>
          <p:nvPr userDrawn="1"/>
        </p:nvSpPr>
        <p:spPr>
          <a:xfrm rot="15300000">
            <a:off x="2605706" y="97316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A6771563-3F20-47AB-A8A3-D645EF7E2735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5E3B8484-8869-4115-B67F-9C7736EC48A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875E55FC-EF45-4918-BB12-49092144099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445F829-A86E-451A-8DE6-69FA27F11AE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8" name="Slide Number Placeholder 5">
            <a:extLst>
              <a:ext uri="{FF2B5EF4-FFF2-40B4-BE49-F238E27FC236}">
                <a16:creationId xmlns:a16="http://schemas.microsoft.com/office/drawing/2014/main" id="{C64CF1B6-E497-45A0-AF25-B3EB2DA91AA4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DF7D587-0212-4AF6-A620-B146D55F45BF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451617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2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2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11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7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3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3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7.17355E-7 3.88889E-6 L 0.04062 3.88889E-6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575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38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575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42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utoRev="1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57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 p14:bounceEnd="75789">
                                          <p:cBhvr>
                                            <p:cTn id="46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nodeType="withEffect" p14:presetBounceEnd="75789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5789">
                                          <p:cBhvr additive="base">
                                            <p:cTn id="49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5789">
                                          <p:cBhvr additive="base">
                                            <p:cTn id="50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8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0" dur="1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8" dur="1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6" dur="1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2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4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7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8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9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0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1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2" dur="1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5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6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8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0" dur="12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1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3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4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6" grpId="1" animBg="1"/>
          <p:bldP spid="17" grpId="0" animBg="1"/>
          <p:bldP spid="17" grpId="1" animBg="1"/>
          <p:bldP spid="18" grpId="0" animBg="1"/>
          <p:bldP spid="18" grpId="1" animBg="1"/>
          <p:bldP spid="19" grpId="0" animBg="1"/>
          <p:bldP spid="19" grpId="1" animBg="1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42" grpId="0" animBg="1"/>
          <p:bldP spid="42" grpId="1" animBg="1"/>
          <p:bldP spid="43" grpId="0" animBg="1"/>
          <p:bldP spid="43" grpId="1" animBg="1"/>
          <p:bldP spid="44" grpId="0" animBg="1"/>
          <p:bldP spid="44" grpId="1" animBg="1"/>
          <p:bldP spid="4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xit" presetSubtype="0" repeatCount="indefinite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2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" presetID="6" presetClass="emph" presetSubtype="0" repeatCount="indefinite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9" dur="2000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600000" y="6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5409E-6 4.07407E-6 L -1.36448 1.06875 " pathEditMode="relative" rAng="0" ptsTypes="AA">
                                          <p:cBhvr>
                                            <p:cTn id="11" dur="1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7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3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3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3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63" presetClass="path" presetSubtype="0" accel="50000" decel="50000" autoRev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7.17355E-7 3.88889E-6 L 0.04062 3.88889E-6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5750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63" presetClass="path" presetSubtype="0" accel="50000" decel="50000" autoRev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38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575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accel="50000" decel="50000" autoRev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7.17355E-7 0 L 0.04062 0 " pathEditMode="relative" rAng="0" ptsTypes="AA">
                                          <p:cBhvr>
                                            <p:cTn id="42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3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utoRev="1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57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20000" y="12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46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4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87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0" dur="1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8" dur="1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76" dur="1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7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2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84" dur="12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7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8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9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0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1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92" dur="1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3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5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6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8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9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00" dur="12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1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3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4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6" grpId="1" animBg="1"/>
          <p:bldP spid="17" grpId="0" animBg="1"/>
          <p:bldP spid="17" grpId="1" animBg="1"/>
          <p:bldP spid="18" grpId="0" animBg="1"/>
          <p:bldP spid="18" grpId="1" animBg="1"/>
          <p:bldP spid="19" grpId="0" animBg="1"/>
          <p:bldP spid="19" grpId="1" animBg="1"/>
          <p:bldP spid="52" grpId="0" animBg="1"/>
          <p:bldP spid="52" grpId="1" animBg="1"/>
          <p:bldP spid="53" grpId="0" animBg="1"/>
          <p:bldP spid="53" grpId="1" animBg="1"/>
          <p:bldP spid="54" grpId="0" animBg="1"/>
          <p:bldP spid="54" grpId="1" animBg="1"/>
          <p:bldP spid="42" grpId="0" animBg="1"/>
          <p:bldP spid="42" grpId="1" animBg="1"/>
          <p:bldP spid="43" grpId="0" animBg="1"/>
          <p:bldP spid="43" grpId="1" animBg="1"/>
          <p:bldP spid="44" grpId="0" animBg="1"/>
          <p:bldP spid="44" grpId="1" animBg="1"/>
          <p:bldP spid="49" grpId="0"/>
        </p:bldLst>
      </p:timing>
    </mc:Fallback>
  </mc:AlternateContent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Pink">
            <a:extLst>
              <a:ext uri="{FF2B5EF4-FFF2-40B4-BE49-F238E27FC236}">
                <a16:creationId xmlns:a16="http://schemas.microsoft.com/office/drawing/2014/main" id="{0B46FF24-76E2-46D3-8B38-339656389C34}"/>
              </a:ext>
            </a:extLst>
          </p:cNvPr>
          <p:cNvSpPr/>
          <p:nvPr userDrawn="1"/>
        </p:nvSpPr>
        <p:spPr>
          <a:xfrm rot="9000000">
            <a:off x="6169475" y="1221587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1" name="Light Blue">
            <a:extLst>
              <a:ext uri="{FF2B5EF4-FFF2-40B4-BE49-F238E27FC236}">
                <a16:creationId xmlns:a16="http://schemas.microsoft.com/office/drawing/2014/main" id="{F1001373-52E9-499D-A058-962898145ECF}"/>
              </a:ext>
            </a:extLst>
          </p:cNvPr>
          <p:cNvSpPr/>
          <p:nvPr userDrawn="1"/>
        </p:nvSpPr>
        <p:spPr>
          <a:xfrm rot="15300000">
            <a:off x="4766651" y="239772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2" name="Light Blue">
            <a:extLst>
              <a:ext uri="{FF2B5EF4-FFF2-40B4-BE49-F238E27FC236}">
                <a16:creationId xmlns:a16="http://schemas.microsoft.com/office/drawing/2014/main" id="{D9A089F9-FC99-4104-9E55-E61B99604B8D}"/>
              </a:ext>
            </a:extLst>
          </p:cNvPr>
          <p:cNvSpPr/>
          <p:nvPr userDrawn="1"/>
        </p:nvSpPr>
        <p:spPr>
          <a:xfrm rot="19159880">
            <a:off x="7217582" y="3787281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F9705804-F6C9-4746-944E-3DACDBE2A547}"/>
              </a:ext>
            </a:extLst>
          </p:cNvPr>
          <p:cNvSpPr/>
          <p:nvPr userDrawn="1"/>
        </p:nvSpPr>
        <p:spPr>
          <a:xfrm flipV="1">
            <a:off x="11062998" y="242442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36D7F1AE-4077-4017-B2C3-1D38F51BDB0F}"/>
              </a:ext>
            </a:extLst>
          </p:cNvPr>
          <p:cNvSpPr/>
          <p:nvPr userDrawn="1"/>
        </p:nvSpPr>
        <p:spPr>
          <a:xfrm>
            <a:off x="1254877" y="3170378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71C82679-A1A8-4CFB-A14C-FBA2E5D8B5F4}"/>
              </a:ext>
            </a:extLst>
          </p:cNvPr>
          <p:cNvSpPr/>
          <p:nvPr userDrawn="1"/>
        </p:nvSpPr>
        <p:spPr>
          <a:xfrm flipV="1">
            <a:off x="3097410" y="27845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D86CB60-DB62-407D-8F68-5746B46C3113}"/>
              </a:ext>
            </a:extLst>
          </p:cNvPr>
          <p:cNvSpPr/>
          <p:nvPr userDrawn="1"/>
        </p:nvSpPr>
        <p:spPr>
          <a:xfrm flipH="1">
            <a:off x="1164942" y="1324277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3D84CAC-650F-41BC-8620-5FD4080716F3}"/>
              </a:ext>
            </a:extLst>
          </p:cNvPr>
          <p:cNvSpPr/>
          <p:nvPr userDrawn="1"/>
        </p:nvSpPr>
        <p:spPr>
          <a:xfrm>
            <a:off x="5400785" y="322749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25F2C62-9CED-4868-9DAD-81BE91033D7B}"/>
              </a:ext>
            </a:extLst>
          </p:cNvPr>
          <p:cNvSpPr/>
          <p:nvPr userDrawn="1"/>
        </p:nvSpPr>
        <p:spPr>
          <a:xfrm>
            <a:off x="2700291" y="235447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2715425D-613A-41C7-A51F-1BE821F1DE91}"/>
              </a:ext>
            </a:extLst>
          </p:cNvPr>
          <p:cNvSpPr/>
          <p:nvPr userDrawn="1"/>
        </p:nvSpPr>
        <p:spPr>
          <a:xfrm>
            <a:off x="9949925" y="52147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E242926-2CD0-4729-819A-8CD980BE7ACF}"/>
              </a:ext>
            </a:extLst>
          </p:cNvPr>
          <p:cNvSpPr/>
          <p:nvPr userDrawn="1"/>
        </p:nvSpPr>
        <p:spPr>
          <a:xfrm flipV="1">
            <a:off x="7205464" y="2091320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F28407EA-859F-4469-A399-F047D7F1832C}"/>
              </a:ext>
            </a:extLst>
          </p:cNvPr>
          <p:cNvSpPr/>
          <p:nvPr userDrawn="1"/>
        </p:nvSpPr>
        <p:spPr>
          <a:xfrm flipV="1">
            <a:off x="10326672" y="453986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4AC876AF-98F5-4799-A0FD-3B8BB6530568}"/>
              </a:ext>
            </a:extLst>
          </p:cNvPr>
          <p:cNvSpPr/>
          <p:nvPr userDrawn="1"/>
        </p:nvSpPr>
        <p:spPr>
          <a:xfrm>
            <a:off x="10092954" y="572697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A295320-0543-4FC0-BD79-9B25CD9F6146}"/>
              </a:ext>
            </a:extLst>
          </p:cNvPr>
          <p:cNvGrpSpPr/>
          <p:nvPr userDrawn="1"/>
        </p:nvGrpSpPr>
        <p:grpSpPr>
          <a:xfrm rot="20228232">
            <a:off x="11042277" y="-1057935"/>
            <a:ext cx="1468680" cy="190330"/>
            <a:chOff x="2764511" y="5842569"/>
            <a:chExt cx="8381724" cy="1086064"/>
          </a:xfrm>
        </p:grpSpPr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01A7C7B6-26EF-416E-8A05-08D9C2CB1781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CE7FA159-DB95-47B4-86E2-38249B3869B3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6B17127-AEA9-4523-B2CD-79576DC78853}"/>
              </a:ext>
            </a:extLst>
          </p:cNvPr>
          <p:cNvGrpSpPr/>
          <p:nvPr userDrawn="1"/>
        </p:nvGrpSpPr>
        <p:grpSpPr>
          <a:xfrm rot="20228232">
            <a:off x="13229346" y="2972257"/>
            <a:ext cx="1468680" cy="190330"/>
            <a:chOff x="2764511" y="5842569"/>
            <a:chExt cx="8381724" cy="1086064"/>
          </a:xfrm>
        </p:grpSpPr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0706DB2B-410F-42D6-8C87-B9CF86910DAE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50D2752D-EE4B-4EA6-8A3A-2972748F890A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47" name="Oval 46">
            <a:extLst>
              <a:ext uri="{FF2B5EF4-FFF2-40B4-BE49-F238E27FC236}">
                <a16:creationId xmlns:a16="http://schemas.microsoft.com/office/drawing/2014/main" id="{8583E76E-2AF1-42D6-9D1A-71B731567340}"/>
              </a:ext>
            </a:extLst>
          </p:cNvPr>
          <p:cNvSpPr/>
          <p:nvPr userDrawn="1"/>
        </p:nvSpPr>
        <p:spPr>
          <a:xfrm>
            <a:off x="4572340" y="1141496"/>
            <a:ext cx="1698258" cy="1698480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CADCC807-7349-417C-BEC9-AEF1E1640BBA}"/>
              </a:ext>
            </a:extLst>
          </p:cNvPr>
          <p:cNvGrpSpPr/>
          <p:nvPr userDrawn="1"/>
        </p:nvGrpSpPr>
        <p:grpSpPr>
          <a:xfrm>
            <a:off x="4657026" y="1267947"/>
            <a:ext cx="1528886" cy="1525091"/>
            <a:chOff x="3638130" y="1029624"/>
            <a:chExt cx="4829574" cy="4816959"/>
          </a:xfrm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05404FBF-E9EA-4BBC-866D-A3F82925173E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50" name="Oval 209">
              <a:extLst>
                <a:ext uri="{FF2B5EF4-FFF2-40B4-BE49-F238E27FC236}">
                  <a16:creationId xmlns:a16="http://schemas.microsoft.com/office/drawing/2014/main" id="{4FAA3804-04A0-496E-9E61-7ADD61DED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FD73422-F8FE-48F0-979B-69C19ED5EB3B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42AB7B95-E4B7-4F5E-B1E0-5B179485A9FC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3" name="Freeform 214">
              <a:extLst>
                <a:ext uri="{FF2B5EF4-FFF2-40B4-BE49-F238E27FC236}">
                  <a16:creationId xmlns:a16="http://schemas.microsoft.com/office/drawing/2014/main" id="{9F72C1A9-7400-4629-B9EB-ABB61AB6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5">
              <a:extLst>
                <a:ext uri="{FF2B5EF4-FFF2-40B4-BE49-F238E27FC236}">
                  <a16:creationId xmlns:a16="http://schemas.microsoft.com/office/drawing/2014/main" id="{C2868450-2931-458A-AA11-3583F857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6">
              <a:extLst>
                <a:ext uri="{FF2B5EF4-FFF2-40B4-BE49-F238E27FC236}">
                  <a16:creationId xmlns:a16="http://schemas.microsoft.com/office/drawing/2014/main" id="{B5110CF6-E873-4B3D-A0D5-D3EDF3D3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17">
              <a:extLst>
                <a:ext uri="{FF2B5EF4-FFF2-40B4-BE49-F238E27FC236}">
                  <a16:creationId xmlns:a16="http://schemas.microsoft.com/office/drawing/2014/main" id="{543AFCF4-59E7-43A4-9E2C-373B4EF7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18">
              <a:extLst>
                <a:ext uri="{FF2B5EF4-FFF2-40B4-BE49-F238E27FC236}">
                  <a16:creationId xmlns:a16="http://schemas.microsoft.com/office/drawing/2014/main" id="{408B9E80-757F-40BA-BDCD-30292A6C2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19">
              <a:extLst>
                <a:ext uri="{FF2B5EF4-FFF2-40B4-BE49-F238E27FC236}">
                  <a16:creationId xmlns:a16="http://schemas.microsoft.com/office/drawing/2014/main" id="{F47CB342-A183-4A13-A788-450352B8F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0">
              <a:extLst>
                <a:ext uri="{FF2B5EF4-FFF2-40B4-BE49-F238E27FC236}">
                  <a16:creationId xmlns:a16="http://schemas.microsoft.com/office/drawing/2014/main" id="{509E2460-276E-4B94-96C4-34912B36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1">
              <a:extLst>
                <a:ext uri="{FF2B5EF4-FFF2-40B4-BE49-F238E27FC236}">
                  <a16:creationId xmlns:a16="http://schemas.microsoft.com/office/drawing/2014/main" id="{38D23C88-ED32-4790-AEDD-BB1B3FC1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2">
              <a:extLst>
                <a:ext uri="{FF2B5EF4-FFF2-40B4-BE49-F238E27FC236}">
                  <a16:creationId xmlns:a16="http://schemas.microsoft.com/office/drawing/2014/main" id="{8F222C32-6A74-4491-AB98-F4EEE6478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3">
              <a:extLst>
                <a:ext uri="{FF2B5EF4-FFF2-40B4-BE49-F238E27FC236}">
                  <a16:creationId xmlns:a16="http://schemas.microsoft.com/office/drawing/2014/main" id="{70F6A1DF-027D-436D-A5F3-C032E881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4">
              <a:extLst>
                <a:ext uri="{FF2B5EF4-FFF2-40B4-BE49-F238E27FC236}">
                  <a16:creationId xmlns:a16="http://schemas.microsoft.com/office/drawing/2014/main" id="{152D2239-00EC-4281-802F-4855AADD8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5">
              <a:extLst>
                <a:ext uri="{FF2B5EF4-FFF2-40B4-BE49-F238E27FC236}">
                  <a16:creationId xmlns:a16="http://schemas.microsoft.com/office/drawing/2014/main" id="{E2F4EE49-C7DA-447F-B1D0-3ECFEE5A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6">
              <a:extLst>
                <a:ext uri="{FF2B5EF4-FFF2-40B4-BE49-F238E27FC236}">
                  <a16:creationId xmlns:a16="http://schemas.microsoft.com/office/drawing/2014/main" id="{E33AE3CF-098B-4876-ADD4-669A4E0C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27">
              <a:extLst>
                <a:ext uri="{FF2B5EF4-FFF2-40B4-BE49-F238E27FC236}">
                  <a16:creationId xmlns:a16="http://schemas.microsoft.com/office/drawing/2014/main" id="{622A43B4-2E60-41AA-8984-83787AC7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28">
              <a:extLst>
                <a:ext uri="{FF2B5EF4-FFF2-40B4-BE49-F238E27FC236}">
                  <a16:creationId xmlns:a16="http://schemas.microsoft.com/office/drawing/2014/main" id="{82E255AD-EFB6-4213-8268-AE840749C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29">
              <a:extLst>
                <a:ext uri="{FF2B5EF4-FFF2-40B4-BE49-F238E27FC236}">
                  <a16:creationId xmlns:a16="http://schemas.microsoft.com/office/drawing/2014/main" id="{7825D6B0-FF17-4399-8D25-B8EA6EADF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0">
              <a:extLst>
                <a:ext uri="{FF2B5EF4-FFF2-40B4-BE49-F238E27FC236}">
                  <a16:creationId xmlns:a16="http://schemas.microsoft.com/office/drawing/2014/main" id="{63BF0D97-54A5-4591-9C80-C174AF3D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1">
              <a:extLst>
                <a:ext uri="{FF2B5EF4-FFF2-40B4-BE49-F238E27FC236}">
                  <a16:creationId xmlns:a16="http://schemas.microsoft.com/office/drawing/2014/main" id="{017C9D1F-7340-4D1A-A663-913EA7373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2">
              <a:extLst>
                <a:ext uri="{FF2B5EF4-FFF2-40B4-BE49-F238E27FC236}">
                  <a16:creationId xmlns:a16="http://schemas.microsoft.com/office/drawing/2014/main" id="{3CD13F24-F077-4FE5-A400-4A1125F45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3">
              <a:extLst>
                <a:ext uri="{FF2B5EF4-FFF2-40B4-BE49-F238E27FC236}">
                  <a16:creationId xmlns:a16="http://schemas.microsoft.com/office/drawing/2014/main" id="{3EC378E1-6112-4EAF-98A8-26CB062EE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4">
              <a:extLst>
                <a:ext uri="{FF2B5EF4-FFF2-40B4-BE49-F238E27FC236}">
                  <a16:creationId xmlns:a16="http://schemas.microsoft.com/office/drawing/2014/main" id="{BD4CFBD8-83D5-4C33-8B9A-4427D54C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5">
              <a:extLst>
                <a:ext uri="{FF2B5EF4-FFF2-40B4-BE49-F238E27FC236}">
                  <a16:creationId xmlns:a16="http://schemas.microsoft.com/office/drawing/2014/main" id="{9C02D1B3-2CA1-4453-8571-E9A46220D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6">
              <a:extLst>
                <a:ext uri="{FF2B5EF4-FFF2-40B4-BE49-F238E27FC236}">
                  <a16:creationId xmlns:a16="http://schemas.microsoft.com/office/drawing/2014/main" id="{8A0458FA-CF8C-4142-9F71-DCBE8157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37">
              <a:extLst>
                <a:ext uri="{FF2B5EF4-FFF2-40B4-BE49-F238E27FC236}">
                  <a16:creationId xmlns:a16="http://schemas.microsoft.com/office/drawing/2014/main" id="{396C8373-DB63-4A0A-9A14-3CFD0250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38">
              <a:extLst>
                <a:ext uri="{FF2B5EF4-FFF2-40B4-BE49-F238E27FC236}">
                  <a16:creationId xmlns:a16="http://schemas.microsoft.com/office/drawing/2014/main" id="{CF1A7838-1432-4ED5-A604-110ACDB12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39">
              <a:extLst>
                <a:ext uri="{FF2B5EF4-FFF2-40B4-BE49-F238E27FC236}">
                  <a16:creationId xmlns:a16="http://schemas.microsoft.com/office/drawing/2014/main" id="{09A3004F-C968-4F11-9A18-E73DFFD7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0">
              <a:extLst>
                <a:ext uri="{FF2B5EF4-FFF2-40B4-BE49-F238E27FC236}">
                  <a16:creationId xmlns:a16="http://schemas.microsoft.com/office/drawing/2014/main" id="{F05924C0-B556-4789-90F9-73B1AD83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1">
              <a:extLst>
                <a:ext uri="{FF2B5EF4-FFF2-40B4-BE49-F238E27FC236}">
                  <a16:creationId xmlns:a16="http://schemas.microsoft.com/office/drawing/2014/main" id="{B97A2CE4-F002-49B8-9E6E-2004CBB9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2">
              <a:extLst>
                <a:ext uri="{FF2B5EF4-FFF2-40B4-BE49-F238E27FC236}">
                  <a16:creationId xmlns:a16="http://schemas.microsoft.com/office/drawing/2014/main" id="{ED28C230-F3D5-4ADC-A523-535158C23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3">
              <a:extLst>
                <a:ext uri="{FF2B5EF4-FFF2-40B4-BE49-F238E27FC236}">
                  <a16:creationId xmlns:a16="http://schemas.microsoft.com/office/drawing/2014/main" id="{73AA76DD-DC13-4772-8C81-609EBE4F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4">
              <a:extLst>
                <a:ext uri="{FF2B5EF4-FFF2-40B4-BE49-F238E27FC236}">
                  <a16:creationId xmlns:a16="http://schemas.microsoft.com/office/drawing/2014/main" id="{133DBADA-0591-4F9A-A8F0-35425760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5">
              <a:extLst>
                <a:ext uri="{FF2B5EF4-FFF2-40B4-BE49-F238E27FC236}">
                  <a16:creationId xmlns:a16="http://schemas.microsoft.com/office/drawing/2014/main" id="{CCD684F3-2AAF-4CD3-ACCB-9D075004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6">
              <a:extLst>
                <a:ext uri="{FF2B5EF4-FFF2-40B4-BE49-F238E27FC236}">
                  <a16:creationId xmlns:a16="http://schemas.microsoft.com/office/drawing/2014/main" id="{CE64ED14-3182-4B57-A5E3-8DB62058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6" name="Freeform 247">
              <a:extLst>
                <a:ext uri="{FF2B5EF4-FFF2-40B4-BE49-F238E27FC236}">
                  <a16:creationId xmlns:a16="http://schemas.microsoft.com/office/drawing/2014/main" id="{33F4F704-55A8-4DBC-917D-8041907E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7" name="Freeform 248">
              <a:extLst>
                <a:ext uri="{FF2B5EF4-FFF2-40B4-BE49-F238E27FC236}">
                  <a16:creationId xmlns:a16="http://schemas.microsoft.com/office/drawing/2014/main" id="{2D18D1F4-358A-43FF-86A9-05CDEDB3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8" name="Freeform 249">
              <a:extLst>
                <a:ext uri="{FF2B5EF4-FFF2-40B4-BE49-F238E27FC236}">
                  <a16:creationId xmlns:a16="http://schemas.microsoft.com/office/drawing/2014/main" id="{D56B82C4-8BDF-4B71-B8C6-E95320637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5531B9EE-15F4-4673-8473-A3223E3619CE}"/>
              </a:ext>
            </a:extLst>
          </p:cNvPr>
          <p:cNvGrpSpPr/>
          <p:nvPr userDrawn="1"/>
        </p:nvGrpSpPr>
        <p:grpSpPr>
          <a:xfrm>
            <a:off x="545455" y="2202751"/>
            <a:ext cx="9988690" cy="9630496"/>
            <a:chOff x="1091052" y="2930223"/>
            <a:chExt cx="19979982" cy="19260992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096AE5C-1BDF-4BF6-8A2B-C3BA1199D963}"/>
                </a:ext>
              </a:extLst>
            </p:cNvPr>
            <p:cNvSpPr>
              <a:spLocks/>
            </p:cNvSpPr>
            <p:nvPr/>
          </p:nvSpPr>
          <p:spPr bwMode="auto">
            <a:xfrm rot="2954007">
              <a:off x="1410568" y="4479554"/>
              <a:ext cx="17392145" cy="18031177"/>
            </a:xfrm>
            <a:custGeom>
              <a:avLst/>
              <a:gdLst>
                <a:gd name="connsiteX0" fmla="*/ 7094879 w 17392145"/>
                <a:gd name="connsiteY0" fmla="*/ 0 h 18031177"/>
                <a:gd name="connsiteX1" fmla="*/ 8584079 w 17392145"/>
                <a:gd name="connsiteY1" fmla="*/ 0 h 18031177"/>
                <a:gd name="connsiteX2" fmla="*/ 8584081 w 17392145"/>
                <a:gd name="connsiteY2" fmla="*/ 4998229 h 18031177"/>
                <a:gd name="connsiteX3" fmla="*/ 8672055 w 17392145"/>
                <a:gd name="connsiteY3" fmla="*/ 5179145 h 18031177"/>
                <a:gd name="connsiteX4" fmla="*/ 9318064 w 17392145"/>
                <a:gd name="connsiteY4" fmla="*/ 5826762 h 18031177"/>
                <a:gd name="connsiteX5" fmla="*/ 10911917 w 17392145"/>
                <a:gd name="connsiteY5" fmla="*/ 3258850 h 18031177"/>
                <a:gd name="connsiteX6" fmla="*/ 12992993 w 17392145"/>
                <a:gd name="connsiteY6" fmla="*/ 2772057 h 18031177"/>
                <a:gd name="connsiteX7" fmla="*/ 13844570 w 17392145"/>
                <a:gd name="connsiteY7" fmla="*/ 2225371 h 18031177"/>
                <a:gd name="connsiteX8" fmla="*/ 14462629 w 17392145"/>
                <a:gd name="connsiteY8" fmla="*/ 1325295 h 18031177"/>
                <a:gd name="connsiteX9" fmla="*/ 17291948 w 17392145"/>
                <a:gd name="connsiteY9" fmla="*/ 497686 h 18031177"/>
                <a:gd name="connsiteX10" fmla="*/ 17392145 w 17392145"/>
                <a:gd name="connsiteY10" fmla="*/ 504017 h 18031177"/>
                <a:gd name="connsiteX11" fmla="*/ 2280953 w 17392145"/>
                <a:gd name="connsiteY11" fmla="*/ 18031177 h 18031177"/>
                <a:gd name="connsiteX12" fmla="*/ 0 w 17392145"/>
                <a:gd name="connsiteY12" fmla="*/ 16064634 h 18031177"/>
                <a:gd name="connsiteX13" fmla="*/ 1488390 w 17392145"/>
                <a:gd name="connsiteY13" fmla="*/ 14786105 h 18031177"/>
                <a:gd name="connsiteX14" fmla="*/ 2186735 w 17392145"/>
                <a:gd name="connsiteY14" fmla="*/ 13528285 h 18031177"/>
                <a:gd name="connsiteX15" fmla="*/ 2125568 w 17392145"/>
                <a:gd name="connsiteY15" fmla="*/ 12025058 h 18031177"/>
                <a:gd name="connsiteX16" fmla="*/ 3674011 w 17392145"/>
                <a:gd name="connsiteY16" fmla="*/ 10751514 h 18031177"/>
                <a:gd name="connsiteX17" fmla="*/ 4263822 w 17392145"/>
                <a:gd name="connsiteY17" fmla="*/ 9470304 h 18031177"/>
                <a:gd name="connsiteX18" fmla="*/ 4049832 w 17392145"/>
                <a:gd name="connsiteY18" fmla="*/ 8490380 h 18031177"/>
                <a:gd name="connsiteX19" fmla="*/ 5368944 w 17392145"/>
                <a:gd name="connsiteY19" fmla="*/ 7258919 h 18031177"/>
                <a:gd name="connsiteX20" fmla="*/ 6535802 w 17392145"/>
                <a:gd name="connsiteY20" fmla="*/ 6346544 h 18031177"/>
                <a:gd name="connsiteX21" fmla="*/ 7091020 w 17392145"/>
                <a:gd name="connsiteY21" fmla="*/ 5106518 h 18031177"/>
                <a:gd name="connsiteX22" fmla="*/ 7094879 w 17392145"/>
                <a:gd name="connsiteY22" fmla="*/ 5095750 h 1803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392145" h="18031177">
                  <a:moveTo>
                    <a:pt x="7094879" y="0"/>
                  </a:moveTo>
                  <a:lnTo>
                    <a:pt x="8584079" y="0"/>
                  </a:lnTo>
                  <a:lnTo>
                    <a:pt x="8584081" y="4998229"/>
                  </a:lnTo>
                  <a:lnTo>
                    <a:pt x="8672055" y="5179145"/>
                  </a:lnTo>
                  <a:cubicBezTo>
                    <a:pt x="8853660" y="5515565"/>
                    <a:pt x="9068366" y="5763550"/>
                    <a:pt x="9318064" y="5826762"/>
                  </a:cubicBezTo>
                  <a:cubicBezTo>
                    <a:pt x="10552417" y="5697825"/>
                    <a:pt x="10886817" y="3471165"/>
                    <a:pt x="10911917" y="3258850"/>
                  </a:cubicBezTo>
                  <a:cubicBezTo>
                    <a:pt x="11024334" y="2232810"/>
                    <a:pt x="11713741" y="2803797"/>
                    <a:pt x="12992993" y="2772057"/>
                  </a:cubicBezTo>
                  <a:cubicBezTo>
                    <a:pt x="13356774" y="2764014"/>
                    <a:pt x="13686529" y="2551168"/>
                    <a:pt x="13844570" y="2225371"/>
                  </a:cubicBezTo>
                  <a:cubicBezTo>
                    <a:pt x="13986644" y="1938448"/>
                    <a:pt x="14164932" y="1589166"/>
                    <a:pt x="14462629" y="1325295"/>
                  </a:cubicBezTo>
                  <a:cubicBezTo>
                    <a:pt x="14951095" y="891046"/>
                    <a:pt x="16028331" y="454750"/>
                    <a:pt x="17291948" y="497686"/>
                  </a:cubicBezTo>
                  <a:lnTo>
                    <a:pt x="17392145" y="504017"/>
                  </a:lnTo>
                  <a:lnTo>
                    <a:pt x="2280953" y="18031177"/>
                  </a:lnTo>
                  <a:lnTo>
                    <a:pt x="0" y="16064634"/>
                  </a:lnTo>
                  <a:cubicBezTo>
                    <a:pt x="0" y="16064634"/>
                    <a:pt x="782130" y="15089605"/>
                    <a:pt x="1488390" y="14786105"/>
                  </a:cubicBezTo>
                  <a:cubicBezTo>
                    <a:pt x="2194650" y="14482606"/>
                    <a:pt x="2267758" y="14112832"/>
                    <a:pt x="2186735" y="13528285"/>
                  </a:cubicBezTo>
                  <a:cubicBezTo>
                    <a:pt x="2105711" y="12943739"/>
                    <a:pt x="1943697" y="12453133"/>
                    <a:pt x="2125568" y="12025058"/>
                  </a:cubicBezTo>
                  <a:cubicBezTo>
                    <a:pt x="2269722" y="11681441"/>
                    <a:pt x="2925639" y="11164924"/>
                    <a:pt x="3674011" y="10751514"/>
                  </a:cubicBezTo>
                  <a:cubicBezTo>
                    <a:pt x="4129306" y="10494835"/>
                    <a:pt x="4370527" y="9977566"/>
                    <a:pt x="4263822" y="9470304"/>
                  </a:cubicBezTo>
                  <a:cubicBezTo>
                    <a:pt x="4208849" y="9194805"/>
                    <a:pt x="4123207" y="8887024"/>
                    <a:pt x="4049832" y="8490380"/>
                  </a:cubicBezTo>
                  <a:cubicBezTo>
                    <a:pt x="3923910" y="7808637"/>
                    <a:pt x="4722153" y="7432375"/>
                    <a:pt x="5368944" y="7258919"/>
                  </a:cubicBezTo>
                  <a:cubicBezTo>
                    <a:pt x="5864741" y="7124894"/>
                    <a:pt x="6289485" y="6795088"/>
                    <a:pt x="6535802" y="6346544"/>
                  </a:cubicBezTo>
                  <a:cubicBezTo>
                    <a:pt x="6740325" y="5980403"/>
                    <a:pt x="6926620" y="5548468"/>
                    <a:pt x="7091020" y="5106518"/>
                  </a:cubicBezTo>
                  <a:lnTo>
                    <a:pt x="7094879" y="5095750"/>
                  </a:lnTo>
                  <a:close/>
                </a:path>
              </a:pathLst>
            </a:custGeom>
            <a:gradFill>
              <a:gsLst>
                <a:gs pos="100000">
                  <a:srgbClr val="FCB736"/>
                </a:gs>
                <a:gs pos="3000">
                  <a:srgbClr val="F39D03"/>
                </a:gs>
              </a:gsLst>
              <a:path path="circle">
                <a:fillToRect l="100000" t="100000"/>
              </a:path>
            </a:gradFill>
            <a:ln>
              <a:noFill/>
            </a:ln>
            <a:effectLst>
              <a:outerShdw blurRad="596900" sx="102000" sy="102000" algn="ctr" rotWithShape="0">
                <a:srgbClr val="FCB736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>
                <a:solidFill>
                  <a:schemeClr val="lt1"/>
                </a:solidFill>
              </a:endParaRPr>
            </a:p>
          </p:txBody>
        </p: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C9DC3302-0000-4C2E-8081-CBA71F6B760A}"/>
                </a:ext>
              </a:extLst>
            </p:cNvPr>
            <p:cNvGrpSpPr/>
            <p:nvPr/>
          </p:nvGrpSpPr>
          <p:grpSpPr>
            <a:xfrm>
              <a:off x="16196886" y="2930223"/>
              <a:ext cx="4874148" cy="5859588"/>
              <a:chOff x="16196884" y="2930225"/>
              <a:chExt cx="4874148" cy="5859588"/>
            </a:xfrm>
          </p:grpSpPr>
          <p:sp>
            <p:nvSpPr>
              <p:cNvPr id="100" name="Freeform 60">
                <a:extLst>
                  <a:ext uri="{FF2B5EF4-FFF2-40B4-BE49-F238E27FC236}">
                    <a16:creationId xmlns:a16="http://schemas.microsoft.com/office/drawing/2014/main" id="{5B89CA7D-DEE0-4E52-995C-389415C25F38}"/>
                  </a:ext>
                </a:extLst>
              </p:cNvPr>
              <p:cNvSpPr>
                <a:spLocks/>
              </p:cNvSpPr>
              <p:nvPr/>
            </p:nvSpPr>
            <p:spPr bwMode="auto">
              <a:xfrm rot="2954007">
                <a:off x="16404958" y="3165665"/>
                <a:ext cx="4207459" cy="3981252"/>
              </a:xfrm>
              <a:custGeom>
                <a:avLst/>
                <a:gdLst>
                  <a:gd name="T0" fmla="*/ 1005 w 1383"/>
                  <a:gd name="T1" fmla="*/ 886 h 1317"/>
                  <a:gd name="T2" fmla="*/ 820 w 1383"/>
                  <a:gd name="T3" fmla="*/ 46 h 1317"/>
                  <a:gd name="T4" fmla="*/ 806 w 1383"/>
                  <a:gd name="T5" fmla="*/ 0 h 1317"/>
                  <a:gd name="T6" fmla="*/ 577 w 1383"/>
                  <a:gd name="T7" fmla="*/ 0 h 1317"/>
                  <a:gd name="T8" fmla="*/ 563 w 1383"/>
                  <a:gd name="T9" fmla="*/ 43 h 1317"/>
                  <a:gd name="T10" fmla="*/ 378 w 1383"/>
                  <a:gd name="T11" fmla="*/ 892 h 1317"/>
                  <a:gd name="T12" fmla="*/ 0 w 1383"/>
                  <a:gd name="T13" fmla="*/ 1317 h 1317"/>
                  <a:gd name="T14" fmla="*/ 1383 w 1383"/>
                  <a:gd name="T15" fmla="*/ 1317 h 1317"/>
                  <a:gd name="T16" fmla="*/ 1005 w 1383"/>
                  <a:gd name="T17" fmla="*/ 886 h 1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83" h="1317">
                    <a:moveTo>
                      <a:pt x="1005" y="886"/>
                    </a:moveTo>
                    <a:cubicBezTo>
                      <a:pt x="926" y="767"/>
                      <a:pt x="873" y="285"/>
                      <a:pt x="820" y="46"/>
                    </a:cubicBezTo>
                    <a:cubicBezTo>
                      <a:pt x="815" y="26"/>
                      <a:pt x="811" y="0"/>
                      <a:pt x="806" y="0"/>
                    </a:cubicBezTo>
                    <a:cubicBezTo>
                      <a:pt x="577" y="0"/>
                      <a:pt x="577" y="0"/>
                      <a:pt x="577" y="0"/>
                    </a:cubicBezTo>
                    <a:cubicBezTo>
                      <a:pt x="572" y="0"/>
                      <a:pt x="568" y="23"/>
                      <a:pt x="563" y="43"/>
                    </a:cubicBezTo>
                    <a:cubicBezTo>
                      <a:pt x="510" y="282"/>
                      <a:pt x="457" y="772"/>
                      <a:pt x="378" y="892"/>
                    </a:cubicBezTo>
                    <a:cubicBezTo>
                      <a:pt x="309" y="995"/>
                      <a:pt x="64" y="1167"/>
                      <a:pt x="0" y="1317"/>
                    </a:cubicBezTo>
                    <a:cubicBezTo>
                      <a:pt x="1383" y="1317"/>
                      <a:pt x="1383" y="1317"/>
                      <a:pt x="1383" y="1317"/>
                    </a:cubicBezTo>
                    <a:cubicBezTo>
                      <a:pt x="1319" y="1167"/>
                      <a:pt x="1074" y="989"/>
                      <a:pt x="1005" y="886"/>
                    </a:cubicBezTo>
                    <a:close/>
                  </a:path>
                </a:pathLst>
              </a:custGeom>
              <a:solidFill>
                <a:srgbClr val="E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C2A5A241-C021-44AF-BD35-3E274BBC51C7}"/>
                  </a:ext>
                </a:extLst>
              </p:cNvPr>
              <p:cNvGrpSpPr/>
              <p:nvPr/>
            </p:nvGrpSpPr>
            <p:grpSpPr>
              <a:xfrm>
                <a:off x="16196884" y="2930225"/>
                <a:ext cx="4874148" cy="5859588"/>
                <a:chOff x="16196884" y="2930225"/>
                <a:chExt cx="4874148" cy="5859588"/>
              </a:xfrm>
            </p:grpSpPr>
            <p:sp>
              <p:nvSpPr>
                <p:cNvPr id="102" name="Freeform 47">
                  <a:extLst>
                    <a:ext uri="{FF2B5EF4-FFF2-40B4-BE49-F238E27FC236}">
                      <a16:creationId xmlns:a16="http://schemas.microsoft.com/office/drawing/2014/main" id="{04D65DB1-4BCD-4117-9120-5928B34EDD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7642727" y="2521882"/>
                  <a:ext cx="693703" cy="3585390"/>
                </a:xfrm>
                <a:custGeom>
                  <a:avLst/>
                  <a:gdLst>
                    <a:gd name="T0" fmla="*/ 229 w 229"/>
                    <a:gd name="T1" fmla="*/ 168 h 1186"/>
                    <a:gd name="T2" fmla="*/ 229 w 229"/>
                    <a:gd name="T3" fmla="*/ 1179 h 1186"/>
                    <a:gd name="T4" fmla="*/ 222 w 229"/>
                    <a:gd name="T5" fmla="*/ 1186 h 1186"/>
                    <a:gd name="T6" fmla="*/ 7 w 229"/>
                    <a:gd name="T7" fmla="*/ 1186 h 1186"/>
                    <a:gd name="T8" fmla="*/ 0 w 229"/>
                    <a:gd name="T9" fmla="*/ 1179 h 1186"/>
                    <a:gd name="T10" fmla="*/ 0 w 229"/>
                    <a:gd name="T11" fmla="*/ 168 h 1186"/>
                    <a:gd name="T12" fmla="*/ 17 w 229"/>
                    <a:gd name="T13" fmla="*/ 89 h 1186"/>
                    <a:gd name="T14" fmla="*/ 71 w 229"/>
                    <a:gd name="T15" fmla="*/ 17 h 1186"/>
                    <a:gd name="T16" fmla="*/ 115 w 229"/>
                    <a:gd name="T17" fmla="*/ 0 h 1186"/>
                    <a:gd name="T18" fmla="*/ 144 w 229"/>
                    <a:gd name="T19" fmla="*/ 6 h 1186"/>
                    <a:gd name="T20" fmla="*/ 158 w 229"/>
                    <a:gd name="T21" fmla="*/ 17 h 1186"/>
                    <a:gd name="T22" fmla="*/ 211 w 229"/>
                    <a:gd name="T23" fmla="*/ 87 h 1186"/>
                    <a:gd name="T24" fmla="*/ 212 w 229"/>
                    <a:gd name="T25" fmla="*/ 89 h 1186"/>
                    <a:gd name="T26" fmla="*/ 229 w 229"/>
                    <a:gd name="T27" fmla="*/ 168 h 1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29" h="1186">
                      <a:moveTo>
                        <a:pt x="229" y="168"/>
                      </a:moveTo>
                      <a:cubicBezTo>
                        <a:pt x="229" y="1179"/>
                        <a:pt x="229" y="1179"/>
                        <a:pt x="229" y="1179"/>
                      </a:cubicBezTo>
                      <a:cubicBezTo>
                        <a:pt x="229" y="1183"/>
                        <a:pt x="226" y="1186"/>
                        <a:pt x="222" y="1186"/>
                      </a:cubicBezTo>
                      <a:cubicBezTo>
                        <a:pt x="7" y="1186"/>
                        <a:pt x="7" y="1186"/>
                        <a:pt x="7" y="1186"/>
                      </a:cubicBezTo>
                      <a:cubicBezTo>
                        <a:pt x="3" y="1186"/>
                        <a:pt x="0" y="1183"/>
                        <a:pt x="0" y="1179"/>
                      </a:cubicBezTo>
                      <a:cubicBezTo>
                        <a:pt x="0" y="168"/>
                        <a:pt x="0" y="168"/>
                        <a:pt x="0" y="168"/>
                      </a:cubicBezTo>
                      <a:cubicBezTo>
                        <a:pt x="0" y="141"/>
                        <a:pt x="6" y="114"/>
                        <a:pt x="17" y="89"/>
                      </a:cubicBezTo>
                      <a:cubicBezTo>
                        <a:pt x="29" y="63"/>
                        <a:pt x="47" y="38"/>
                        <a:pt x="71" y="17"/>
                      </a:cubicBezTo>
                      <a:cubicBezTo>
                        <a:pt x="83" y="5"/>
                        <a:pt x="99" y="0"/>
                        <a:pt x="115" y="0"/>
                      </a:cubicBezTo>
                      <a:cubicBezTo>
                        <a:pt x="125" y="0"/>
                        <a:pt x="135" y="2"/>
                        <a:pt x="144" y="6"/>
                      </a:cubicBezTo>
                      <a:cubicBezTo>
                        <a:pt x="149" y="9"/>
                        <a:pt x="154" y="12"/>
                        <a:pt x="158" y="17"/>
                      </a:cubicBezTo>
                      <a:cubicBezTo>
                        <a:pt x="181" y="38"/>
                        <a:pt x="199" y="62"/>
                        <a:pt x="211" y="87"/>
                      </a:cubicBezTo>
                      <a:cubicBezTo>
                        <a:pt x="211" y="88"/>
                        <a:pt x="212" y="89"/>
                        <a:pt x="212" y="89"/>
                      </a:cubicBezTo>
                      <a:cubicBezTo>
                        <a:pt x="223" y="114"/>
                        <a:pt x="229" y="141"/>
                        <a:pt x="229" y="168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3" name="Freeform 48">
                  <a:extLst>
                    <a:ext uri="{FF2B5EF4-FFF2-40B4-BE49-F238E27FC236}">
                      <a16:creationId xmlns:a16="http://schemas.microsoft.com/office/drawing/2014/main" id="{8AAA59D8-3DA6-418A-949C-0224A201C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8944998" y="3096111"/>
                  <a:ext cx="599451" cy="267680"/>
                </a:xfrm>
                <a:custGeom>
                  <a:avLst/>
                  <a:gdLst>
                    <a:gd name="T0" fmla="*/ 197 w 197"/>
                    <a:gd name="T1" fmla="*/ 89 h 89"/>
                    <a:gd name="T2" fmla="*/ 0 w 197"/>
                    <a:gd name="T3" fmla="*/ 89 h 89"/>
                    <a:gd name="T4" fmla="*/ 54 w 197"/>
                    <a:gd name="T5" fmla="*/ 16 h 89"/>
                    <a:gd name="T6" fmla="*/ 98 w 197"/>
                    <a:gd name="T7" fmla="*/ 0 h 89"/>
                    <a:gd name="T8" fmla="*/ 128 w 197"/>
                    <a:gd name="T9" fmla="*/ 6 h 89"/>
                    <a:gd name="T10" fmla="*/ 143 w 197"/>
                    <a:gd name="T11" fmla="*/ 16 h 89"/>
                    <a:gd name="T12" fmla="*/ 197 w 197"/>
                    <a:gd name="T13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7" h="89">
                      <a:moveTo>
                        <a:pt x="197" y="89"/>
                      </a:move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2" y="63"/>
                        <a:pt x="30" y="38"/>
                        <a:pt x="54" y="16"/>
                      </a:cubicBezTo>
                      <a:cubicBezTo>
                        <a:pt x="66" y="5"/>
                        <a:pt x="82" y="0"/>
                        <a:pt x="98" y="0"/>
                      </a:cubicBezTo>
                      <a:cubicBezTo>
                        <a:pt x="109" y="0"/>
                        <a:pt x="119" y="2"/>
                        <a:pt x="128" y="6"/>
                      </a:cubicBezTo>
                      <a:cubicBezTo>
                        <a:pt x="133" y="9"/>
                        <a:pt x="138" y="12"/>
                        <a:pt x="143" y="16"/>
                      </a:cubicBezTo>
                      <a:cubicBezTo>
                        <a:pt x="167" y="38"/>
                        <a:pt x="185" y="63"/>
                        <a:pt x="197" y="8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4" name="Freeform 49">
                  <a:extLst>
                    <a:ext uri="{FF2B5EF4-FFF2-40B4-BE49-F238E27FC236}">
                      <a16:creationId xmlns:a16="http://schemas.microsoft.com/office/drawing/2014/main" id="{87CA173E-70A2-416A-8F5D-C7B354A01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8922059" y="4016685"/>
                  <a:ext cx="712555" cy="3585390"/>
                </a:xfrm>
                <a:custGeom>
                  <a:avLst/>
                  <a:gdLst>
                    <a:gd name="T0" fmla="*/ 234 w 234"/>
                    <a:gd name="T1" fmla="*/ 168 h 1186"/>
                    <a:gd name="T2" fmla="*/ 234 w 234"/>
                    <a:gd name="T3" fmla="*/ 1179 h 1186"/>
                    <a:gd name="T4" fmla="*/ 227 w 234"/>
                    <a:gd name="T5" fmla="*/ 1186 h 1186"/>
                    <a:gd name="T6" fmla="*/ 7 w 234"/>
                    <a:gd name="T7" fmla="*/ 1186 h 1186"/>
                    <a:gd name="T8" fmla="*/ 0 w 234"/>
                    <a:gd name="T9" fmla="*/ 1179 h 1186"/>
                    <a:gd name="T10" fmla="*/ 0 w 234"/>
                    <a:gd name="T11" fmla="*/ 168 h 1186"/>
                    <a:gd name="T12" fmla="*/ 18 w 234"/>
                    <a:gd name="T13" fmla="*/ 89 h 1186"/>
                    <a:gd name="T14" fmla="*/ 72 w 234"/>
                    <a:gd name="T15" fmla="*/ 17 h 1186"/>
                    <a:gd name="T16" fmla="*/ 117 w 234"/>
                    <a:gd name="T17" fmla="*/ 0 h 1186"/>
                    <a:gd name="T18" fmla="*/ 147 w 234"/>
                    <a:gd name="T19" fmla="*/ 6 h 1186"/>
                    <a:gd name="T20" fmla="*/ 161 w 234"/>
                    <a:gd name="T21" fmla="*/ 17 h 1186"/>
                    <a:gd name="T22" fmla="*/ 215 w 234"/>
                    <a:gd name="T23" fmla="*/ 87 h 1186"/>
                    <a:gd name="T24" fmla="*/ 216 w 234"/>
                    <a:gd name="T25" fmla="*/ 89 h 1186"/>
                    <a:gd name="T26" fmla="*/ 234 w 234"/>
                    <a:gd name="T27" fmla="*/ 168 h 1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34" h="1186">
                      <a:moveTo>
                        <a:pt x="234" y="168"/>
                      </a:moveTo>
                      <a:cubicBezTo>
                        <a:pt x="234" y="1179"/>
                        <a:pt x="234" y="1179"/>
                        <a:pt x="234" y="1179"/>
                      </a:cubicBezTo>
                      <a:cubicBezTo>
                        <a:pt x="234" y="1183"/>
                        <a:pt x="230" y="1186"/>
                        <a:pt x="227" y="1186"/>
                      </a:cubicBezTo>
                      <a:cubicBezTo>
                        <a:pt x="7" y="1186"/>
                        <a:pt x="7" y="1186"/>
                        <a:pt x="7" y="1186"/>
                      </a:cubicBezTo>
                      <a:cubicBezTo>
                        <a:pt x="3" y="1186"/>
                        <a:pt x="0" y="1183"/>
                        <a:pt x="0" y="1179"/>
                      </a:cubicBezTo>
                      <a:cubicBezTo>
                        <a:pt x="0" y="168"/>
                        <a:pt x="0" y="168"/>
                        <a:pt x="0" y="168"/>
                      </a:cubicBezTo>
                      <a:cubicBezTo>
                        <a:pt x="0" y="141"/>
                        <a:pt x="6" y="114"/>
                        <a:pt x="18" y="89"/>
                      </a:cubicBezTo>
                      <a:cubicBezTo>
                        <a:pt x="30" y="63"/>
                        <a:pt x="49" y="38"/>
                        <a:pt x="72" y="17"/>
                      </a:cubicBezTo>
                      <a:cubicBezTo>
                        <a:pt x="85" y="5"/>
                        <a:pt x="101" y="0"/>
                        <a:pt x="117" y="0"/>
                      </a:cubicBezTo>
                      <a:cubicBezTo>
                        <a:pt x="127" y="0"/>
                        <a:pt x="137" y="2"/>
                        <a:pt x="147" y="6"/>
                      </a:cubicBezTo>
                      <a:cubicBezTo>
                        <a:pt x="152" y="9"/>
                        <a:pt x="157" y="12"/>
                        <a:pt x="161" y="17"/>
                      </a:cubicBezTo>
                      <a:cubicBezTo>
                        <a:pt x="185" y="38"/>
                        <a:pt x="203" y="62"/>
                        <a:pt x="215" y="87"/>
                      </a:cubicBezTo>
                      <a:cubicBezTo>
                        <a:pt x="215" y="88"/>
                        <a:pt x="216" y="89"/>
                        <a:pt x="216" y="89"/>
                      </a:cubicBezTo>
                      <a:cubicBezTo>
                        <a:pt x="227" y="114"/>
                        <a:pt x="234" y="141"/>
                        <a:pt x="234" y="168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5" name="Freeform 50">
                  <a:extLst>
                    <a:ext uri="{FF2B5EF4-FFF2-40B4-BE49-F238E27FC236}">
                      <a16:creationId xmlns:a16="http://schemas.microsoft.com/office/drawing/2014/main" id="{12D08C96-04F0-4EE7-9BC7-B34FB39F8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20234988" y="4592343"/>
                  <a:ext cx="599451" cy="267680"/>
                </a:xfrm>
                <a:custGeom>
                  <a:avLst/>
                  <a:gdLst>
                    <a:gd name="T0" fmla="*/ 197 w 197"/>
                    <a:gd name="T1" fmla="*/ 89 h 89"/>
                    <a:gd name="T2" fmla="*/ 0 w 197"/>
                    <a:gd name="T3" fmla="*/ 89 h 89"/>
                    <a:gd name="T4" fmla="*/ 54 w 197"/>
                    <a:gd name="T5" fmla="*/ 16 h 89"/>
                    <a:gd name="T6" fmla="*/ 99 w 197"/>
                    <a:gd name="T7" fmla="*/ 0 h 89"/>
                    <a:gd name="T8" fmla="*/ 128 w 197"/>
                    <a:gd name="T9" fmla="*/ 6 h 89"/>
                    <a:gd name="T10" fmla="*/ 143 w 197"/>
                    <a:gd name="T11" fmla="*/ 16 h 89"/>
                    <a:gd name="T12" fmla="*/ 197 w 197"/>
                    <a:gd name="T13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7" h="89">
                      <a:moveTo>
                        <a:pt x="197" y="89"/>
                      </a:move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2" y="63"/>
                        <a:pt x="31" y="38"/>
                        <a:pt x="54" y="16"/>
                      </a:cubicBezTo>
                      <a:cubicBezTo>
                        <a:pt x="67" y="5"/>
                        <a:pt x="83" y="0"/>
                        <a:pt x="99" y="0"/>
                      </a:cubicBezTo>
                      <a:cubicBezTo>
                        <a:pt x="109" y="0"/>
                        <a:pt x="119" y="2"/>
                        <a:pt x="128" y="6"/>
                      </a:cubicBezTo>
                      <a:cubicBezTo>
                        <a:pt x="134" y="9"/>
                        <a:pt x="139" y="12"/>
                        <a:pt x="143" y="16"/>
                      </a:cubicBezTo>
                      <a:cubicBezTo>
                        <a:pt x="167" y="38"/>
                        <a:pt x="185" y="63"/>
                        <a:pt x="197" y="8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6" name="Freeform 51">
                  <a:extLst>
                    <a:ext uri="{FF2B5EF4-FFF2-40B4-BE49-F238E27FC236}">
                      <a16:creationId xmlns:a16="http://schemas.microsoft.com/office/drawing/2014/main" id="{C2FC8364-CAC7-41F0-9DC7-FBAEEA24B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20782346" y="3829092"/>
                  <a:ext cx="3771" cy="0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7" name="Freeform 52">
                  <a:extLst>
                    <a:ext uri="{FF2B5EF4-FFF2-40B4-BE49-F238E27FC236}">
                      <a16:creationId xmlns:a16="http://schemas.microsoft.com/office/drawing/2014/main" id="{296C6B5D-BC1B-42BC-9B83-1CEF0ADBA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5659326" y="6672408"/>
                  <a:ext cx="1692787" cy="346851"/>
                </a:xfrm>
                <a:custGeom>
                  <a:avLst/>
                  <a:gdLst>
                    <a:gd name="T0" fmla="*/ 522 w 556"/>
                    <a:gd name="T1" fmla="*/ 114 h 114"/>
                    <a:gd name="T2" fmla="*/ 34 w 556"/>
                    <a:gd name="T3" fmla="*/ 114 h 114"/>
                    <a:gd name="T4" fmla="*/ 8 w 556"/>
                    <a:gd name="T5" fmla="*/ 87 h 114"/>
                    <a:gd name="T6" fmla="*/ 34 w 556"/>
                    <a:gd name="T7" fmla="*/ 47 h 114"/>
                    <a:gd name="T8" fmla="*/ 49 w 556"/>
                    <a:gd name="T9" fmla="*/ 22 h 114"/>
                    <a:gd name="T10" fmla="*/ 96 w 556"/>
                    <a:gd name="T11" fmla="*/ 0 h 114"/>
                    <a:gd name="T12" fmla="*/ 460 w 556"/>
                    <a:gd name="T13" fmla="*/ 0 h 114"/>
                    <a:gd name="T14" fmla="*/ 507 w 556"/>
                    <a:gd name="T15" fmla="*/ 22 h 114"/>
                    <a:gd name="T16" fmla="*/ 523 w 556"/>
                    <a:gd name="T17" fmla="*/ 47 h 114"/>
                    <a:gd name="T18" fmla="*/ 548 w 556"/>
                    <a:gd name="T19" fmla="*/ 87 h 114"/>
                    <a:gd name="T20" fmla="*/ 522 w 556"/>
                    <a:gd name="T21" fmla="*/ 114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6" h="114">
                      <a:moveTo>
                        <a:pt x="522" y="114"/>
                      </a:moveTo>
                      <a:cubicBezTo>
                        <a:pt x="34" y="114"/>
                        <a:pt x="34" y="114"/>
                        <a:pt x="34" y="114"/>
                      </a:cubicBezTo>
                      <a:cubicBezTo>
                        <a:pt x="14" y="114"/>
                        <a:pt x="0" y="100"/>
                        <a:pt x="8" y="87"/>
                      </a:cubicBezTo>
                      <a:cubicBezTo>
                        <a:pt x="34" y="47"/>
                        <a:pt x="34" y="47"/>
                        <a:pt x="34" y="47"/>
                      </a:cubicBezTo>
                      <a:cubicBezTo>
                        <a:pt x="49" y="22"/>
                        <a:pt x="49" y="22"/>
                        <a:pt x="49" y="22"/>
                      </a:cubicBezTo>
                      <a:cubicBezTo>
                        <a:pt x="57" y="9"/>
                        <a:pt x="76" y="0"/>
                        <a:pt x="96" y="0"/>
                      </a:cubicBezTo>
                      <a:cubicBezTo>
                        <a:pt x="460" y="0"/>
                        <a:pt x="460" y="0"/>
                        <a:pt x="460" y="0"/>
                      </a:cubicBezTo>
                      <a:cubicBezTo>
                        <a:pt x="480" y="0"/>
                        <a:pt x="499" y="9"/>
                        <a:pt x="507" y="22"/>
                      </a:cubicBezTo>
                      <a:cubicBezTo>
                        <a:pt x="523" y="47"/>
                        <a:pt x="523" y="47"/>
                        <a:pt x="523" y="47"/>
                      </a:cubicBezTo>
                      <a:cubicBezTo>
                        <a:pt x="548" y="87"/>
                        <a:pt x="548" y="87"/>
                        <a:pt x="548" y="87"/>
                      </a:cubicBezTo>
                      <a:cubicBezTo>
                        <a:pt x="556" y="100"/>
                        <a:pt x="542" y="114"/>
                        <a:pt x="522" y="114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8" name="Freeform 53">
                  <a:extLst>
                    <a:ext uri="{FF2B5EF4-FFF2-40B4-BE49-F238E27FC236}">
                      <a16:creationId xmlns:a16="http://schemas.microsoft.com/office/drawing/2014/main" id="{A51C8E4E-8E88-404C-8A2C-01DC6F60F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5839643" y="6708387"/>
                  <a:ext cx="1489200" cy="139496"/>
                </a:xfrm>
                <a:custGeom>
                  <a:avLst/>
                  <a:gdLst>
                    <a:gd name="T0" fmla="*/ 490 w 490"/>
                    <a:gd name="T1" fmla="*/ 45 h 45"/>
                    <a:gd name="T2" fmla="*/ 0 w 490"/>
                    <a:gd name="T3" fmla="*/ 45 h 45"/>
                    <a:gd name="T4" fmla="*/ 15 w 490"/>
                    <a:gd name="T5" fmla="*/ 21 h 45"/>
                    <a:gd name="T6" fmla="*/ 63 w 490"/>
                    <a:gd name="T7" fmla="*/ 0 h 45"/>
                    <a:gd name="T8" fmla="*/ 427 w 490"/>
                    <a:gd name="T9" fmla="*/ 0 h 45"/>
                    <a:gd name="T10" fmla="*/ 475 w 490"/>
                    <a:gd name="T11" fmla="*/ 21 h 45"/>
                    <a:gd name="T12" fmla="*/ 490 w 490"/>
                    <a:gd name="T13" fmla="*/ 45 h 45"/>
                    <a:gd name="T14" fmla="*/ 490 w 490"/>
                    <a:gd name="T15" fmla="*/ 4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90" h="45">
                      <a:moveTo>
                        <a:pt x="490" y="45"/>
                      </a:move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23" y="8"/>
                        <a:pt x="42" y="0"/>
                        <a:pt x="63" y="0"/>
                      </a:cubicBezTo>
                      <a:cubicBezTo>
                        <a:pt x="427" y="0"/>
                        <a:pt x="427" y="0"/>
                        <a:pt x="427" y="0"/>
                      </a:cubicBezTo>
                      <a:cubicBezTo>
                        <a:pt x="448" y="0"/>
                        <a:pt x="466" y="8"/>
                        <a:pt x="475" y="21"/>
                      </a:cubicBezTo>
                      <a:cubicBezTo>
                        <a:pt x="490" y="45"/>
                        <a:pt x="490" y="45"/>
                        <a:pt x="490" y="45"/>
                      </a:cubicBezTo>
                      <a:cubicBezTo>
                        <a:pt x="490" y="45"/>
                        <a:pt x="490" y="45"/>
                        <a:pt x="490" y="45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9" name="Rectangle 54">
                  <a:extLst>
                    <a:ext uri="{FF2B5EF4-FFF2-40B4-BE49-F238E27FC236}">
                      <a16:creationId xmlns:a16="http://schemas.microsoft.com/office/drawing/2014/main" id="{7A10F60E-D4FB-4DB1-85E3-665D0FB9B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360861" y="3676581"/>
                  <a:ext cx="693703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0" name="Rectangle 55">
                  <a:extLst>
                    <a:ext uri="{FF2B5EF4-FFF2-40B4-BE49-F238E27FC236}">
                      <a16:creationId xmlns:a16="http://schemas.microsoft.com/office/drawing/2014/main" id="{41A2A93D-1F18-494F-956B-19803E66A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7013110" y="4838556"/>
                  <a:ext cx="693703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1" name="Rectangle 56">
                  <a:extLst>
                    <a:ext uri="{FF2B5EF4-FFF2-40B4-BE49-F238E27FC236}">
                      <a16:creationId xmlns:a16="http://schemas.microsoft.com/office/drawing/2014/main" id="{4463AFB3-ED56-48D4-B85B-3E8A538242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9640192" y="5171384"/>
                  <a:ext cx="712555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2" name="Rectangle 57">
                  <a:extLst>
                    <a:ext uri="{FF2B5EF4-FFF2-40B4-BE49-F238E27FC236}">
                      <a16:creationId xmlns:a16="http://schemas.microsoft.com/office/drawing/2014/main" id="{F88945DD-4E9D-4ED6-B036-426E219E87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292442" y="6333359"/>
                  <a:ext cx="712555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3" name="Freeform 58">
                  <a:extLst>
                    <a:ext uri="{FF2B5EF4-FFF2-40B4-BE49-F238E27FC236}">
                      <a16:creationId xmlns:a16="http://schemas.microsoft.com/office/drawing/2014/main" id="{1F8C338E-A0F0-4C50-B29E-44AF57757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813917" y="6435194"/>
                  <a:ext cx="4282861" cy="120644"/>
                </a:xfrm>
                <a:custGeom>
                  <a:avLst/>
                  <a:gdLst>
                    <a:gd name="T0" fmla="*/ 10 w 1136"/>
                    <a:gd name="T1" fmla="*/ 0 h 32"/>
                    <a:gd name="T2" fmla="*/ 1126 w 1136"/>
                    <a:gd name="T3" fmla="*/ 0 h 32"/>
                    <a:gd name="T4" fmla="*/ 1136 w 1136"/>
                    <a:gd name="T5" fmla="*/ 32 h 32"/>
                    <a:gd name="T6" fmla="*/ 0 w 1136"/>
                    <a:gd name="T7" fmla="*/ 32 h 32"/>
                    <a:gd name="T8" fmla="*/ 10 w 1136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6" h="32">
                      <a:moveTo>
                        <a:pt x="10" y="0"/>
                      </a:moveTo>
                      <a:lnTo>
                        <a:pt x="1126" y="0"/>
                      </a:lnTo>
                      <a:lnTo>
                        <a:pt x="1136" y="32"/>
                      </a:lnTo>
                      <a:lnTo>
                        <a:pt x="0" y="3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A302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4" name="Freeform 59">
                  <a:extLst>
                    <a:ext uri="{FF2B5EF4-FFF2-40B4-BE49-F238E27FC236}">
                      <a16:creationId xmlns:a16="http://schemas.microsoft.com/office/drawing/2014/main" id="{BFA79315-7E5C-434E-8A40-E6C0E9136C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813917" y="6435194"/>
                  <a:ext cx="4282861" cy="120644"/>
                </a:xfrm>
                <a:custGeom>
                  <a:avLst/>
                  <a:gdLst>
                    <a:gd name="T0" fmla="*/ 10 w 1136"/>
                    <a:gd name="T1" fmla="*/ 0 h 32"/>
                    <a:gd name="T2" fmla="*/ 1126 w 1136"/>
                    <a:gd name="T3" fmla="*/ 0 h 32"/>
                    <a:gd name="T4" fmla="*/ 1136 w 1136"/>
                    <a:gd name="T5" fmla="*/ 32 h 32"/>
                    <a:gd name="T6" fmla="*/ 0 w 1136"/>
                    <a:gd name="T7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6" h="32">
                      <a:moveTo>
                        <a:pt x="10" y="0"/>
                      </a:moveTo>
                      <a:lnTo>
                        <a:pt x="1126" y="0"/>
                      </a:lnTo>
                      <a:lnTo>
                        <a:pt x="1136" y="32"/>
                      </a:lnTo>
                      <a:lnTo>
                        <a:pt x="0" y="32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5" name="Freeform 61">
                  <a:extLst>
                    <a:ext uri="{FF2B5EF4-FFF2-40B4-BE49-F238E27FC236}">
                      <a16:creationId xmlns:a16="http://schemas.microsoft.com/office/drawing/2014/main" id="{FD5D8CA0-88C0-4D4F-9060-516E6BAFB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930459" y="3286230"/>
                  <a:ext cx="693703" cy="689934"/>
                </a:xfrm>
                <a:custGeom>
                  <a:avLst/>
                  <a:gdLst>
                    <a:gd name="T0" fmla="*/ 115 w 229"/>
                    <a:gd name="T1" fmla="*/ 0 h 229"/>
                    <a:gd name="T2" fmla="*/ 0 w 229"/>
                    <a:gd name="T3" fmla="*/ 229 h 229"/>
                    <a:gd name="T4" fmla="*/ 229 w 229"/>
                    <a:gd name="T5" fmla="*/ 229 h 229"/>
                    <a:gd name="T6" fmla="*/ 115 w 229"/>
                    <a:gd name="T7" fmla="*/ 0 h 2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29" h="229">
                      <a:moveTo>
                        <a:pt x="115" y="0"/>
                      </a:moveTo>
                      <a:cubicBezTo>
                        <a:pt x="115" y="0"/>
                        <a:pt x="51" y="12"/>
                        <a:pt x="0" y="229"/>
                      </a:cubicBezTo>
                      <a:cubicBezTo>
                        <a:pt x="229" y="229"/>
                        <a:pt x="229" y="229"/>
                        <a:pt x="229" y="229"/>
                      </a:cubicBezTo>
                      <a:cubicBezTo>
                        <a:pt x="178" y="12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6" name="Freeform 62">
                  <a:extLst>
                    <a:ext uri="{FF2B5EF4-FFF2-40B4-BE49-F238E27FC236}">
                      <a16:creationId xmlns:a16="http://schemas.microsoft.com/office/drawing/2014/main" id="{3C0D95C3-9577-4961-B8DC-A35908F83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638421" y="6359967"/>
                  <a:ext cx="4305482" cy="554210"/>
                </a:xfrm>
                <a:custGeom>
                  <a:avLst/>
                  <a:gdLst>
                    <a:gd name="T0" fmla="*/ 16 w 1415"/>
                    <a:gd name="T1" fmla="*/ 0 h 183"/>
                    <a:gd name="T2" fmla="*/ 0 w 1415"/>
                    <a:gd name="T3" fmla="*/ 70 h 183"/>
                    <a:gd name="T4" fmla="*/ 491 w 1415"/>
                    <a:gd name="T5" fmla="*/ 183 h 183"/>
                    <a:gd name="T6" fmla="*/ 707 w 1415"/>
                    <a:gd name="T7" fmla="*/ 183 h 183"/>
                    <a:gd name="T8" fmla="*/ 924 w 1415"/>
                    <a:gd name="T9" fmla="*/ 183 h 183"/>
                    <a:gd name="T10" fmla="*/ 1415 w 1415"/>
                    <a:gd name="T11" fmla="*/ 70 h 183"/>
                    <a:gd name="T12" fmla="*/ 1399 w 1415"/>
                    <a:gd name="T13" fmla="*/ 0 h 183"/>
                    <a:gd name="T14" fmla="*/ 16 w 1415"/>
                    <a:gd name="T15" fmla="*/ 0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15" h="183">
                      <a:moveTo>
                        <a:pt x="16" y="0"/>
                      </a:moveTo>
                      <a:cubicBezTo>
                        <a:pt x="5" y="33"/>
                        <a:pt x="0" y="49"/>
                        <a:pt x="0" y="70"/>
                      </a:cubicBezTo>
                      <a:cubicBezTo>
                        <a:pt x="491" y="183"/>
                        <a:pt x="491" y="183"/>
                        <a:pt x="491" y="183"/>
                      </a:cubicBezTo>
                      <a:cubicBezTo>
                        <a:pt x="707" y="183"/>
                        <a:pt x="707" y="183"/>
                        <a:pt x="707" y="183"/>
                      </a:cubicBezTo>
                      <a:cubicBezTo>
                        <a:pt x="924" y="183"/>
                        <a:pt x="924" y="183"/>
                        <a:pt x="924" y="183"/>
                      </a:cubicBezTo>
                      <a:cubicBezTo>
                        <a:pt x="1415" y="70"/>
                        <a:pt x="1415" y="70"/>
                        <a:pt x="1415" y="70"/>
                      </a:cubicBezTo>
                      <a:cubicBezTo>
                        <a:pt x="1415" y="49"/>
                        <a:pt x="1410" y="33"/>
                        <a:pt x="1399" y="0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7" name="Rectangle 63">
                  <a:extLst>
                    <a:ext uri="{FF2B5EF4-FFF2-40B4-BE49-F238E27FC236}">
                      <a16:creationId xmlns:a16="http://schemas.microsoft.com/office/drawing/2014/main" id="{3467EC86-4D7D-4A94-878A-F58499D333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128088" y="3996326"/>
                  <a:ext cx="37701" cy="2993479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8" name="Freeform 64">
                  <a:extLst>
                    <a:ext uri="{FF2B5EF4-FFF2-40B4-BE49-F238E27FC236}">
                      <a16:creationId xmlns:a16="http://schemas.microsoft.com/office/drawing/2014/main" id="{0BD62685-C377-46FB-A6F5-79808B55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398268" y="4012737"/>
                  <a:ext cx="799266" cy="64093"/>
                </a:xfrm>
                <a:custGeom>
                  <a:avLst/>
                  <a:gdLst>
                    <a:gd name="T0" fmla="*/ 28 w 263"/>
                    <a:gd name="T1" fmla="*/ 0 h 21"/>
                    <a:gd name="T2" fmla="*/ 243 w 263"/>
                    <a:gd name="T3" fmla="*/ 0 h 21"/>
                    <a:gd name="T4" fmla="*/ 132 w 263"/>
                    <a:gd name="T5" fmla="*/ 21 h 21"/>
                    <a:gd name="T6" fmla="*/ 28 w 263"/>
                    <a:gd name="T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3" h="21">
                      <a:moveTo>
                        <a:pt x="28" y="0"/>
                      </a:moveTo>
                      <a:cubicBezTo>
                        <a:pt x="243" y="0"/>
                        <a:pt x="243" y="0"/>
                        <a:pt x="243" y="0"/>
                      </a:cubicBezTo>
                      <a:cubicBezTo>
                        <a:pt x="243" y="0"/>
                        <a:pt x="263" y="21"/>
                        <a:pt x="132" y="21"/>
                      </a:cubicBezTo>
                      <a:cubicBezTo>
                        <a:pt x="0" y="20"/>
                        <a:pt x="28" y="0"/>
                        <a:pt x="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9" name="Freeform 65">
                  <a:extLst>
                    <a:ext uri="{FF2B5EF4-FFF2-40B4-BE49-F238E27FC236}">
                      <a16:creationId xmlns:a16="http://schemas.microsoft.com/office/drawing/2014/main" id="{F97F4E6F-9404-45A7-B6FF-B95156CC09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767570" y="4168758"/>
                  <a:ext cx="316690" cy="49013"/>
                </a:xfrm>
                <a:custGeom>
                  <a:avLst/>
                  <a:gdLst>
                    <a:gd name="T0" fmla="*/ 88 w 104"/>
                    <a:gd name="T1" fmla="*/ 0 h 16"/>
                    <a:gd name="T2" fmla="*/ 0 w 104"/>
                    <a:gd name="T3" fmla="*/ 0 h 16"/>
                    <a:gd name="T4" fmla="*/ 0 w 104"/>
                    <a:gd name="T5" fmla="*/ 15 h 16"/>
                    <a:gd name="T6" fmla="*/ 88 w 104"/>
                    <a:gd name="T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4" h="16">
                      <a:moveTo>
                        <a:pt x="88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04" y="16"/>
                        <a:pt x="88" y="0"/>
                        <a:pt x="88" y="0"/>
                      </a:cubicBezTo>
                      <a:close/>
                    </a:path>
                  </a:pathLst>
                </a:custGeom>
                <a:solidFill>
                  <a:srgbClr val="EDED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20" name="Freeform 66">
                  <a:extLst>
                    <a:ext uri="{FF2B5EF4-FFF2-40B4-BE49-F238E27FC236}">
                      <a16:creationId xmlns:a16="http://schemas.microsoft.com/office/drawing/2014/main" id="{CAE30A22-DC3D-40DF-90D8-AE418B0EE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528241" y="3896723"/>
                  <a:ext cx="328002" cy="45241"/>
                </a:xfrm>
                <a:custGeom>
                  <a:avLst/>
                  <a:gdLst>
                    <a:gd name="T0" fmla="*/ 16 w 108"/>
                    <a:gd name="T1" fmla="*/ 0 h 15"/>
                    <a:gd name="T2" fmla="*/ 108 w 108"/>
                    <a:gd name="T3" fmla="*/ 0 h 15"/>
                    <a:gd name="T4" fmla="*/ 108 w 108"/>
                    <a:gd name="T5" fmla="*/ 15 h 15"/>
                    <a:gd name="T6" fmla="*/ 16 w 108"/>
                    <a:gd name="T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8" h="15">
                      <a:moveTo>
                        <a:pt x="16" y="0"/>
                      </a:moveTo>
                      <a:cubicBezTo>
                        <a:pt x="108" y="0"/>
                        <a:pt x="108" y="0"/>
                        <a:pt x="108" y="0"/>
                      </a:cubicBezTo>
                      <a:cubicBezTo>
                        <a:pt x="108" y="15"/>
                        <a:pt x="108" y="15"/>
                        <a:pt x="108" y="15"/>
                      </a:cubicBezTo>
                      <a:cubicBezTo>
                        <a:pt x="0" y="15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rgbClr val="EDED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92393765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1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Rectangle 120">
            <a:extLst>
              <a:ext uri="{FF2B5EF4-FFF2-40B4-BE49-F238E27FC236}">
                <a16:creationId xmlns:a16="http://schemas.microsoft.com/office/drawing/2014/main" id="{77C630D5-C5CF-4424-9A00-8AC177F08CEE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0" name="Pink">
            <a:extLst>
              <a:ext uri="{FF2B5EF4-FFF2-40B4-BE49-F238E27FC236}">
                <a16:creationId xmlns:a16="http://schemas.microsoft.com/office/drawing/2014/main" id="{0B46FF24-76E2-46D3-8B38-339656389C34}"/>
              </a:ext>
            </a:extLst>
          </p:cNvPr>
          <p:cNvSpPr/>
          <p:nvPr userDrawn="1"/>
        </p:nvSpPr>
        <p:spPr>
          <a:xfrm rot="9000000">
            <a:off x="6169475" y="1221587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1" name="Light Blue">
            <a:extLst>
              <a:ext uri="{FF2B5EF4-FFF2-40B4-BE49-F238E27FC236}">
                <a16:creationId xmlns:a16="http://schemas.microsoft.com/office/drawing/2014/main" id="{F1001373-52E9-499D-A058-962898145ECF}"/>
              </a:ext>
            </a:extLst>
          </p:cNvPr>
          <p:cNvSpPr/>
          <p:nvPr userDrawn="1"/>
        </p:nvSpPr>
        <p:spPr>
          <a:xfrm rot="15300000">
            <a:off x="4766651" y="2397727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2" name="Light Blue">
            <a:extLst>
              <a:ext uri="{FF2B5EF4-FFF2-40B4-BE49-F238E27FC236}">
                <a16:creationId xmlns:a16="http://schemas.microsoft.com/office/drawing/2014/main" id="{D9A089F9-FC99-4104-9E55-E61B99604B8D}"/>
              </a:ext>
            </a:extLst>
          </p:cNvPr>
          <p:cNvSpPr/>
          <p:nvPr userDrawn="1"/>
        </p:nvSpPr>
        <p:spPr>
          <a:xfrm rot="19159880">
            <a:off x="7217582" y="3787281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F9705804-F6C9-4746-944E-3DACDBE2A547}"/>
              </a:ext>
            </a:extLst>
          </p:cNvPr>
          <p:cNvSpPr/>
          <p:nvPr userDrawn="1"/>
        </p:nvSpPr>
        <p:spPr>
          <a:xfrm flipV="1">
            <a:off x="11062998" y="2424427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36D7F1AE-4077-4017-B2C3-1D38F51BDB0F}"/>
              </a:ext>
            </a:extLst>
          </p:cNvPr>
          <p:cNvSpPr/>
          <p:nvPr userDrawn="1"/>
        </p:nvSpPr>
        <p:spPr>
          <a:xfrm>
            <a:off x="1254877" y="3170378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71C82679-A1A8-4CFB-A14C-FBA2E5D8B5F4}"/>
              </a:ext>
            </a:extLst>
          </p:cNvPr>
          <p:cNvSpPr/>
          <p:nvPr userDrawn="1"/>
        </p:nvSpPr>
        <p:spPr>
          <a:xfrm flipV="1">
            <a:off x="3097410" y="27845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D86CB60-DB62-407D-8F68-5746B46C3113}"/>
              </a:ext>
            </a:extLst>
          </p:cNvPr>
          <p:cNvSpPr/>
          <p:nvPr userDrawn="1"/>
        </p:nvSpPr>
        <p:spPr>
          <a:xfrm flipH="1">
            <a:off x="1164942" y="1324277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3D84CAC-650F-41BC-8620-5FD4080716F3}"/>
              </a:ext>
            </a:extLst>
          </p:cNvPr>
          <p:cNvSpPr/>
          <p:nvPr userDrawn="1"/>
        </p:nvSpPr>
        <p:spPr>
          <a:xfrm>
            <a:off x="5400785" y="322749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25F2C62-9CED-4868-9DAD-81BE91033D7B}"/>
              </a:ext>
            </a:extLst>
          </p:cNvPr>
          <p:cNvSpPr/>
          <p:nvPr userDrawn="1"/>
        </p:nvSpPr>
        <p:spPr>
          <a:xfrm>
            <a:off x="2700291" y="235447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2715425D-613A-41C7-A51F-1BE821F1DE91}"/>
              </a:ext>
            </a:extLst>
          </p:cNvPr>
          <p:cNvSpPr/>
          <p:nvPr userDrawn="1"/>
        </p:nvSpPr>
        <p:spPr>
          <a:xfrm>
            <a:off x="9949925" y="52147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E242926-2CD0-4729-819A-8CD980BE7ACF}"/>
              </a:ext>
            </a:extLst>
          </p:cNvPr>
          <p:cNvSpPr/>
          <p:nvPr userDrawn="1"/>
        </p:nvSpPr>
        <p:spPr>
          <a:xfrm flipV="1">
            <a:off x="7205464" y="2091320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F28407EA-859F-4469-A399-F047D7F1832C}"/>
              </a:ext>
            </a:extLst>
          </p:cNvPr>
          <p:cNvSpPr/>
          <p:nvPr userDrawn="1"/>
        </p:nvSpPr>
        <p:spPr>
          <a:xfrm flipV="1">
            <a:off x="10326672" y="453986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4AC876AF-98F5-4799-A0FD-3B8BB6530568}"/>
              </a:ext>
            </a:extLst>
          </p:cNvPr>
          <p:cNvSpPr/>
          <p:nvPr userDrawn="1"/>
        </p:nvSpPr>
        <p:spPr>
          <a:xfrm>
            <a:off x="10092954" y="572697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A295320-0543-4FC0-BD79-9B25CD9F6146}"/>
              </a:ext>
            </a:extLst>
          </p:cNvPr>
          <p:cNvGrpSpPr/>
          <p:nvPr userDrawn="1"/>
        </p:nvGrpSpPr>
        <p:grpSpPr>
          <a:xfrm rot="20228232">
            <a:off x="11042277" y="-1057935"/>
            <a:ext cx="1468680" cy="190330"/>
            <a:chOff x="2764511" y="5842569"/>
            <a:chExt cx="8381724" cy="1086064"/>
          </a:xfrm>
        </p:grpSpPr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01A7C7B6-26EF-416E-8A05-08D9C2CB1781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CE7FA159-DB95-47B4-86E2-38249B3869B3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6B17127-AEA9-4523-B2CD-79576DC78853}"/>
              </a:ext>
            </a:extLst>
          </p:cNvPr>
          <p:cNvGrpSpPr/>
          <p:nvPr userDrawn="1"/>
        </p:nvGrpSpPr>
        <p:grpSpPr>
          <a:xfrm rot="20228232">
            <a:off x="13229346" y="2972257"/>
            <a:ext cx="1468680" cy="190330"/>
            <a:chOff x="2764511" y="5842569"/>
            <a:chExt cx="8381724" cy="1086064"/>
          </a:xfrm>
        </p:grpSpPr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0706DB2B-410F-42D6-8C87-B9CF86910DAE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50D2752D-EE4B-4EA6-8A3A-2972748F890A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47" name="Oval 46">
            <a:extLst>
              <a:ext uri="{FF2B5EF4-FFF2-40B4-BE49-F238E27FC236}">
                <a16:creationId xmlns:a16="http://schemas.microsoft.com/office/drawing/2014/main" id="{8583E76E-2AF1-42D6-9D1A-71B731567340}"/>
              </a:ext>
            </a:extLst>
          </p:cNvPr>
          <p:cNvSpPr/>
          <p:nvPr userDrawn="1"/>
        </p:nvSpPr>
        <p:spPr>
          <a:xfrm>
            <a:off x="4572340" y="1141496"/>
            <a:ext cx="1698258" cy="1698480"/>
          </a:xfrm>
          <a:prstGeom prst="ellipse">
            <a:avLst/>
          </a:prstGeom>
          <a:gradFill>
            <a:gsLst>
              <a:gs pos="0">
                <a:schemeClr val="bg1">
                  <a:alpha val="10000"/>
                </a:schemeClr>
              </a:gs>
              <a:gs pos="79000">
                <a:schemeClr val="bg1">
                  <a:lumMod val="95000"/>
                  <a:alpha val="12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14" tIns="22857" rIns="45714" bIns="228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/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CADCC807-7349-417C-BEC9-AEF1E1640BBA}"/>
              </a:ext>
            </a:extLst>
          </p:cNvPr>
          <p:cNvGrpSpPr/>
          <p:nvPr userDrawn="1"/>
        </p:nvGrpSpPr>
        <p:grpSpPr>
          <a:xfrm>
            <a:off x="4657026" y="1267947"/>
            <a:ext cx="1528886" cy="1525091"/>
            <a:chOff x="3638130" y="1029624"/>
            <a:chExt cx="4829574" cy="4816959"/>
          </a:xfrm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05404FBF-E9EA-4BBC-866D-A3F82925173E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50" name="Oval 209">
              <a:extLst>
                <a:ext uri="{FF2B5EF4-FFF2-40B4-BE49-F238E27FC236}">
                  <a16:creationId xmlns:a16="http://schemas.microsoft.com/office/drawing/2014/main" id="{4FAA3804-04A0-496E-9E61-7ADD61DED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FD73422-F8FE-48F0-979B-69C19ED5EB3B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42AB7B95-E4B7-4F5E-B1E0-5B179485A9FC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3" name="Freeform 214">
              <a:extLst>
                <a:ext uri="{FF2B5EF4-FFF2-40B4-BE49-F238E27FC236}">
                  <a16:creationId xmlns:a16="http://schemas.microsoft.com/office/drawing/2014/main" id="{9F72C1A9-7400-4629-B9EB-ABB61AB6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5">
              <a:extLst>
                <a:ext uri="{FF2B5EF4-FFF2-40B4-BE49-F238E27FC236}">
                  <a16:creationId xmlns:a16="http://schemas.microsoft.com/office/drawing/2014/main" id="{C2868450-2931-458A-AA11-3583F857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6">
              <a:extLst>
                <a:ext uri="{FF2B5EF4-FFF2-40B4-BE49-F238E27FC236}">
                  <a16:creationId xmlns:a16="http://schemas.microsoft.com/office/drawing/2014/main" id="{B5110CF6-E873-4B3D-A0D5-D3EDF3D3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17">
              <a:extLst>
                <a:ext uri="{FF2B5EF4-FFF2-40B4-BE49-F238E27FC236}">
                  <a16:creationId xmlns:a16="http://schemas.microsoft.com/office/drawing/2014/main" id="{543AFCF4-59E7-43A4-9E2C-373B4EF7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18">
              <a:extLst>
                <a:ext uri="{FF2B5EF4-FFF2-40B4-BE49-F238E27FC236}">
                  <a16:creationId xmlns:a16="http://schemas.microsoft.com/office/drawing/2014/main" id="{408B9E80-757F-40BA-BDCD-30292A6C2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19">
              <a:extLst>
                <a:ext uri="{FF2B5EF4-FFF2-40B4-BE49-F238E27FC236}">
                  <a16:creationId xmlns:a16="http://schemas.microsoft.com/office/drawing/2014/main" id="{F47CB342-A183-4A13-A788-450352B8F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0">
              <a:extLst>
                <a:ext uri="{FF2B5EF4-FFF2-40B4-BE49-F238E27FC236}">
                  <a16:creationId xmlns:a16="http://schemas.microsoft.com/office/drawing/2014/main" id="{509E2460-276E-4B94-96C4-34912B36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1">
              <a:extLst>
                <a:ext uri="{FF2B5EF4-FFF2-40B4-BE49-F238E27FC236}">
                  <a16:creationId xmlns:a16="http://schemas.microsoft.com/office/drawing/2014/main" id="{38D23C88-ED32-4790-AEDD-BB1B3FC1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2">
              <a:extLst>
                <a:ext uri="{FF2B5EF4-FFF2-40B4-BE49-F238E27FC236}">
                  <a16:creationId xmlns:a16="http://schemas.microsoft.com/office/drawing/2014/main" id="{8F222C32-6A74-4491-AB98-F4EEE6478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3">
              <a:extLst>
                <a:ext uri="{FF2B5EF4-FFF2-40B4-BE49-F238E27FC236}">
                  <a16:creationId xmlns:a16="http://schemas.microsoft.com/office/drawing/2014/main" id="{70F6A1DF-027D-436D-A5F3-C032E881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4">
              <a:extLst>
                <a:ext uri="{FF2B5EF4-FFF2-40B4-BE49-F238E27FC236}">
                  <a16:creationId xmlns:a16="http://schemas.microsoft.com/office/drawing/2014/main" id="{152D2239-00EC-4281-802F-4855AADD8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5">
              <a:extLst>
                <a:ext uri="{FF2B5EF4-FFF2-40B4-BE49-F238E27FC236}">
                  <a16:creationId xmlns:a16="http://schemas.microsoft.com/office/drawing/2014/main" id="{E2F4EE49-C7DA-447F-B1D0-3ECFEE5A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6">
              <a:extLst>
                <a:ext uri="{FF2B5EF4-FFF2-40B4-BE49-F238E27FC236}">
                  <a16:creationId xmlns:a16="http://schemas.microsoft.com/office/drawing/2014/main" id="{E33AE3CF-098B-4876-ADD4-669A4E0C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27">
              <a:extLst>
                <a:ext uri="{FF2B5EF4-FFF2-40B4-BE49-F238E27FC236}">
                  <a16:creationId xmlns:a16="http://schemas.microsoft.com/office/drawing/2014/main" id="{622A43B4-2E60-41AA-8984-83787AC7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28">
              <a:extLst>
                <a:ext uri="{FF2B5EF4-FFF2-40B4-BE49-F238E27FC236}">
                  <a16:creationId xmlns:a16="http://schemas.microsoft.com/office/drawing/2014/main" id="{82E255AD-EFB6-4213-8268-AE840749C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29">
              <a:extLst>
                <a:ext uri="{FF2B5EF4-FFF2-40B4-BE49-F238E27FC236}">
                  <a16:creationId xmlns:a16="http://schemas.microsoft.com/office/drawing/2014/main" id="{7825D6B0-FF17-4399-8D25-B8EA6EADF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0">
              <a:extLst>
                <a:ext uri="{FF2B5EF4-FFF2-40B4-BE49-F238E27FC236}">
                  <a16:creationId xmlns:a16="http://schemas.microsoft.com/office/drawing/2014/main" id="{63BF0D97-54A5-4591-9C80-C174AF3D1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1">
              <a:extLst>
                <a:ext uri="{FF2B5EF4-FFF2-40B4-BE49-F238E27FC236}">
                  <a16:creationId xmlns:a16="http://schemas.microsoft.com/office/drawing/2014/main" id="{017C9D1F-7340-4D1A-A663-913EA7373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2">
              <a:extLst>
                <a:ext uri="{FF2B5EF4-FFF2-40B4-BE49-F238E27FC236}">
                  <a16:creationId xmlns:a16="http://schemas.microsoft.com/office/drawing/2014/main" id="{3CD13F24-F077-4FE5-A400-4A1125F45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3">
              <a:extLst>
                <a:ext uri="{FF2B5EF4-FFF2-40B4-BE49-F238E27FC236}">
                  <a16:creationId xmlns:a16="http://schemas.microsoft.com/office/drawing/2014/main" id="{3EC378E1-6112-4EAF-98A8-26CB062EE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4">
              <a:extLst>
                <a:ext uri="{FF2B5EF4-FFF2-40B4-BE49-F238E27FC236}">
                  <a16:creationId xmlns:a16="http://schemas.microsoft.com/office/drawing/2014/main" id="{BD4CFBD8-83D5-4C33-8B9A-4427D54CD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5">
              <a:extLst>
                <a:ext uri="{FF2B5EF4-FFF2-40B4-BE49-F238E27FC236}">
                  <a16:creationId xmlns:a16="http://schemas.microsoft.com/office/drawing/2014/main" id="{9C02D1B3-2CA1-4453-8571-E9A46220D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6">
              <a:extLst>
                <a:ext uri="{FF2B5EF4-FFF2-40B4-BE49-F238E27FC236}">
                  <a16:creationId xmlns:a16="http://schemas.microsoft.com/office/drawing/2014/main" id="{8A0458FA-CF8C-4142-9F71-DCBE8157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37">
              <a:extLst>
                <a:ext uri="{FF2B5EF4-FFF2-40B4-BE49-F238E27FC236}">
                  <a16:creationId xmlns:a16="http://schemas.microsoft.com/office/drawing/2014/main" id="{396C8373-DB63-4A0A-9A14-3CFD0250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38">
              <a:extLst>
                <a:ext uri="{FF2B5EF4-FFF2-40B4-BE49-F238E27FC236}">
                  <a16:creationId xmlns:a16="http://schemas.microsoft.com/office/drawing/2014/main" id="{CF1A7838-1432-4ED5-A604-110ACDB12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39">
              <a:extLst>
                <a:ext uri="{FF2B5EF4-FFF2-40B4-BE49-F238E27FC236}">
                  <a16:creationId xmlns:a16="http://schemas.microsoft.com/office/drawing/2014/main" id="{09A3004F-C968-4F11-9A18-E73DFFD7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0">
              <a:extLst>
                <a:ext uri="{FF2B5EF4-FFF2-40B4-BE49-F238E27FC236}">
                  <a16:creationId xmlns:a16="http://schemas.microsoft.com/office/drawing/2014/main" id="{F05924C0-B556-4789-90F9-73B1AD83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1">
              <a:extLst>
                <a:ext uri="{FF2B5EF4-FFF2-40B4-BE49-F238E27FC236}">
                  <a16:creationId xmlns:a16="http://schemas.microsoft.com/office/drawing/2014/main" id="{B97A2CE4-F002-49B8-9E6E-2004CBB9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2">
              <a:extLst>
                <a:ext uri="{FF2B5EF4-FFF2-40B4-BE49-F238E27FC236}">
                  <a16:creationId xmlns:a16="http://schemas.microsoft.com/office/drawing/2014/main" id="{ED28C230-F3D5-4ADC-A523-535158C23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3">
              <a:extLst>
                <a:ext uri="{FF2B5EF4-FFF2-40B4-BE49-F238E27FC236}">
                  <a16:creationId xmlns:a16="http://schemas.microsoft.com/office/drawing/2014/main" id="{73AA76DD-DC13-4772-8C81-609EBE4F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4">
              <a:extLst>
                <a:ext uri="{FF2B5EF4-FFF2-40B4-BE49-F238E27FC236}">
                  <a16:creationId xmlns:a16="http://schemas.microsoft.com/office/drawing/2014/main" id="{133DBADA-0591-4F9A-A8F0-35425760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5">
              <a:extLst>
                <a:ext uri="{FF2B5EF4-FFF2-40B4-BE49-F238E27FC236}">
                  <a16:creationId xmlns:a16="http://schemas.microsoft.com/office/drawing/2014/main" id="{CCD684F3-2AAF-4CD3-ACCB-9D075004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6">
              <a:extLst>
                <a:ext uri="{FF2B5EF4-FFF2-40B4-BE49-F238E27FC236}">
                  <a16:creationId xmlns:a16="http://schemas.microsoft.com/office/drawing/2014/main" id="{CE64ED14-3182-4B57-A5E3-8DB62058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6" name="Freeform 247">
              <a:extLst>
                <a:ext uri="{FF2B5EF4-FFF2-40B4-BE49-F238E27FC236}">
                  <a16:creationId xmlns:a16="http://schemas.microsoft.com/office/drawing/2014/main" id="{33F4F704-55A8-4DBC-917D-8041907E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7" name="Freeform 248">
              <a:extLst>
                <a:ext uri="{FF2B5EF4-FFF2-40B4-BE49-F238E27FC236}">
                  <a16:creationId xmlns:a16="http://schemas.microsoft.com/office/drawing/2014/main" id="{2D18D1F4-358A-43FF-86A9-05CDEDB3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8" name="Freeform 249">
              <a:extLst>
                <a:ext uri="{FF2B5EF4-FFF2-40B4-BE49-F238E27FC236}">
                  <a16:creationId xmlns:a16="http://schemas.microsoft.com/office/drawing/2014/main" id="{D56B82C4-8BDF-4B71-B8C6-E95320637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5531B9EE-15F4-4673-8473-A3223E3619CE}"/>
              </a:ext>
            </a:extLst>
          </p:cNvPr>
          <p:cNvGrpSpPr/>
          <p:nvPr userDrawn="1"/>
        </p:nvGrpSpPr>
        <p:grpSpPr>
          <a:xfrm>
            <a:off x="545455" y="2202751"/>
            <a:ext cx="9988690" cy="9630496"/>
            <a:chOff x="1091052" y="2930223"/>
            <a:chExt cx="19979982" cy="19260992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096AE5C-1BDF-4BF6-8A2B-C3BA1199D963}"/>
                </a:ext>
              </a:extLst>
            </p:cNvPr>
            <p:cNvSpPr>
              <a:spLocks/>
            </p:cNvSpPr>
            <p:nvPr/>
          </p:nvSpPr>
          <p:spPr bwMode="auto">
            <a:xfrm rot="2954007">
              <a:off x="1410568" y="4479554"/>
              <a:ext cx="17392145" cy="18031177"/>
            </a:xfrm>
            <a:custGeom>
              <a:avLst/>
              <a:gdLst>
                <a:gd name="connsiteX0" fmla="*/ 7094879 w 17392145"/>
                <a:gd name="connsiteY0" fmla="*/ 0 h 18031177"/>
                <a:gd name="connsiteX1" fmla="*/ 8584079 w 17392145"/>
                <a:gd name="connsiteY1" fmla="*/ 0 h 18031177"/>
                <a:gd name="connsiteX2" fmla="*/ 8584081 w 17392145"/>
                <a:gd name="connsiteY2" fmla="*/ 4998229 h 18031177"/>
                <a:gd name="connsiteX3" fmla="*/ 8672055 w 17392145"/>
                <a:gd name="connsiteY3" fmla="*/ 5179145 h 18031177"/>
                <a:gd name="connsiteX4" fmla="*/ 9318064 w 17392145"/>
                <a:gd name="connsiteY4" fmla="*/ 5826762 h 18031177"/>
                <a:gd name="connsiteX5" fmla="*/ 10911917 w 17392145"/>
                <a:gd name="connsiteY5" fmla="*/ 3258850 h 18031177"/>
                <a:gd name="connsiteX6" fmla="*/ 12992993 w 17392145"/>
                <a:gd name="connsiteY6" fmla="*/ 2772057 h 18031177"/>
                <a:gd name="connsiteX7" fmla="*/ 13844570 w 17392145"/>
                <a:gd name="connsiteY7" fmla="*/ 2225371 h 18031177"/>
                <a:gd name="connsiteX8" fmla="*/ 14462629 w 17392145"/>
                <a:gd name="connsiteY8" fmla="*/ 1325295 h 18031177"/>
                <a:gd name="connsiteX9" fmla="*/ 17291948 w 17392145"/>
                <a:gd name="connsiteY9" fmla="*/ 497686 h 18031177"/>
                <a:gd name="connsiteX10" fmla="*/ 17392145 w 17392145"/>
                <a:gd name="connsiteY10" fmla="*/ 504017 h 18031177"/>
                <a:gd name="connsiteX11" fmla="*/ 2280953 w 17392145"/>
                <a:gd name="connsiteY11" fmla="*/ 18031177 h 18031177"/>
                <a:gd name="connsiteX12" fmla="*/ 0 w 17392145"/>
                <a:gd name="connsiteY12" fmla="*/ 16064634 h 18031177"/>
                <a:gd name="connsiteX13" fmla="*/ 1488390 w 17392145"/>
                <a:gd name="connsiteY13" fmla="*/ 14786105 h 18031177"/>
                <a:gd name="connsiteX14" fmla="*/ 2186735 w 17392145"/>
                <a:gd name="connsiteY14" fmla="*/ 13528285 h 18031177"/>
                <a:gd name="connsiteX15" fmla="*/ 2125568 w 17392145"/>
                <a:gd name="connsiteY15" fmla="*/ 12025058 h 18031177"/>
                <a:gd name="connsiteX16" fmla="*/ 3674011 w 17392145"/>
                <a:gd name="connsiteY16" fmla="*/ 10751514 h 18031177"/>
                <a:gd name="connsiteX17" fmla="*/ 4263822 w 17392145"/>
                <a:gd name="connsiteY17" fmla="*/ 9470304 h 18031177"/>
                <a:gd name="connsiteX18" fmla="*/ 4049832 w 17392145"/>
                <a:gd name="connsiteY18" fmla="*/ 8490380 h 18031177"/>
                <a:gd name="connsiteX19" fmla="*/ 5368944 w 17392145"/>
                <a:gd name="connsiteY19" fmla="*/ 7258919 h 18031177"/>
                <a:gd name="connsiteX20" fmla="*/ 6535802 w 17392145"/>
                <a:gd name="connsiteY20" fmla="*/ 6346544 h 18031177"/>
                <a:gd name="connsiteX21" fmla="*/ 7091020 w 17392145"/>
                <a:gd name="connsiteY21" fmla="*/ 5106518 h 18031177"/>
                <a:gd name="connsiteX22" fmla="*/ 7094879 w 17392145"/>
                <a:gd name="connsiteY22" fmla="*/ 5095750 h 1803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392145" h="18031177">
                  <a:moveTo>
                    <a:pt x="7094879" y="0"/>
                  </a:moveTo>
                  <a:lnTo>
                    <a:pt x="8584079" y="0"/>
                  </a:lnTo>
                  <a:lnTo>
                    <a:pt x="8584081" y="4998229"/>
                  </a:lnTo>
                  <a:lnTo>
                    <a:pt x="8672055" y="5179145"/>
                  </a:lnTo>
                  <a:cubicBezTo>
                    <a:pt x="8853660" y="5515565"/>
                    <a:pt x="9068366" y="5763550"/>
                    <a:pt x="9318064" y="5826762"/>
                  </a:cubicBezTo>
                  <a:cubicBezTo>
                    <a:pt x="10552417" y="5697825"/>
                    <a:pt x="10886817" y="3471165"/>
                    <a:pt x="10911917" y="3258850"/>
                  </a:cubicBezTo>
                  <a:cubicBezTo>
                    <a:pt x="11024334" y="2232810"/>
                    <a:pt x="11713741" y="2803797"/>
                    <a:pt x="12992993" y="2772057"/>
                  </a:cubicBezTo>
                  <a:cubicBezTo>
                    <a:pt x="13356774" y="2764014"/>
                    <a:pt x="13686529" y="2551168"/>
                    <a:pt x="13844570" y="2225371"/>
                  </a:cubicBezTo>
                  <a:cubicBezTo>
                    <a:pt x="13986644" y="1938448"/>
                    <a:pt x="14164932" y="1589166"/>
                    <a:pt x="14462629" y="1325295"/>
                  </a:cubicBezTo>
                  <a:cubicBezTo>
                    <a:pt x="14951095" y="891046"/>
                    <a:pt x="16028331" y="454750"/>
                    <a:pt x="17291948" y="497686"/>
                  </a:cubicBezTo>
                  <a:lnTo>
                    <a:pt x="17392145" y="504017"/>
                  </a:lnTo>
                  <a:lnTo>
                    <a:pt x="2280953" y="18031177"/>
                  </a:lnTo>
                  <a:lnTo>
                    <a:pt x="0" y="16064634"/>
                  </a:lnTo>
                  <a:cubicBezTo>
                    <a:pt x="0" y="16064634"/>
                    <a:pt x="782130" y="15089605"/>
                    <a:pt x="1488390" y="14786105"/>
                  </a:cubicBezTo>
                  <a:cubicBezTo>
                    <a:pt x="2194650" y="14482606"/>
                    <a:pt x="2267758" y="14112832"/>
                    <a:pt x="2186735" y="13528285"/>
                  </a:cubicBezTo>
                  <a:cubicBezTo>
                    <a:pt x="2105711" y="12943739"/>
                    <a:pt x="1943697" y="12453133"/>
                    <a:pt x="2125568" y="12025058"/>
                  </a:cubicBezTo>
                  <a:cubicBezTo>
                    <a:pt x="2269722" y="11681441"/>
                    <a:pt x="2925639" y="11164924"/>
                    <a:pt x="3674011" y="10751514"/>
                  </a:cubicBezTo>
                  <a:cubicBezTo>
                    <a:pt x="4129306" y="10494835"/>
                    <a:pt x="4370527" y="9977566"/>
                    <a:pt x="4263822" y="9470304"/>
                  </a:cubicBezTo>
                  <a:cubicBezTo>
                    <a:pt x="4208849" y="9194805"/>
                    <a:pt x="4123207" y="8887024"/>
                    <a:pt x="4049832" y="8490380"/>
                  </a:cubicBezTo>
                  <a:cubicBezTo>
                    <a:pt x="3923910" y="7808637"/>
                    <a:pt x="4722153" y="7432375"/>
                    <a:pt x="5368944" y="7258919"/>
                  </a:cubicBezTo>
                  <a:cubicBezTo>
                    <a:pt x="5864741" y="7124894"/>
                    <a:pt x="6289485" y="6795088"/>
                    <a:pt x="6535802" y="6346544"/>
                  </a:cubicBezTo>
                  <a:cubicBezTo>
                    <a:pt x="6740325" y="5980403"/>
                    <a:pt x="6926620" y="5548468"/>
                    <a:pt x="7091020" y="5106518"/>
                  </a:cubicBezTo>
                  <a:lnTo>
                    <a:pt x="7094879" y="5095750"/>
                  </a:lnTo>
                  <a:close/>
                </a:path>
              </a:pathLst>
            </a:custGeom>
            <a:gradFill>
              <a:gsLst>
                <a:gs pos="100000">
                  <a:srgbClr val="FCB736"/>
                </a:gs>
                <a:gs pos="3000">
                  <a:srgbClr val="F39D03"/>
                </a:gs>
              </a:gsLst>
              <a:path path="circle">
                <a:fillToRect l="100000" t="100000"/>
              </a:path>
            </a:gradFill>
            <a:ln>
              <a:noFill/>
            </a:ln>
            <a:effectLst>
              <a:outerShdw blurRad="596900" sx="102000" sy="102000" algn="ctr" rotWithShape="0">
                <a:srgbClr val="FCB736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>
                <a:solidFill>
                  <a:schemeClr val="lt1"/>
                </a:solidFill>
              </a:endParaRPr>
            </a:p>
          </p:txBody>
        </p: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C9DC3302-0000-4C2E-8081-CBA71F6B760A}"/>
                </a:ext>
              </a:extLst>
            </p:cNvPr>
            <p:cNvGrpSpPr/>
            <p:nvPr/>
          </p:nvGrpSpPr>
          <p:grpSpPr>
            <a:xfrm>
              <a:off x="16196886" y="2930223"/>
              <a:ext cx="4874148" cy="5859588"/>
              <a:chOff x="16196884" y="2930225"/>
              <a:chExt cx="4874148" cy="5859588"/>
            </a:xfrm>
          </p:grpSpPr>
          <p:sp>
            <p:nvSpPr>
              <p:cNvPr id="100" name="Freeform 60">
                <a:extLst>
                  <a:ext uri="{FF2B5EF4-FFF2-40B4-BE49-F238E27FC236}">
                    <a16:creationId xmlns:a16="http://schemas.microsoft.com/office/drawing/2014/main" id="{5B89CA7D-DEE0-4E52-995C-389415C25F38}"/>
                  </a:ext>
                </a:extLst>
              </p:cNvPr>
              <p:cNvSpPr>
                <a:spLocks/>
              </p:cNvSpPr>
              <p:nvPr/>
            </p:nvSpPr>
            <p:spPr bwMode="auto">
              <a:xfrm rot="2954007">
                <a:off x="16404958" y="3165665"/>
                <a:ext cx="4207459" cy="3981252"/>
              </a:xfrm>
              <a:custGeom>
                <a:avLst/>
                <a:gdLst>
                  <a:gd name="T0" fmla="*/ 1005 w 1383"/>
                  <a:gd name="T1" fmla="*/ 886 h 1317"/>
                  <a:gd name="T2" fmla="*/ 820 w 1383"/>
                  <a:gd name="T3" fmla="*/ 46 h 1317"/>
                  <a:gd name="T4" fmla="*/ 806 w 1383"/>
                  <a:gd name="T5" fmla="*/ 0 h 1317"/>
                  <a:gd name="T6" fmla="*/ 577 w 1383"/>
                  <a:gd name="T7" fmla="*/ 0 h 1317"/>
                  <a:gd name="T8" fmla="*/ 563 w 1383"/>
                  <a:gd name="T9" fmla="*/ 43 h 1317"/>
                  <a:gd name="T10" fmla="*/ 378 w 1383"/>
                  <a:gd name="T11" fmla="*/ 892 h 1317"/>
                  <a:gd name="T12" fmla="*/ 0 w 1383"/>
                  <a:gd name="T13" fmla="*/ 1317 h 1317"/>
                  <a:gd name="T14" fmla="*/ 1383 w 1383"/>
                  <a:gd name="T15" fmla="*/ 1317 h 1317"/>
                  <a:gd name="T16" fmla="*/ 1005 w 1383"/>
                  <a:gd name="T17" fmla="*/ 886 h 1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83" h="1317">
                    <a:moveTo>
                      <a:pt x="1005" y="886"/>
                    </a:moveTo>
                    <a:cubicBezTo>
                      <a:pt x="926" y="767"/>
                      <a:pt x="873" y="285"/>
                      <a:pt x="820" y="46"/>
                    </a:cubicBezTo>
                    <a:cubicBezTo>
                      <a:pt x="815" y="26"/>
                      <a:pt x="811" y="0"/>
                      <a:pt x="806" y="0"/>
                    </a:cubicBezTo>
                    <a:cubicBezTo>
                      <a:pt x="577" y="0"/>
                      <a:pt x="577" y="0"/>
                      <a:pt x="577" y="0"/>
                    </a:cubicBezTo>
                    <a:cubicBezTo>
                      <a:pt x="572" y="0"/>
                      <a:pt x="568" y="23"/>
                      <a:pt x="563" y="43"/>
                    </a:cubicBezTo>
                    <a:cubicBezTo>
                      <a:pt x="510" y="282"/>
                      <a:pt x="457" y="772"/>
                      <a:pt x="378" y="892"/>
                    </a:cubicBezTo>
                    <a:cubicBezTo>
                      <a:pt x="309" y="995"/>
                      <a:pt x="64" y="1167"/>
                      <a:pt x="0" y="1317"/>
                    </a:cubicBezTo>
                    <a:cubicBezTo>
                      <a:pt x="1383" y="1317"/>
                      <a:pt x="1383" y="1317"/>
                      <a:pt x="1383" y="1317"/>
                    </a:cubicBezTo>
                    <a:cubicBezTo>
                      <a:pt x="1319" y="1167"/>
                      <a:pt x="1074" y="989"/>
                      <a:pt x="1005" y="886"/>
                    </a:cubicBezTo>
                    <a:close/>
                  </a:path>
                </a:pathLst>
              </a:custGeom>
              <a:solidFill>
                <a:srgbClr val="E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C2A5A241-C021-44AF-BD35-3E274BBC51C7}"/>
                  </a:ext>
                </a:extLst>
              </p:cNvPr>
              <p:cNvGrpSpPr/>
              <p:nvPr/>
            </p:nvGrpSpPr>
            <p:grpSpPr>
              <a:xfrm>
                <a:off x="16196884" y="2930225"/>
                <a:ext cx="4874148" cy="5859588"/>
                <a:chOff x="16196884" y="2930225"/>
                <a:chExt cx="4874148" cy="5859588"/>
              </a:xfrm>
            </p:grpSpPr>
            <p:sp>
              <p:nvSpPr>
                <p:cNvPr id="102" name="Freeform 47">
                  <a:extLst>
                    <a:ext uri="{FF2B5EF4-FFF2-40B4-BE49-F238E27FC236}">
                      <a16:creationId xmlns:a16="http://schemas.microsoft.com/office/drawing/2014/main" id="{04D65DB1-4BCD-4117-9120-5928B34EDD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7642727" y="2521882"/>
                  <a:ext cx="693703" cy="3585390"/>
                </a:xfrm>
                <a:custGeom>
                  <a:avLst/>
                  <a:gdLst>
                    <a:gd name="T0" fmla="*/ 229 w 229"/>
                    <a:gd name="T1" fmla="*/ 168 h 1186"/>
                    <a:gd name="T2" fmla="*/ 229 w 229"/>
                    <a:gd name="T3" fmla="*/ 1179 h 1186"/>
                    <a:gd name="T4" fmla="*/ 222 w 229"/>
                    <a:gd name="T5" fmla="*/ 1186 h 1186"/>
                    <a:gd name="T6" fmla="*/ 7 w 229"/>
                    <a:gd name="T7" fmla="*/ 1186 h 1186"/>
                    <a:gd name="T8" fmla="*/ 0 w 229"/>
                    <a:gd name="T9" fmla="*/ 1179 h 1186"/>
                    <a:gd name="T10" fmla="*/ 0 w 229"/>
                    <a:gd name="T11" fmla="*/ 168 h 1186"/>
                    <a:gd name="T12" fmla="*/ 17 w 229"/>
                    <a:gd name="T13" fmla="*/ 89 h 1186"/>
                    <a:gd name="T14" fmla="*/ 71 w 229"/>
                    <a:gd name="T15" fmla="*/ 17 h 1186"/>
                    <a:gd name="T16" fmla="*/ 115 w 229"/>
                    <a:gd name="T17" fmla="*/ 0 h 1186"/>
                    <a:gd name="T18" fmla="*/ 144 w 229"/>
                    <a:gd name="T19" fmla="*/ 6 h 1186"/>
                    <a:gd name="T20" fmla="*/ 158 w 229"/>
                    <a:gd name="T21" fmla="*/ 17 h 1186"/>
                    <a:gd name="T22" fmla="*/ 211 w 229"/>
                    <a:gd name="T23" fmla="*/ 87 h 1186"/>
                    <a:gd name="T24" fmla="*/ 212 w 229"/>
                    <a:gd name="T25" fmla="*/ 89 h 1186"/>
                    <a:gd name="T26" fmla="*/ 229 w 229"/>
                    <a:gd name="T27" fmla="*/ 168 h 1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29" h="1186">
                      <a:moveTo>
                        <a:pt x="229" y="168"/>
                      </a:moveTo>
                      <a:cubicBezTo>
                        <a:pt x="229" y="1179"/>
                        <a:pt x="229" y="1179"/>
                        <a:pt x="229" y="1179"/>
                      </a:cubicBezTo>
                      <a:cubicBezTo>
                        <a:pt x="229" y="1183"/>
                        <a:pt x="226" y="1186"/>
                        <a:pt x="222" y="1186"/>
                      </a:cubicBezTo>
                      <a:cubicBezTo>
                        <a:pt x="7" y="1186"/>
                        <a:pt x="7" y="1186"/>
                        <a:pt x="7" y="1186"/>
                      </a:cubicBezTo>
                      <a:cubicBezTo>
                        <a:pt x="3" y="1186"/>
                        <a:pt x="0" y="1183"/>
                        <a:pt x="0" y="1179"/>
                      </a:cubicBezTo>
                      <a:cubicBezTo>
                        <a:pt x="0" y="168"/>
                        <a:pt x="0" y="168"/>
                        <a:pt x="0" y="168"/>
                      </a:cubicBezTo>
                      <a:cubicBezTo>
                        <a:pt x="0" y="141"/>
                        <a:pt x="6" y="114"/>
                        <a:pt x="17" y="89"/>
                      </a:cubicBezTo>
                      <a:cubicBezTo>
                        <a:pt x="29" y="63"/>
                        <a:pt x="47" y="38"/>
                        <a:pt x="71" y="17"/>
                      </a:cubicBezTo>
                      <a:cubicBezTo>
                        <a:pt x="83" y="5"/>
                        <a:pt x="99" y="0"/>
                        <a:pt x="115" y="0"/>
                      </a:cubicBezTo>
                      <a:cubicBezTo>
                        <a:pt x="125" y="0"/>
                        <a:pt x="135" y="2"/>
                        <a:pt x="144" y="6"/>
                      </a:cubicBezTo>
                      <a:cubicBezTo>
                        <a:pt x="149" y="9"/>
                        <a:pt x="154" y="12"/>
                        <a:pt x="158" y="17"/>
                      </a:cubicBezTo>
                      <a:cubicBezTo>
                        <a:pt x="181" y="38"/>
                        <a:pt x="199" y="62"/>
                        <a:pt x="211" y="87"/>
                      </a:cubicBezTo>
                      <a:cubicBezTo>
                        <a:pt x="211" y="88"/>
                        <a:pt x="212" y="89"/>
                        <a:pt x="212" y="89"/>
                      </a:cubicBezTo>
                      <a:cubicBezTo>
                        <a:pt x="223" y="114"/>
                        <a:pt x="229" y="141"/>
                        <a:pt x="229" y="168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3" name="Freeform 48">
                  <a:extLst>
                    <a:ext uri="{FF2B5EF4-FFF2-40B4-BE49-F238E27FC236}">
                      <a16:creationId xmlns:a16="http://schemas.microsoft.com/office/drawing/2014/main" id="{8AAA59D8-3DA6-418A-949C-0224A201C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8944998" y="3096111"/>
                  <a:ext cx="599451" cy="267680"/>
                </a:xfrm>
                <a:custGeom>
                  <a:avLst/>
                  <a:gdLst>
                    <a:gd name="T0" fmla="*/ 197 w 197"/>
                    <a:gd name="T1" fmla="*/ 89 h 89"/>
                    <a:gd name="T2" fmla="*/ 0 w 197"/>
                    <a:gd name="T3" fmla="*/ 89 h 89"/>
                    <a:gd name="T4" fmla="*/ 54 w 197"/>
                    <a:gd name="T5" fmla="*/ 16 h 89"/>
                    <a:gd name="T6" fmla="*/ 98 w 197"/>
                    <a:gd name="T7" fmla="*/ 0 h 89"/>
                    <a:gd name="T8" fmla="*/ 128 w 197"/>
                    <a:gd name="T9" fmla="*/ 6 h 89"/>
                    <a:gd name="T10" fmla="*/ 143 w 197"/>
                    <a:gd name="T11" fmla="*/ 16 h 89"/>
                    <a:gd name="T12" fmla="*/ 197 w 197"/>
                    <a:gd name="T13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7" h="89">
                      <a:moveTo>
                        <a:pt x="197" y="89"/>
                      </a:move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2" y="63"/>
                        <a:pt x="30" y="38"/>
                        <a:pt x="54" y="16"/>
                      </a:cubicBezTo>
                      <a:cubicBezTo>
                        <a:pt x="66" y="5"/>
                        <a:pt x="82" y="0"/>
                        <a:pt x="98" y="0"/>
                      </a:cubicBezTo>
                      <a:cubicBezTo>
                        <a:pt x="109" y="0"/>
                        <a:pt x="119" y="2"/>
                        <a:pt x="128" y="6"/>
                      </a:cubicBezTo>
                      <a:cubicBezTo>
                        <a:pt x="133" y="9"/>
                        <a:pt x="138" y="12"/>
                        <a:pt x="143" y="16"/>
                      </a:cubicBezTo>
                      <a:cubicBezTo>
                        <a:pt x="167" y="38"/>
                        <a:pt x="185" y="63"/>
                        <a:pt x="197" y="8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4" name="Freeform 49">
                  <a:extLst>
                    <a:ext uri="{FF2B5EF4-FFF2-40B4-BE49-F238E27FC236}">
                      <a16:creationId xmlns:a16="http://schemas.microsoft.com/office/drawing/2014/main" id="{87CA173E-70A2-416A-8F5D-C7B354A01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8922059" y="4016685"/>
                  <a:ext cx="712555" cy="3585390"/>
                </a:xfrm>
                <a:custGeom>
                  <a:avLst/>
                  <a:gdLst>
                    <a:gd name="T0" fmla="*/ 234 w 234"/>
                    <a:gd name="T1" fmla="*/ 168 h 1186"/>
                    <a:gd name="T2" fmla="*/ 234 w 234"/>
                    <a:gd name="T3" fmla="*/ 1179 h 1186"/>
                    <a:gd name="T4" fmla="*/ 227 w 234"/>
                    <a:gd name="T5" fmla="*/ 1186 h 1186"/>
                    <a:gd name="T6" fmla="*/ 7 w 234"/>
                    <a:gd name="T7" fmla="*/ 1186 h 1186"/>
                    <a:gd name="T8" fmla="*/ 0 w 234"/>
                    <a:gd name="T9" fmla="*/ 1179 h 1186"/>
                    <a:gd name="T10" fmla="*/ 0 w 234"/>
                    <a:gd name="T11" fmla="*/ 168 h 1186"/>
                    <a:gd name="T12" fmla="*/ 18 w 234"/>
                    <a:gd name="T13" fmla="*/ 89 h 1186"/>
                    <a:gd name="T14" fmla="*/ 72 w 234"/>
                    <a:gd name="T15" fmla="*/ 17 h 1186"/>
                    <a:gd name="T16" fmla="*/ 117 w 234"/>
                    <a:gd name="T17" fmla="*/ 0 h 1186"/>
                    <a:gd name="T18" fmla="*/ 147 w 234"/>
                    <a:gd name="T19" fmla="*/ 6 h 1186"/>
                    <a:gd name="T20" fmla="*/ 161 w 234"/>
                    <a:gd name="T21" fmla="*/ 17 h 1186"/>
                    <a:gd name="T22" fmla="*/ 215 w 234"/>
                    <a:gd name="T23" fmla="*/ 87 h 1186"/>
                    <a:gd name="T24" fmla="*/ 216 w 234"/>
                    <a:gd name="T25" fmla="*/ 89 h 1186"/>
                    <a:gd name="T26" fmla="*/ 234 w 234"/>
                    <a:gd name="T27" fmla="*/ 168 h 1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34" h="1186">
                      <a:moveTo>
                        <a:pt x="234" y="168"/>
                      </a:moveTo>
                      <a:cubicBezTo>
                        <a:pt x="234" y="1179"/>
                        <a:pt x="234" y="1179"/>
                        <a:pt x="234" y="1179"/>
                      </a:cubicBezTo>
                      <a:cubicBezTo>
                        <a:pt x="234" y="1183"/>
                        <a:pt x="230" y="1186"/>
                        <a:pt x="227" y="1186"/>
                      </a:cubicBezTo>
                      <a:cubicBezTo>
                        <a:pt x="7" y="1186"/>
                        <a:pt x="7" y="1186"/>
                        <a:pt x="7" y="1186"/>
                      </a:cubicBezTo>
                      <a:cubicBezTo>
                        <a:pt x="3" y="1186"/>
                        <a:pt x="0" y="1183"/>
                        <a:pt x="0" y="1179"/>
                      </a:cubicBezTo>
                      <a:cubicBezTo>
                        <a:pt x="0" y="168"/>
                        <a:pt x="0" y="168"/>
                        <a:pt x="0" y="168"/>
                      </a:cubicBezTo>
                      <a:cubicBezTo>
                        <a:pt x="0" y="141"/>
                        <a:pt x="6" y="114"/>
                        <a:pt x="18" y="89"/>
                      </a:cubicBezTo>
                      <a:cubicBezTo>
                        <a:pt x="30" y="63"/>
                        <a:pt x="49" y="38"/>
                        <a:pt x="72" y="17"/>
                      </a:cubicBezTo>
                      <a:cubicBezTo>
                        <a:pt x="85" y="5"/>
                        <a:pt x="101" y="0"/>
                        <a:pt x="117" y="0"/>
                      </a:cubicBezTo>
                      <a:cubicBezTo>
                        <a:pt x="127" y="0"/>
                        <a:pt x="137" y="2"/>
                        <a:pt x="147" y="6"/>
                      </a:cubicBezTo>
                      <a:cubicBezTo>
                        <a:pt x="152" y="9"/>
                        <a:pt x="157" y="12"/>
                        <a:pt x="161" y="17"/>
                      </a:cubicBezTo>
                      <a:cubicBezTo>
                        <a:pt x="185" y="38"/>
                        <a:pt x="203" y="62"/>
                        <a:pt x="215" y="87"/>
                      </a:cubicBezTo>
                      <a:cubicBezTo>
                        <a:pt x="215" y="88"/>
                        <a:pt x="216" y="89"/>
                        <a:pt x="216" y="89"/>
                      </a:cubicBezTo>
                      <a:cubicBezTo>
                        <a:pt x="227" y="114"/>
                        <a:pt x="234" y="141"/>
                        <a:pt x="234" y="168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5" name="Freeform 50">
                  <a:extLst>
                    <a:ext uri="{FF2B5EF4-FFF2-40B4-BE49-F238E27FC236}">
                      <a16:creationId xmlns:a16="http://schemas.microsoft.com/office/drawing/2014/main" id="{12D08C96-04F0-4EE7-9BC7-B34FB39F8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20234988" y="4592343"/>
                  <a:ext cx="599451" cy="267680"/>
                </a:xfrm>
                <a:custGeom>
                  <a:avLst/>
                  <a:gdLst>
                    <a:gd name="T0" fmla="*/ 197 w 197"/>
                    <a:gd name="T1" fmla="*/ 89 h 89"/>
                    <a:gd name="T2" fmla="*/ 0 w 197"/>
                    <a:gd name="T3" fmla="*/ 89 h 89"/>
                    <a:gd name="T4" fmla="*/ 54 w 197"/>
                    <a:gd name="T5" fmla="*/ 16 h 89"/>
                    <a:gd name="T6" fmla="*/ 99 w 197"/>
                    <a:gd name="T7" fmla="*/ 0 h 89"/>
                    <a:gd name="T8" fmla="*/ 128 w 197"/>
                    <a:gd name="T9" fmla="*/ 6 h 89"/>
                    <a:gd name="T10" fmla="*/ 143 w 197"/>
                    <a:gd name="T11" fmla="*/ 16 h 89"/>
                    <a:gd name="T12" fmla="*/ 197 w 197"/>
                    <a:gd name="T13" fmla="*/ 89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7" h="89">
                      <a:moveTo>
                        <a:pt x="197" y="89"/>
                      </a:move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12" y="63"/>
                        <a:pt x="31" y="38"/>
                        <a:pt x="54" y="16"/>
                      </a:cubicBezTo>
                      <a:cubicBezTo>
                        <a:pt x="67" y="5"/>
                        <a:pt x="83" y="0"/>
                        <a:pt x="99" y="0"/>
                      </a:cubicBezTo>
                      <a:cubicBezTo>
                        <a:pt x="109" y="0"/>
                        <a:pt x="119" y="2"/>
                        <a:pt x="128" y="6"/>
                      </a:cubicBezTo>
                      <a:cubicBezTo>
                        <a:pt x="134" y="9"/>
                        <a:pt x="139" y="12"/>
                        <a:pt x="143" y="16"/>
                      </a:cubicBezTo>
                      <a:cubicBezTo>
                        <a:pt x="167" y="38"/>
                        <a:pt x="185" y="63"/>
                        <a:pt x="197" y="8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6" name="Freeform 51">
                  <a:extLst>
                    <a:ext uri="{FF2B5EF4-FFF2-40B4-BE49-F238E27FC236}">
                      <a16:creationId xmlns:a16="http://schemas.microsoft.com/office/drawing/2014/main" id="{C2FC8364-CAC7-41F0-9DC7-FBAEEA24B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20782346" y="3829092"/>
                  <a:ext cx="3771" cy="0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7" name="Freeform 52">
                  <a:extLst>
                    <a:ext uri="{FF2B5EF4-FFF2-40B4-BE49-F238E27FC236}">
                      <a16:creationId xmlns:a16="http://schemas.microsoft.com/office/drawing/2014/main" id="{296C6B5D-BC1B-42BC-9B83-1CEF0ADBA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5659326" y="6672408"/>
                  <a:ext cx="1692787" cy="346851"/>
                </a:xfrm>
                <a:custGeom>
                  <a:avLst/>
                  <a:gdLst>
                    <a:gd name="T0" fmla="*/ 522 w 556"/>
                    <a:gd name="T1" fmla="*/ 114 h 114"/>
                    <a:gd name="T2" fmla="*/ 34 w 556"/>
                    <a:gd name="T3" fmla="*/ 114 h 114"/>
                    <a:gd name="T4" fmla="*/ 8 w 556"/>
                    <a:gd name="T5" fmla="*/ 87 h 114"/>
                    <a:gd name="T6" fmla="*/ 34 w 556"/>
                    <a:gd name="T7" fmla="*/ 47 h 114"/>
                    <a:gd name="T8" fmla="*/ 49 w 556"/>
                    <a:gd name="T9" fmla="*/ 22 h 114"/>
                    <a:gd name="T10" fmla="*/ 96 w 556"/>
                    <a:gd name="T11" fmla="*/ 0 h 114"/>
                    <a:gd name="T12" fmla="*/ 460 w 556"/>
                    <a:gd name="T13" fmla="*/ 0 h 114"/>
                    <a:gd name="T14" fmla="*/ 507 w 556"/>
                    <a:gd name="T15" fmla="*/ 22 h 114"/>
                    <a:gd name="T16" fmla="*/ 523 w 556"/>
                    <a:gd name="T17" fmla="*/ 47 h 114"/>
                    <a:gd name="T18" fmla="*/ 548 w 556"/>
                    <a:gd name="T19" fmla="*/ 87 h 114"/>
                    <a:gd name="T20" fmla="*/ 522 w 556"/>
                    <a:gd name="T21" fmla="*/ 114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6" h="114">
                      <a:moveTo>
                        <a:pt x="522" y="114"/>
                      </a:moveTo>
                      <a:cubicBezTo>
                        <a:pt x="34" y="114"/>
                        <a:pt x="34" y="114"/>
                        <a:pt x="34" y="114"/>
                      </a:cubicBezTo>
                      <a:cubicBezTo>
                        <a:pt x="14" y="114"/>
                        <a:pt x="0" y="100"/>
                        <a:pt x="8" y="87"/>
                      </a:cubicBezTo>
                      <a:cubicBezTo>
                        <a:pt x="34" y="47"/>
                        <a:pt x="34" y="47"/>
                        <a:pt x="34" y="47"/>
                      </a:cubicBezTo>
                      <a:cubicBezTo>
                        <a:pt x="49" y="22"/>
                        <a:pt x="49" y="22"/>
                        <a:pt x="49" y="22"/>
                      </a:cubicBezTo>
                      <a:cubicBezTo>
                        <a:pt x="57" y="9"/>
                        <a:pt x="76" y="0"/>
                        <a:pt x="96" y="0"/>
                      </a:cubicBezTo>
                      <a:cubicBezTo>
                        <a:pt x="460" y="0"/>
                        <a:pt x="460" y="0"/>
                        <a:pt x="460" y="0"/>
                      </a:cubicBezTo>
                      <a:cubicBezTo>
                        <a:pt x="480" y="0"/>
                        <a:pt x="499" y="9"/>
                        <a:pt x="507" y="22"/>
                      </a:cubicBezTo>
                      <a:cubicBezTo>
                        <a:pt x="523" y="47"/>
                        <a:pt x="523" y="47"/>
                        <a:pt x="523" y="47"/>
                      </a:cubicBezTo>
                      <a:cubicBezTo>
                        <a:pt x="548" y="87"/>
                        <a:pt x="548" y="87"/>
                        <a:pt x="548" y="87"/>
                      </a:cubicBezTo>
                      <a:cubicBezTo>
                        <a:pt x="556" y="100"/>
                        <a:pt x="542" y="114"/>
                        <a:pt x="522" y="114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8" name="Freeform 53">
                  <a:extLst>
                    <a:ext uri="{FF2B5EF4-FFF2-40B4-BE49-F238E27FC236}">
                      <a16:creationId xmlns:a16="http://schemas.microsoft.com/office/drawing/2014/main" id="{A51C8E4E-8E88-404C-8A2C-01DC6F60F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5839643" y="6708387"/>
                  <a:ext cx="1489200" cy="139496"/>
                </a:xfrm>
                <a:custGeom>
                  <a:avLst/>
                  <a:gdLst>
                    <a:gd name="T0" fmla="*/ 490 w 490"/>
                    <a:gd name="T1" fmla="*/ 45 h 45"/>
                    <a:gd name="T2" fmla="*/ 0 w 490"/>
                    <a:gd name="T3" fmla="*/ 45 h 45"/>
                    <a:gd name="T4" fmla="*/ 15 w 490"/>
                    <a:gd name="T5" fmla="*/ 21 h 45"/>
                    <a:gd name="T6" fmla="*/ 63 w 490"/>
                    <a:gd name="T7" fmla="*/ 0 h 45"/>
                    <a:gd name="T8" fmla="*/ 427 w 490"/>
                    <a:gd name="T9" fmla="*/ 0 h 45"/>
                    <a:gd name="T10" fmla="*/ 475 w 490"/>
                    <a:gd name="T11" fmla="*/ 21 h 45"/>
                    <a:gd name="T12" fmla="*/ 490 w 490"/>
                    <a:gd name="T13" fmla="*/ 45 h 45"/>
                    <a:gd name="T14" fmla="*/ 490 w 490"/>
                    <a:gd name="T15" fmla="*/ 4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90" h="45">
                      <a:moveTo>
                        <a:pt x="490" y="45"/>
                      </a:move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23" y="8"/>
                        <a:pt x="42" y="0"/>
                        <a:pt x="63" y="0"/>
                      </a:cubicBezTo>
                      <a:cubicBezTo>
                        <a:pt x="427" y="0"/>
                        <a:pt x="427" y="0"/>
                        <a:pt x="427" y="0"/>
                      </a:cubicBezTo>
                      <a:cubicBezTo>
                        <a:pt x="448" y="0"/>
                        <a:pt x="466" y="8"/>
                        <a:pt x="475" y="21"/>
                      </a:cubicBezTo>
                      <a:cubicBezTo>
                        <a:pt x="490" y="45"/>
                        <a:pt x="490" y="45"/>
                        <a:pt x="490" y="45"/>
                      </a:cubicBezTo>
                      <a:cubicBezTo>
                        <a:pt x="490" y="45"/>
                        <a:pt x="490" y="45"/>
                        <a:pt x="490" y="45"/>
                      </a:cubicBezTo>
                      <a:close/>
                    </a:path>
                  </a:pathLst>
                </a:custGeom>
                <a:solidFill>
                  <a:srgbClr val="DCE3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09" name="Rectangle 54">
                  <a:extLst>
                    <a:ext uri="{FF2B5EF4-FFF2-40B4-BE49-F238E27FC236}">
                      <a16:creationId xmlns:a16="http://schemas.microsoft.com/office/drawing/2014/main" id="{7A10F60E-D4FB-4DB1-85E3-665D0FB9B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360861" y="3676581"/>
                  <a:ext cx="693703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0" name="Rectangle 55">
                  <a:extLst>
                    <a:ext uri="{FF2B5EF4-FFF2-40B4-BE49-F238E27FC236}">
                      <a16:creationId xmlns:a16="http://schemas.microsoft.com/office/drawing/2014/main" id="{41A2A93D-1F18-494F-956B-19803E66A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7013110" y="4838556"/>
                  <a:ext cx="693703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1" name="Rectangle 56">
                  <a:extLst>
                    <a:ext uri="{FF2B5EF4-FFF2-40B4-BE49-F238E27FC236}">
                      <a16:creationId xmlns:a16="http://schemas.microsoft.com/office/drawing/2014/main" id="{4463AFB3-ED56-48D4-B85B-3E8A538242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9640192" y="5171384"/>
                  <a:ext cx="712555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2" name="Rectangle 57">
                  <a:extLst>
                    <a:ext uri="{FF2B5EF4-FFF2-40B4-BE49-F238E27FC236}">
                      <a16:creationId xmlns:a16="http://schemas.microsoft.com/office/drawing/2014/main" id="{F88945DD-4E9D-4ED6-B036-426E219E87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292442" y="6333359"/>
                  <a:ext cx="712555" cy="3770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3" name="Freeform 58">
                  <a:extLst>
                    <a:ext uri="{FF2B5EF4-FFF2-40B4-BE49-F238E27FC236}">
                      <a16:creationId xmlns:a16="http://schemas.microsoft.com/office/drawing/2014/main" id="{1F8C338E-A0F0-4C50-B29E-44AF57757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813917" y="6435194"/>
                  <a:ext cx="4282861" cy="120644"/>
                </a:xfrm>
                <a:custGeom>
                  <a:avLst/>
                  <a:gdLst>
                    <a:gd name="T0" fmla="*/ 10 w 1136"/>
                    <a:gd name="T1" fmla="*/ 0 h 32"/>
                    <a:gd name="T2" fmla="*/ 1126 w 1136"/>
                    <a:gd name="T3" fmla="*/ 0 h 32"/>
                    <a:gd name="T4" fmla="*/ 1136 w 1136"/>
                    <a:gd name="T5" fmla="*/ 32 h 32"/>
                    <a:gd name="T6" fmla="*/ 0 w 1136"/>
                    <a:gd name="T7" fmla="*/ 32 h 32"/>
                    <a:gd name="T8" fmla="*/ 10 w 1136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6" h="32">
                      <a:moveTo>
                        <a:pt x="10" y="0"/>
                      </a:moveTo>
                      <a:lnTo>
                        <a:pt x="1126" y="0"/>
                      </a:lnTo>
                      <a:lnTo>
                        <a:pt x="1136" y="32"/>
                      </a:lnTo>
                      <a:lnTo>
                        <a:pt x="0" y="3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A302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4" name="Freeform 59">
                  <a:extLst>
                    <a:ext uri="{FF2B5EF4-FFF2-40B4-BE49-F238E27FC236}">
                      <a16:creationId xmlns:a16="http://schemas.microsoft.com/office/drawing/2014/main" id="{BFA79315-7E5C-434E-8A40-E6C0E9136C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813917" y="6435194"/>
                  <a:ext cx="4282861" cy="120644"/>
                </a:xfrm>
                <a:custGeom>
                  <a:avLst/>
                  <a:gdLst>
                    <a:gd name="T0" fmla="*/ 10 w 1136"/>
                    <a:gd name="T1" fmla="*/ 0 h 32"/>
                    <a:gd name="T2" fmla="*/ 1126 w 1136"/>
                    <a:gd name="T3" fmla="*/ 0 h 32"/>
                    <a:gd name="T4" fmla="*/ 1136 w 1136"/>
                    <a:gd name="T5" fmla="*/ 32 h 32"/>
                    <a:gd name="T6" fmla="*/ 0 w 1136"/>
                    <a:gd name="T7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6" h="32">
                      <a:moveTo>
                        <a:pt x="10" y="0"/>
                      </a:moveTo>
                      <a:lnTo>
                        <a:pt x="1126" y="0"/>
                      </a:lnTo>
                      <a:lnTo>
                        <a:pt x="1136" y="32"/>
                      </a:lnTo>
                      <a:lnTo>
                        <a:pt x="0" y="32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5" name="Freeform 61">
                  <a:extLst>
                    <a:ext uri="{FF2B5EF4-FFF2-40B4-BE49-F238E27FC236}">
                      <a16:creationId xmlns:a16="http://schemas.microsoft.com/office/drawing/2014/main" id="{FD5D8CA0-88C0-4D4F-9060-516E6BAFB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930459" y="3286230"/>
                  <a:ext cx="693703" cy="689934"/>
                </a:xfrm>
                <a:custGeom>
                  <a:avLst/>
                  <a:gdLst>
                    <a:gd name="T0" fmla="*/ 115 w 229"/>
                    <a:gd name="T1" fmla="*/ 0 h 229"/>
                    <a:gd name="T2" fmla="*/ 0 w 229"/>
                    <a:gd name="T3" fmla="*/ 229 h 229"/>
                    <a:gd name="T4" fmla="*/ 229 w 229"/>
                    <a:gd name="T5" fmla="*/ 229 h 229"/>
                    <a:gd name="T6" fmla="*/ 115 w 229"/>
                    <a:gd name="T7" fmla="*/ 0 h 2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29" h="229">
                      <a:moveTo>
                        <a:pt x="115" y="0"/>
                      </a:moveTo>
                      <a:cubicBezTo>
                        <a:pt x="115" y="0"/>
                        <a:pt x="51" y="12"/>
                        <a:pt x="0" y="229"/>
                      </a:cubicBezTo>
                      <a:cubicBezTo>
                        <a:pt x="229" y="229"/>
                        <a:pt x="229" y="229"/>
                        <a:pt x="229" y="229"/>
                      </a:cubicBezTo>
                      <a:cubicBezTo>
                        <a:pt x="178" y="12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6" name="Freeform 62">
                  <a:extLst>
                    <a:ext uri="{FF2B5EF4-FFF2-40B4-BE49-F238E27FC236}">
                      <a16:creationId xmlns:a16="http://schemas.microsoft.com/office/drawing/2014/main" id="{3C0D95C3-9577-4961-B8DC-A35908F83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4638421" y="6359967"/>
                  <a:ext cx="4305482" cy="554210"/>
                </a:xfrm>
                <a:custGeom>
                  <a:avLst/>
                  <a:gdLst>
                    <a:gd name="T0" fmla="*/ 16 w 1415"/>
                    <a:gd name="T1" fmla="*/ 0 h 183"/>
                    <a:gd name="T2" fmla="*/ 0 w 1415"/>
                    <a:gd name="T3" fmla="*/ 70 h 183"/>
                    <a:gd name="T4" fmla="*/ 491 w 1415"/>
                    <a:gd name="T5" fmla="*/ 183 h 183"/>
                    <a:gd name="T6" fmla="*/ 707 w 1415"/>
                    <a:gd name="T7" fmla="*/ 183 h 183"/>
                    <a:gd name="T8" fmla="*/ 924 w 1415"/>
                    <a:gd name="T9" fmla="*/ 183 h 183"/>
                    <a:gd name="T10" fmla="*/ 1415 w 1415"/>
                    <a:gd name="T11" fmla="*/ 70 h 183"/>
                    <a:gd name="T12" fmla="*/ 1399 w 1415"/>
                    <a:gd name="T13" fmla="*/ 0 h 183"/>
                    <a:gd name="T14" fmla="*/ 16 w 1415"/>
                    <a:gd name="T15" fmla="*/ 0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15" h="183">
                      <a:moveTo>
                        <a:pt x="16" y="0"/>
                      </a:moveTo>
                      <a:cubicBezTo>
                        <a:pt x="5" y="33"/>
                        <a:pt x="0" y="49"/>
                        <a:pt x="0" y="70"/>
                      </a:cubicBezTo>
                      <a:cubicBezTo>
                        <a:pt x="491" y="183"/>
                        <a:pt x="491" y="183"/>
                        <a:pt x="491" y="183"/>
                      </a:cubicBezTo>
                      <a:cubicBezTo>
                        <a:pt x="707" y="183"/>
                        <a:pt x="707" y="183"/>
                        <a:pt x="707" y="183"/>
                      </a:cubicBezTo>
                      <a:cubicBezTo>
                        <a:pt x="924" y="183"/>
                        <a:pt x="924" y="183"/>
                        <a:pt x="924" y="183"/>
                      </a:cubicBezTo>
                      <a:cubicBezTo>
                        <a:pt x="1415" y="70"/>
                        <a:pt x="1415" y="70"/>
                        <a:pt x="1415" y="70"/>
                      </a:cubicBezTo>
                      <a:cubicBezTo>
                        <a:pt x="1415" y="49"/>
                        <a:pt x="1410" y="33"/>
                        <a:pt x="1399" y="0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7" name="Rectangle 63">
                  <a:extLst>
                    <a:ext uri="{FF2B5EF4-FFF2-40B4-BE49-F238E27FC236}">
                      <a16:creationId xmlns:a16="http://schemas.microsoft.com/office/drawing/2014/main" id="{3467EC86-4D7D-4A94-878A-F58499D333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954007">
                  <a:off x="18128088" y="3996326"/>
                  <a:ext cx="37701" cy="2993479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8" name="Freeform 64">
                  <a:extLst>
                    <a:ext uri="{FF2B5EF4-FFF2-40B4-BE49-F238E27FC236}">
                      <a16:creationId xmlns:a16="http://schemas.microsoft.com/office/drawing/2014/main" id="{0BD62685-C377-46FB-A6F5-79808B55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398268" y="4012737"/>
                  <a:ext cx="799266" cy="64093"/>
                </a:xfrm>
                <a:custGeom>
                  <a:avLst/>
                  <a:gdLst>
                    <a:gd name="T0" fmla="*/ 28 w 263"/>
                    <a:gd name="T1" fmla="*/ 0 h 21"/>
                    <a:gd name="T2" fmla="*/ 243 w 263"/>
                    <a:gd name="T3" fmla="*/ 0 h 21"/>
                    <a:gd name="T4" fmla="*/ 132 w 263"/>
                    <a:gd name="T5" fmla="*/ 21 h 21"/>
                    <a:gd name="T6" fmla="*/ 28 w 263"/>
                    <a:gd name="T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3" h="21">
                      <a:moveTo>
                        <a:pt x="28" y="0"/>
                      </a:moveTo>
                      <a:cubicBezTo>
                        <a:pt x="243" y="0"/>
                        <a:pt x="243" y="0"/>
                        <a:pt x="243" y="0"/>
                      </a:cubicBezTo>
                      <a:cubicBezTo>
                        <a:pt x="243" y="0"/>
                        <a:pt x="263" y="21"/>
                        <a:pt x="132" y="21"/>
                      </a:cubicBezTo>
                      <a:cubicBezTo>
                        <a:pt x="0" y="20"/>
                        <a:pt x="28" y="0"/>
                        <a:pt x="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19" name="Freeform 65">
                  <a:extLst>
                    <a:ext uri="{FF2B5EF4-FFF2-40B4-BE49-F238E27FC236}">
                      <a16:creationId xmlns:a16="http://schemas.microsoft.com/office/drawing/2014/main" id="{F97F4E6F-9404-45A7-B6FF-B95156CC09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767570" y="4168758"/>
                  <a:ext cx="316690" cy="49013"/>
                </a:xfrm>
                <a:custGeom>
                  <a:avLst/>
                  <a:gdLst>
                    <a:gd name="T0" fmla="*/ 88 w 104"/>
                    <a:gd name="T1" fmla="*/ 0 h 16"/>
                    <a:gd name="T2" fmla="*/ 0 w 104"/>
                    <a:gd name="T3" fmla="*/ 0 h 16"/>
                    <a:gd name="T4" fmla="*/ 0 w 104"/>
                    <a:gd name="T5" fmla="*/ 15 h 16"/>
                    <a:gd name="T6" fmla="*/ 88 w 104"/>
                    <a:gd name="T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4" h="16">
                      <a:moveTo>
                        <a:pt x="88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04" y="16"/>
                        <a:pt x="88" y="0"/>
                        <a:pt x="88" y="0"/>
                      </a:cubicBezTo>
                      <a:close/>
                    </a:path>
                  </a:pathLst>
                </a:custGeom>
                <a:solidFill>
                  <a:srgbClr val="EDED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sp>
              <p:nvSpPr>
                <p:cNvPr id="120" name="Freeform 66">
                  <a:extLst>
                    <a:ext uri="{FF2B5EF4-FFF2-40B4-BE49-F238E27FC236}">
                      <a16:creationId xmlns:a16="http://schemas.microsoft.com/office/drawing/2014/main" id="{CAE30A22-DC3D-40DF-90D8-AE418B0EE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2954007">
                  <a:off x="19528241" y="3896723"/>
                  <a:ext cx="328002" cy="45241"/>
                </a:xfrm>
                <a:custGeom>
                  <a:avLst/>
                  <a:gdLst>
                    <a:gd name="T0" fmla="*/ 16 w 108"/>
                    <a:gd name="T1" fmla="*/ 0 h 15"/>
                    <a:gd name="T2" fmla="*/ 108 w 108"/>
                    <a:gd name="T3" fmla="*/ 0 h 15"/>
                    <a:gd name="T4" fmla="*/ 108 w 108"/>
                    <a:gd name="T5" fmla="*/ 15 h 15"/>
                    <a:gd name="T6" fmla="*/ 16 w 108"/>
                    <a:gd name="T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8" h="15">
                      <a:moveTo>
                        <a:pt x="16" y="0"/>
                      </a:moveTo>
                      <a:cubicBezTo>
                        <a:pt x="108" y="0"/>
                        <a:pt x="108" y="0"/>
                        <a:pt x="108" y="0"/>
                      </a:cubicBezTo>
                      <a:cubicBezTo>
                        <a:pt x="108" y="15"/>
                        <a:pt x="108" y="15"/>
                        <a:pt x="108" y="15"/>
                      </a:cubicBezTo>
                      <a:cubicBezTo>
                        <a:pt x="0" y="15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rgbClr val="EDED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</p:grp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E6AA58E3-3542-4766-974E-8A6CEE98C5CB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E8D37DAC-8827-4A06-8F97-34FBA144AD5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6E9802F8-A259-4CEC-B9BB-D698BDAD155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5E0DF451-EF6C-4965-907E-DC95464C15A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16FD0028-3470-4848-8F19-D2A52B7E8F33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FB79D848-7B65-4A86-90AC-A8A6ADD5F1A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42417769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" dur="3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6" presetClass="emph" presetSubtype="0" repeatCount="indefinite" accel="46000" decel="54000" autoRev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38" dur="2300" fill="hold"/>
                                        <p:tgtEl>
                                          <p:spTgt spid="47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1909E-7 3.51852E-6 L -1.36447 1.06875 " pathEditMode="relative" rAng="0" ptsTypes="AA">
                                      <p:cBhvr>
                                        <p:cTn id="40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8156E-6 -2.22222E-6 L -1.36447 1.06875 " pathEditMode="relative" rAng="0" ptsTypes="AA">
                                      <p:cBhvr>
                                        <p:cTn id="42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0" dur="12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8" dur="12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6" dur="12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" presetID="2" presetClass="entr" presetSubtype="1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1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1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47" grpId="0" animBg="1"/>
      <p:bldP spid="128" grpId="0"/>
    </p:bldLst>
  </p:timing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Oval 69">
            <a:extLst>
              <a:ext uri="{FF2B5EF4-FFF2-40B4-BE49-F238E27FC236}">
                <a16:creationId xmlns:a16="http://schemas.microsoft.com/office/drawing/2014/main" id="{9EF670F1-9845-41AD-A4A9-8CAFAADFEA4B}"/>
              </a:ext>
            </a:extLst>
          </p:cNvPr>
          <p:cNvSpPr/>
          <p:nvPr userDrawn="1"/>
        </p:nvSpPr>
        <p:spPr>
          <a:xfrm>
            <a:off x="1055250" y="-1516737"/>
            <a:ext cx="10078912" cy="10080225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7A9C55B-8396-456D-896B-0E270B3DFA10}"/>
              </a:ext>
            </a:extLst>
          </p:cNvPr>
          <p:cNvSpPr/>
          <p:nvPr userDrawn="1"/>
        </p:nvSpPr>
        <p:spPr>
          <a:xfrm>
            <a:off x="1670663" y="-909617"/>
            <a:ext cx="8864831" cy="8865986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68" name="Pink">
            <a:extLst>
              <a:ext uri="{FF2B5EF4-FFF2-40B4-BE49-F238E27FC236}">
                <a16:creationId xmlns:a16="http://schemas.microsoft.com/office/drawing/2014/main" id="{C72D8A61-A566-47D6-97E6-0C51DD43D365}"/>
              </a:ext>
            </a:extLst>
          </p:cNvPr>
          <p:cNvSpPr/>
          <p:nvPr userDrawn="1"/>
        </p:nvSpPr>
        <p:spPr>
          <a:xfrm rot="9000000">
            <a:off x="9673064" y="1221588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9" name="Light Blue">
            <a:extLst>
              <a:ext uri="{FF2B5EF4-FFF2-40B4-BE49-F238E27FC236}">
                <a16:creationId xmlns:a16="http://schemas.microsoft.com/office/drawing/2014/main" id="{F23BD88B-5F2A-4967-A12C-30F4F3432799}"/>
              </a:ext>
            </a:extLst>
          </p:cNvPr>
          <p:cNvSpPr/>
          <p:nvPr userDrawn="1"/>
        </p:nvSpPr>
        <p:spPr>
          <a:xfrm rot="19159880">
            <a:off x="10735403" y="282145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5174735A-AB63-4BAB-88E5-41630B08CDEE}"/>
              </a:ext>
            </a:extLst>
          </p:cNvPr>
          <p:cNvGrpSpPr/>
          <p:nvPr userDrawn="1"/>
        </p:nvGrpSpPr>
        <p:grpSpPr>
          <a:xfrm rot="20228232">
            <a:off x="11042277" y="-1057935"/>
            <a:ext cx="1468680" cy="190330"/>
            <a:chOff x="2764511" y="5842569"/>
            <a:chExt cx="8381724" cy="1086064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1BF6C06B-7CD9-4EA9-805F-8EE1EACBA7BE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38FB076D-FBFF-485C-AA03-3EDEBE5E59D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64A9F89F-EE47-434D-9B88-418DB43248B2}"/>
              </a:ext>
            </a:extLst>
          </p:cNvPr>
          <p:cNvSpPr/>
          <p:nvPr userDrawn="1"/>
        </p:nvSpPr>
        <p:spPr>
          <a:xfrm>
            <a:off x="2380112" y="-287372"/>
            <a:ext cx="7431776" cy="7432744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5EB8CE7F-FF7F-4551-9865-4B6E616C1795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EF14640-3241-4D5B-B5D8-C200920F48DD}"/>
              </a:ext>
            </a:extLst>
          </p:cNvPr>
          <p:cNvSpPr/>
          <p:nvPr userDrawn="1"/>
        </p:nvSpPr>
        <p:spPr>
          <a:xfrm flipV="1">
            <a:off x="4944979" y="500132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464AE9E6-0871-4E40-AF2A-189739DBCDD4}"/>
              </a:ext>
            </a:extLst>
          </p:cNvPr>
          <p:cNvSpPr/>
          <p:nvPr userDrawn="1"/>
        </p:nvSpPr>
        <p:spPr>
          <a:xfrm>
            <a:off x="2145506" y="197634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79664C6-C73C-4C5D-9D9E-CD4139181DB1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1CC806DA-2DF6-4F34-A6A8-89DD88A69FFE}"/>
              </a:ext>
            </a:extLst>
          </p:cNvPr>
          <p:cNvSpPr/>
          <p:nvPr userDrawn="1"/>
        </p:nvSpPr>
        <p:spPr>
          <a:xfrm flipH="1">
            <a:off x="944235" y="1812512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38EC9E9-9297-4073-A3EE-77D24300B04C}"/>
              </a:ext>
            </a:extLst>
          </p:cNvPr>
          <p:cNvSpPr/>
          <p:nvPr userDrawn="1"/>
        </p:nvSpPr>
        <p:spPr>
          <a:xfrm>
            <a:off x="5191589" y="311754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6DF730F6-6D7A-4C70-BB29-8533F0DE04FE}"/>
              </a:ext>
            </a:extLst>
          </p:cNvPr>
          <p:cNvSpPr/>
          <p:nvPr userDrawn="1"/>
        </p:nvSpPr>
        <p:spPr>
          <a:xfrm>
            <a:off x="9138190" y="155305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CB91C533-499C-448B-A4DF-40DF7996CDA3}"/>
              </a:ext>
            </a:extLst>
          </p:cNvPr>
          <p:cNvSpPr/>
          <p:nvPr userDrawn="1"/>
        </p:nvSpPr>
        <p:spPr>
          <a:xfrm flipV="1">
            <a:off x="6939393" y="3385862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C70E366-97D0-47DB-82DF-7CB58070C7B0}"/>
              </a:ext>
            </a:extLst>
          </p:cNvPr>
          <p:cNvSpPr/>
          <p:nvPr userDrawn="1"/>
        </p:nvSpPr>
        <p:spPr>
          <a:xfrm flipV="1">
            <a:off x="10691055" y="103294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2FA31DE5-B703-4102-AED0-616A9F356632}"/>
              </a:ext>
            </a:extLst>
          </p:cNvPr>
          <p:cNvSpPr/>
          <p:nvPr userDrawn="1"/>
        </p:nvSpPr>
        <p:spPr>
          <a:xfrm>
            <a:off x="9694817" y="323871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73C6EC8-5446-492D-ADE9-1A1FF48C02CE}"/>
              </a:ext>
            </a:extLst>
          </p:cNvPr>
          <p:cNvSpPr/>
          <p:nvPr userDrawn="1"/>
        </p:nvSpPr>
        <p:spPr>
          <a:xfrm>
            <a:off x="3238610" y="571239"/>
            <a:ext cx="5714779" cy="5715523"/>
          </a:xfrm>
          <a:prstGeom prst="ellipse">
            <a:avLst/>
          </a:prstGeom>
          <a:gradFill>
            <a:gsLst>
              <a:gs pos="100000">
                <a:srgbClr val="FCA508"/>
              </a:gs>
              <a:gs pos="3000">
                <a:srgbClr val="FF0000">
                  <a:alpha val="61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1193800" sx="105000" sy="105000" algn="ctr" rotWithShape="0">
              <a:srgbClr val="FCA508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3F1A48B-71FD-4890-A889-72C539592632}"/>
              </a:ext>
            </a:extLst>
          </p:cNvPr>
          <p:cNvGrpSpPr/>
          <p:nvPr userDrawn="1"/>
        </p:nvGrpSpPr>
        <p:grpSpPr>
          <a:xfrm>
            <a:off x="3786534" y="1125268"/>
            <a:ext cx="4618931" cy="4607466"/>
            <a:chOff x="3638130" y="1029624"/>
            <a:chExt cx="4829574" cy="4816959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9DEC55AD-D2D4-4120-939F-E232E577DA52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20" name="Oval 209">
              <a:extLst>
                <a:ext uri="{FF2B5EF4-FFF2-40B4-BE49-F238E27FC236}">
                  <a16:creationId xmlns:a16="http://schemas.microsoft.com/office/drawing/2014/main" id="{E0D3CCAA-72A8-41D4-813D-46471B9D1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F22CEB2-FAF4-4E77-BE2B-E3266F57C711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742C4244-C96E-4D7D-A12E-EE2627468BE5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3" name="Freeform 214">
              <a:extLst>
                <a:ext uri="{FF2B5EF4-FFF2-40B4-BE49-F238E27FC236}">
                  <a16:creationId xmlns:a16="http://schemas.microsoft.com/office/drawing/2014/main" id="{835E62F9-4454-4547-AB89-2BC158F60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215">
              <a:extLst>
                <a:ext uri="{FF2B5EF4-FFF2-40B4-BE49-F238E27FC236}">
                  <a16:creationId xmlns:a16="http://schemas.microsoft.com/office/drawing/2014/main" id="{B16A75B5-7AB9-4A7C-BB9E-B2880E08E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216">
              <a:extLst>
                <a:ext uri="{FF2B5EF4-FFF2-40B4-BE49-F238E27FC236}">
                  <a16:creationId xmlns:a16="http://schemas.microsoft.com/office/drawing/2014/main" id="{782E2058-7640-4ACC-80F9-FB654A15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217">
              <a:extLst>
                <a:ext uri="{FF2B5EF4-FFF2-40B4-BE49-F238E27FC236}">
                  <a16:creationId xmlns:a16="http://schemas.microsoft.com/office/drawing/2014/main" id="{6E424816-2302-40B6-A7B7-1B0981019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18">
              <a:extLst>
                <a:ext uri="{FF2B5EF4-FFF2-40B4-BE49-F238E27FC236}">
                  <a16:creationId xmlns:a16="http://schemas.microsoft.com/office/drawing/2014/main" id="{C172856A-8C6A-4BD8-B1C4-F119F681E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19">
              <a:extLst>
                <a:ext uri="{FF2B5EF4-FFF2-40B4-BE49-F238E27FC236}">
                  <a16:creationId xmlns:a16="http://schemas.microsoft.com/office/drawing/2014/main" id="{E6259379-1391-4597-8C73-0DF896BB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Freeform 220">
              <a:extLst>
                <a:ext uri="{FF2B5EF4-FFF2-40B4-BE49-F238E27FC236}">
                  <a16:creationId xmlns:a16="http://schemas.microsoft.com/office/drawing/2014/main" id="{7783064D-E47C-4B9E-B8B7-A88DDEA6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Freeform 221">
              <a:extLst>
                <a:ext uri="{FF2B5EF4-FFF2-40B4-BE49-F238E27FC236}">
                  <a16:creationId xmlns:a16="http://schemas.microsoft.com/office/drawing/2014/main" id="{605FEFB3-20A5-4CDC-9AB2-E3653A45E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Freeform 222">
              <a:extLst>
                <a:ext uri="{FF2B5EF4-FFF2-40B4-BE49-F238E27FC236}">
                  <a16:creationId xmlns:a16="http://schemas.microsoft.com/office/drawing/2014/main" id="{B6CC4C8D-3891-478B-BA73-49100F59C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Freeform 223">
              <a:extLst>
                <a:ext uri="{FF2B5EF4-FFF2-40B4-BE49-F238E27FC236}">
                  <a16:creationId xmlns:a16="http://schemas.microsoft.com/office/drawing/2014/main" id="{D5CA479A-C2AE-4340-A707-4437DB84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24">
              <a:extLst>
                <a:ext uri="{FF2B5EF4-FFF2-40B4-BE49-F238E27FC236}">
                  <a16:creationId xmlns:a16="http://schemas.microsoft.com/office/drawing/2014/main" id="{23A3BFAA-BFFB-4BD0-A85E-5CBB6D426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25">
              <a:extLst>
                <a:ext uri="{FF2B5EF4-FFF2-40B4-BE49-F238E27FC236}">
                  <a16:creationId xmlns:a16="http://schemas.microsoft.com/office/drawing/2014/main" id="{BA30CD01-1153-4B6B-B590-69DCEF2C0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26">
              <a:extLst>
                <a:ext uri="{FF2B5EF4-FFF2-40B4-BE49-F238E27FC236}">
                  <a16:creationId xmlns:a16="http://schemas.microsoft.com/office/drawing/2014/main" id="{48956CE1-E442-4165-81AC-2467E6A4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227">
              <a:extLst>
                <a:ext uri="{FF2B5EF4-FFF2-40B4-BE49-F238E27FC236}">
                  <a16:creationId xmlns:a16="http://schemas.microsoft.com/office/drawing/2014/main" id="{35BBC121-E581-4CF8-9EE4-8062616A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228">
              <a:extLst>
                <a:ext uri="{FF2B5EF4-FFF2-40B4-BE49-F238E27FC236}">
                  <a16:creationId xmlns:a16="http://schemas.microsoft.com/office/drawing/2014/main" id="{5C529E07-00C6-414D-92B4-BBB781BDE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Freeform 229">
              <a:extLst>
                <a:ext uri="{FF2B5EF4-FFF2-40B4-BE49-F238E27FC236}">
                  <a16:creationId xmlns:a16="http://schemas.microsoft.com/office/drawing/2014/main" id="{86CE79D3-5839-4E85-8125-EEA423D0E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230">
              <a:extLst>
                <a:ext uri="{FF2B5EF4-FFF2-40B4-BE49-F238E27FC236}">
                  <a16:creationId xmlns:a16="http://schemas.microsoft.com/office/drawing/2014/main" id="{5FD18DE0-296B-4D2F-BD86-31B37183C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231">
              <a:extLst>
                <a:ext uri="{FF2B5EF4-FFF2-40B4-BE49-F238E27FC236}">
                  <a16:creationId xmlns:a16="http://schemas.microsoft.com/office/drawing/2014/main" id="{0F9E9A5B-7948-4F38-9D17-DF0DE0BE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232">
              <a:extLst>
                <a:ext uri="{FF2B5EF4-FFF2-40B4-BE49-F238E27FC236}">
                  <a16:creationId xmlns:a16="http://schemas.microsoft.com/office/drawing/2014/main" id="{326E6A87-DC4B-49CB-AFD5-F5166B75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Freeform 233">
              <a:extLst>
                <a:ext uri="{FF2B5EF4-FFF2-40B4-BE49-F238E27FC236}">
                  <a16:creationId xmlns:a16="http://schemas.microsoft.com/office/drawing/2014/main" id="{8F209672-4BF9-4E87-B317-C62969600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Freeform 234">
              <a:extLst>
                <a:ext uri="{FF2B5EF4-FFF2-40B4-BE49-F238E27FC236}">
                  <a16:creationId xmlns:a16="http://schemas.microsoft.com/office/drawing/2014/main" id="{9D16374E-9E60-4C64-8CF3-100C63D8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Freeform 235">
              <a:extLst>
                <a:ext uri="{FF2B5EF4-FFF2-40B4-BE49-F238E27FC236}">
                  <a16:creationId xmlns:a16="http://schemas.microsoft.com/office/drawing/2014/main" id="{0405C330-D504-4B7A-BBAE-353B2357C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Freeform 236">
              <a:extLst>
                <a:ext uri="{FF2B5EF4-FFF2-40B4-BE49-F238E27FC236}">
                  <a16:creationId xmlns:a16="http://schemas.microsoft.com/office/drawing/2014/main" id="{96FBA12C-778B-4562-A177-81DA8531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6" name="Freeform 237">
              <a:extLst>
                <a:ext uri="{FF2B5EF4-FFF2-40B4-BE49-F238E27FC236}">
                  <a16:creationId xmlns:a16="http://schemas.microsoft.com/office/drawing/2014/main" id="{01D42231-BA36-41F2-8FED-1F637174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7" name="Freeform 238">
              <a:extLst>
                <a:ext uri="{FF2B5EF4-FFF2-40B4-BE49-F238E27FC236}">
                  <a16:creationId xmlns:a16="http://schemas.microsoft.com/office/drawing/2014/main" id="{2808A3C9-6D23-4F57-B7B4-3D0038FE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 239">
              <a:extLst>
                <a:ext uri="{FF2B5EF4-FFF2-40B4-BE49-F238E27FC236}">
                  <a16:creationId xmlns:a16="http://schemas.microsoft.com/office/drawing/2014/main" id="{D9D6823D-E5F1-46B8-8D67-791FE701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9" name="Freeform 240">
              <a:extLst>
                <a:ext uri="{FF2B5EF4-FFF2-40B4-BE49-F238E27FC236}">
                  <a16:creationId xmlns:a16="http://schemas.microsoft.com/office/drawing/2014/main" id="{C4C1527F-EA6B-47BB-8727-B2A70382B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0" name="Freeform 241">
              <a:extLst>
                <a:ext uri="{FF2B5EF4-FFF2-40B4-BE49-F238E27FC236}">
                  <a16:creationId xmlns:a16="http://schemas.microsoft.com/office/drawing/2014/main" id="{98919324-0653-4F3A-A2B5-45A2BD77D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 242">
              <a:extLst>
                <a:ext uri="{FF2B5EF4-FFF2-40B4-BE49-F238E27FC236}">
                  <a16:creationId xmlns:a16="http://schemas.microsoft.com/office/drawing/2014/main" id="{BFBB93E5-9BBF-4194-82EB-75E97329E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2" name="Freeform 243">
              <a:extLst>
                <a:ext uri="{FF2B5EF4-FFF2-40B4-BE49-F238E27FC236}">
                  <a16:creationId xmlns:a16="http://schemas.microsoft.com/office/drawing/2014/main" id="{B48AA37A-DB65-4293-B935-9AF46032A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44">
              <a:extLst>
                <a:ext uri="{FF2B5EF4-FFF2-40B4-BE49-F238E27FC236}">
                  <a16:creationId xmlns:a16="http://schemas.microsoft.com/office/drawing/2014/main" id="{8CDFEAD4-38CF-4C02-9C15-D60E6937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45">
              <a:extLst>
                <a:ext uri="{FF2B5EF4-FFF2-40B4-BE49-F238E27FC236}">
                  <a16:creationId xmlns:a16="http://schemas.microsoft.com/office/drawing/2014/main" id="{BDC12F87-C7F3-46B6-940D-F4D13579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46">
              <a:extLst>
                <a:ext uri="{FF2B5EF4-FFF2-40B4-BE49-F238E27FC236}">
                  <a16:creationId xmlns:a16="http://schemas.microsoft.com/office/drawing/2014/main" id="{31B1C4D1-3BB0-4739-A9DB-F31CF618B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47">
              <a:extLst>
                <a:ext uri="{FF2B5EF4-FFF2-40B4-BE49-F238E27FC236}">
                  <a16:creationId xmlns:a16="http://schemas.microsoft.com/office/drawing/2014/main" id="{83CAB252-14B2-492C-8D6A-DB642971C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48">
              <a:extLst>
                <a:ext uri="{FF2B5EF4-FFF2-40B4-BE49-F238E27FC236}">
                  <a16:creationId xmlns:a16="http://schemas.microsoft.com/office/drawing/2014/main" id="{840B3363-1A64-4A7E-B1E0-36FCDD1D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49">
              <a:extLst>
                <a:ext uri="{FF2B5EF4-FFF2-40B4-BE49-F238E27FC236}">
                  <a16:creationId xmlns:a16="http://schemas.microsoft.com/office/drawing/2014/main" id="{51E91DC2-8E60-4BA6-93AC-AC7926A5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D850424-F404-477C-80C4-51A7DBF4ADE4}"/>
              </a:ext>
            </a:extLst>
          </p:cNvPr>
          <p:cNvGrpSpPr/>
          <p:nvPr userDrawn="1"/>
        </p:nvGrpSpPr>
        <p:grpSpPr>
          <a:xfrm rot="20228232">
            <a:off x="13229346" y="2972257"/>
            <a:ext cx="1468680" cy="190330"/>
            <a:chOff x="2764511" y="5842569"/>
            <a:chExt cx="8381724" cy="1086064"/>
          </a:xfrm>
        </p:grpSpPr>
        <p:sp>
          <p:nvSpPr>
            <p:cNvPr id="63" name="Rectangle: Rounded Corners 62">
              <a:extLst>
                <a:ext uri="{FF2B5EF4-FFF2-40B4-BE49-F238E27FC236}">
                  <a16:creationId xmlns:a16="http://schemas.microsoft.com/office/drawing/2014/main" id="{166857FE-B548-4CDE-878E-E2D14CB8EC65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75440457-0F52-4E4D-86B1-31BF0B529CF1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</p:spTree>
    <p:extLst>
      <p:ext uri="{BB962C8B-B14F-4D97-AF65-F5344CB8AC3E}">
        <p14:creationId xmlns:p14="http://schemas.microsoft.com/office/powerpoint/2010/main" val="1090898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" dur="30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3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1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3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3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3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1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3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1909E-7 3.51852E-6 L -1.36447 1.06875 " pathEditMode="relative" rAng="0" ptsTypes="AA">
                                          <p:cBhvr>
                                            <p:cTn id="48" dur="1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8156E-6 -2.22222E-6 L -1.36447 1.06875 " pathEditMode="relative" rAng="0" ptsTypes="AA">
                                          <p:cBhvr>
                                            <p:cTn id="50" dur="1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8" dur="12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6" dur="12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3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23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15" grpId="0" animBg="1"/>
          <p:bldP spid="15" grpId="1" animBg="1"/>
          <p:bldP spid="68" grpId="0" animBg="1"/>
          <p:bldP spid="68" grpId="1" animBg="1"/>
          <p:bldP spid="69" grpId="0" animBg="1"/>
          <p:bldP spid="69" grpId="1" animBg="1"/>
          <p:bldP spid="4" grpId="0" animBg="1"/>
          <p:bldP spid="4" grpId="1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" dur="30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3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1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3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3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3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1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3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1909E-7 3.51852E-6 L -1.36447 1.06875 " pathEditMode="relative" rAng="0" ptsTypes="AA">
                                          <p:cBhvr>
                                            <p:cTn id="48" dur="1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8156E-6 -2.22222E-6 L -1.36447 1.06875 " pathEditMode="relative" rAng="0" ptsTypes="AA">
                                          <p:cBhvr>
                                            <p:cTn id="50" dur="1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8" dur="12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6" dur="12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3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23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15" grpId="0" animBg="1"/>
          <p:bldP spid="15" grpId="1" animBg="1"/>
          <p:bldP spid="68" grpId="0" animBg="1"/>
          <p:bldP spid="68" grpId="1" animBg="1"/>
          <p:bldP spid="69" grpId="0" animBg="1"/>
          <p:bldP spid="69" grpId="1" animBg="1"/>
          <p:bldP spid="4" grpId="0" animBg="1"/>
          <p:bldP spid="4" grpId="1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6" grpId="0" animBg="1"/>
        </p:bldLst>
      </p:timing>
    </mc:Fallback>
  </mc:AlternateContent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Oval 69">
            <a:extLst>
              <a:ext uri="{FF2B5EF4-FFF2-40B4-BE49-F238E27FC236}">
                <a16:creationId xmlns:a16="http://schemas.microsoft.com/office/drawing/2014/main" id="{9EF670F1-9845-41AD-A4A9-8CAFAADFEA4B}"/>
              </a:ext>
            </a:extLst>
          </p:cNvPr>
          <p:cNvSpPr/>
          <p:nvPr userDrawn="1"/>
        </p:nvSpPr>
        <p:spPr>
          <a:xfrm>
            <a:off x="1055250" y="-1516737"/>
            <a:ext cx="10078912" cy="10080225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7A9C55B-8396-456D-896B-0E270B3DFA10}"/>
              </a:ext>
            </a:extLst>
          </p:cNvPr>
          <p:cNvSpPr/>
          <p:nvPr userDrawn="1"/>
        </p:nvSpPr>
        <p:spPr>
          <a:xfrm>
            <a:off x="1670663" y="-909617"/>
            <a:ext cx="8864831" cy="8865986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68" name="Pink">
            <a:extLst>
              <a:ext uri="{FF2B5EF4-FFF2-40B4-BE49-F238E27FC236}">
                <a16:creationId xmlns:a16="http://schemas.microsoft.com/office/drawing/2014/main" id="{C72D8A61-A566-47D6-97E6-0C51DD43D365}"/>
              </a:ext>
            </a:extLst>
          </p:cNvPr>
          <p:cNvSpPr/>
          <p:nvPr userDrawn="1"/>
        </p:nvSpPr>
        <p:spPr>
          <a:xfrm rot="9000000">
            <a:off x="9673064" y="1221588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9" name="Light Blue">
            <a:extLst>
              <a:ext uri="{FF2B5EF4-FFF2-40B4-BE49-F238E27FC236}">
                <a16:creationId xmlns:a16="http://schemas.microsoft.com/office/drawing/2014/main" id="{F23BD88B-5F2A-4967-A12C-30F4F3432799}"/>
              </a:ext>
            </a:extLst>
          </p:cNvPr>
          <p:cNvSpPr/>
          <p:nvPr userDrawn="1"/>
        </p:nvSpPr>
        <p:spPr>
          <a:xfrm rot="19159880">
            <a:off x="10735403" y="282145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5174735A-AB63-4BAB-88E5-41630B08CDEE}"/>
              </a:ext>
            </a:extLst>
          </p:cNvPr>
          <p:cNvGrpSpPr/>
          <p:nvPr userDrawn="1"/>
        </p:nvGrpSpPr>
        <p:grpSpPr>
          <a:xfrm rot="20228232">
            <a:off x="11042277" y="-1057935"/>
            <a:ext cx="1468680" cy="190330"/>
            <a:chOff x="2764511" y="5842569"/>
            <a:chExt cx="8381724" cy="1086064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1BF6C06B-7CD9-4EA9-805F-8EE1EACBA7BE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38FB076D-FBFF-485C-AA03-3EDEBE5E59D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64A9F89F-EE47-434D-9B88-418DB43248B2}"/>
              </a:ext>
            </a:extLst>
          </p:cNvPr>
          <p:cNvSpPr/>
          <p:nvPr userDrawn="1"/>
        </p:nvSpPr>
        <p:spPr>
          <a:xfrm>
            <a:off x="2380112" y="-287372"/>
            <a:ext cx="7431776" cy="7432744"/>
          </a:xfrm>
          <a:prstGeom prst="ellipse">
            <a:avLst/>
          </a:prstGeom>
          <a:gradFill>
            <a:gsLst>
              <a:gs pos="100000">
                <a:srgbClr val="FCA508">
                  <a:alpha val="12000"/>
                </a:srgbClr>
              </a:gs>
              <a:gs pos="3000">
                <a:srgbClr val="FF0000">
                  <a:alpha val="10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7030A0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5EB8CE7F-FF7F-4551-9865-4B6E616C1795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EF14640-3241-4D5B-B5D8-C200920F48DD}"/>
              </a:ext>
            </a:extLst>
          </p:cNvPr>
          <p:cNvSpPr/>
          <p:nvPr userDrawn="1"/>
        </p:nvSpPr>
        <p:spPr>
          <a:xfrm flipV="1">
            <a:off x="4944979" y="5001320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464AE9E6-0871-4E40-AF2A-189739DBCDD4}"/>
              </a:ext>
            </a:extLst>
          </p:cNvPr>
          <p:cNvSpPr/>
          <p:nvPr userDrawn="1"/>
        </p:nvSpPr>
        <p:spPr>
          <a:xfrm>
            <a:off x="2145506" y="1976343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079664C6-C73C-4C5D-9D9E-CD4139181DB1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1CC806DA-2DF6-4F34-A6A8-89DD88A69FFE}"/>
              </a:ext>
            </a:extLst>
          </p:cNvPr>
          <p:cNvSpPr/>
          <p:nvPr userDrawn="1"/>
        </p:nvSpPr>
        <p:spPr>
          <a:xfrm flipH="1">
            <a:off x="944235" y="1812512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38EC9E9-9297-4073-A3EE-77D24300B04C}"/>
              </a:ext>
            </a:extLst>
          </p:cNvPr>
          <p:cNvSpPr/>
          <p:nvPr userDrawn="1"/>
        </p:nvSpPr>
        <p:spPr>
          <a:xfrm>
            <a:off x="5191589" y="311754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6DF730F6-6D7A-4C70-BB29-8533F0DE04FE}"/>
              </a:ext>
            </a:extLst>
          </p:cNvPr>
          <p:cNvSpPr/>
          <p:nvPr userDrawn="1"/>
        </p:nvSpPr>
        <p:spPr>
          <a:xfrm>
            <a:off x="9138190" y="155305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CB91C533-499C-448B-A4DF-40DF7996CDA3}"/>
              </a:ext>
            </a:extLst>
          </p:cNvPr>
          <p:cNvSpPr/>
          <p:nvPr userDrawn="1"/>
        </p:nvSpPr>
        <p:spPr>
          <a:xfrm flipV="1">
            <a:off x="6939393" y="3385862"/>
            <a:ext cx="55883" cy="55891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C70E366-97D0-47DB-82DF-7CB58070C7B0}"/>
              </a:ext>
            </a:extLst>
          </p:cNvPr>
          <p:cNvSpPr/>
          <p:nvPr userDrawn="1"/>
        </p:nvSpPr>
        <p:spPr>
          <a:xfrm flipV="1">
            <a:off x="10691055" y="103294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2FA31DE5-B703-4102-AED0-616A9F356632}"/>
              </a:ext>
            </a:extLst>
          </p:cNvPr>
          <p:cNvSpPr/>
          <p:nvPr userDrawn="1"/>
        </p:nvSpPr>
        <p:spPr>
          <a:xfrm>
            <a:off x="9694817" y="3238715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73C6EC8-5446-492D-ADE9-1A1FF48C02CE}"/>
              </a:ext>
            </a:extLst>
          </p:cNvPr>
          <p:cNvSpPr/>
          <p:nvPr userDrawn="1"/>
        </p:nvSpPr>
        <p:spPr>
          <a:xfrm>
            <a:off x="3238610" y="571239"/>
            <a:ext cx="5714779" cy="5715523"/>
          </a:xfrm>
          <a:prstGeom prst="ellipse">
            <a:avLst/>
          </a:prstGeom>
          <a:gradFill>
            <a:gsLst>
              <a:gs pos="100000">
                <a:srgbClr val="FCA508"/>
              </a:gs>
              <a:gs pos="3000">
                <a:srgbClr val="FF0000">
                  <a:alpha val="61000"/>
                </a:srgbClr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1193800" sx="105000" sy="105000" algn="ctr" rotWithShape="0">
              <a:srgbClr val="FCA508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3F1A48B-71FD-4890-A889-72C539592632}"/>
              </a:ext>
            </a:extLst>
          </p:cNvPr>
          <p:cNvGrpSpPr/>
          <p:nvPr userDrawn="1"/>
        </p:nvGrpSpPr>
        <p:grpSpPr>
          <a:xfrm>
            <a:off x="3786534" y="1125268"/>
            <a:ext cx="4618931" cy="4607466"/>
            <a:chOff x="3638130" y="1029624"/>
            <a:chExt cx="4829574" cy="4816959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9DEC55AD-D2D4-4120-939F-E232E577DA52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20" name="Oval 209">
              <a:extLst>
                <a:ext uri="{FF2B5EF4-FFF2-40B4-BE49-F238E27FC236}">
                  <a16:creationId xmlns:a16="http://schemas.microsoft.com/office/drawing/2014/main" id="{E0D3CCAA-72A8-41D4-813D-46471B9D1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F22CEB2-FAF4-4E77-BE2B-E3266F57C711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742C4244-C96E-4D7D-A12E-EE2627468BE5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3" name="Freeform 214">
              <a:extLst>
                <a:ext uri="{FF2B5EF4-FFF2-40B4-BE49-F238E27FC236}">
                  <a16:creationId xmlns:a16="http://schemas.microsoft.com/office/drawing/2014/main" id="{835E62F9-4454-4547-AB89-2BC158F60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4" name="Freeform 215">
              <a:extLst>
                <a:ext uri="{FF2B5EF4-FFF2-40B4-BE49-F238E27FC236}">
                  <a16:creationId xmlns:a16="http://schemas.microsoft.com/office/drawing/2014/main" id="{B16A75B5-7AB9-4A7C-BB9E-B2880E08E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5" name="Freeform 216">
              <a:extLst>
                <a:ext uri="{FF2B5EF4-FFF2-40B4-BE49-F238E27FC236}">
                  <a16:creationId xmlns:a16="http://schemas.microsoft.com/office/drawing/2014/main" id="{782E2058-7640-4ACC-80F9-FB654A15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217">
              <a:extLst>
                <a:ext uri="{FF2B5EF4-FFF2-40B4-BE49-F238E27FC236}">
                  <a16:creationId xmlns:a16="http://schemas.microsoft.com/office/drawing/2014/main" id="{6E424816-2302-40B6-A7B7-1B0981019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7" name="Freeform 218">
              <a:extLst>
                <a:ext uri="{FF2B5EF4-FFF2-40B4-BE49-F238E27FC236}">
                  <a16:creationId xmlns:a16="http://schemas.microsoft.com/office/drawing/2014/main" id="{C172856A-8C6A-4BD8-B1C4-F119F681E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8" name="Freeform 219">
              <a:extLst>
                <a:ext uri="{FF2B5EF4-FFF2-40B4-BE49-F238E27FC236}">
                  <a16:creationId xmlns:a16="http://schemas.microsoft.com/office/drawing/2014/main" id="{E6259379-1391-4597-8C73-0DF896BB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9" name="Freeform 220">
              <a:extLst>
                <a:ext uri="{FF2B5EF4-FFF2-40B4-BE49-F238E27FC236}">
                  <a16:creationId xmlns:a16="http://schemas.microsoft.com/office/drawing/2014/main" id="{7783064D-E47C-4B9E-B8B7-A88DDEA6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0" name="Freeform 221">
              <a:extLst>
                <a:ext uri="{FF2B5EF4-FFF2-40B4-BE49-F238E27FC236}">
                  <a16:creationId xmlns:a16="http://schemas.microsoft.com/office/drawing/2014/main" id="{605FEFB3-20A5-4CDC-9AB2-E3653A45E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Freeform 222">
              <a:extLst>
                <a:ext uri="{FF2B5EF4-FFF2-40B4-BE49-F238E27FC236}">
                  <a16:creationId xmlns:a16="http://schemas.microsoft.com/office/drawing/2014/main" id="{B6CC4C8D-3891-478B-BA73-49100F59C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Freeform 223">
              <a:extLst>
                <a:ext uri="{FF2B5EF4-FFF2-40B4-BE49-F238E27FC236}">
                  <a16:creationId xmlns:a16="http://schemas.microsoft.com/office/drawing/2014/main" id="{D5CA479A-C2AE-4340-A707-4437DB84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224">
              <a:extLst>
                <a:ext uri="{FF2B5EF4-FFF2-40B4-BE49-F238E27FC236}">
                  <a16:creationId xmlns:a16="http://schemas.microsoft.com/office/drawing/2014/main" id="{23A3BFAA-BFFB-4BD0-A85E-5CBB6D426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4" name="Freeform 225">
              <a:extLst>
                <a:ext uri="{FF2B5EF4-FFF2-40B4-BE49-F238E27FC236}">
                  <a16:creationId xmlns:a16="http://schemas.microsoft.com/office/drawing/2014/main" id="{BA30CD01-1153-4B6B-B590-69DCEF2C0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5" name="Freeform 226">
              <a:extLst>
                <a:ext uri="{FF2B5EF4-FFF2-40B4-BE49-F238E27FC236}">
                  <a16:creationId xmlns:a16="http://schemas.microsoft.com/office/drawing/2014/main" id="{48956CE1-E442-4165-81AC-2467E6A4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6" name="Freeform 227">
              <a:extLst>
                <a:ext uri="{FF2B5EF4-FFF2-40B4-BE49-F238E27FC236}">
                  <a16:creationId xmlns:a16="http://schemas.microsoft.com/office/drawing/2014/main" id="{35BBC121-E581-4CF8-9EE4-8062616A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7" name="Freeform 228">
              <a:extLst>
                <a:ext uri="{FF2B5EF4-FFF2-40B4-BE49-F238E27FC236}">
                  <a16:creationId xmlns:a16="http://schemas.microsoft.com/office/drawing/2014/main" id="{5C529E07-00C6-414D-92B4-BBB781BDE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8" name="Freeform 229">
              <a:extLst>
                <a:ext uri="{FF2B5EF4-FFF2-40B4-BE49-F238E27FC236}">
                  <a16:creationId xmlns:a16="http://schemas.microsoft.com/office/drawing/2014/main" id="{86CE79D3-5839-4E85-8125-EEA423D0E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9" name="Freeform 230">
              <a:extLst>
                <a:ext uri="{FF2B5EF4-FFF2-40B4-BE49-F238E27FC236}">
                  <a16:creationId xmlns:a16="http://schemas.microsoft.com/office/drawing/2014/main" id="{5FD18DE0-296B-4D2F-BD86-31B37183C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0" name="Freeform 231">
              <a:extLst>
                <a:ext uri="{FF2B5EF4-FFF2-40B4-BE49-F238E27FC236}">
                  <a16:creationId xmlns:a16="http://schemas.microsoft.com/office/drawing/2014/main" id="{0F9E9A5B-7948-4F38-9D17-DF0DE0BE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1" name="Freeform 232">
              <a:extLst>
                <a:ext uri="{FF2B5EF4-FFF2-40B4-BE49-F238E27FC236}">
                  <a16:creationId xmlns:a16="http://schemas.microsoft.com/office/drawing/2014/main" id="{326E6A87-DC4B-49CB-AFD5-F5166B75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2" name="Freeform 233">
              <a:extLst>
                <a:ext uri="{FF2B5EF4-FFF2-40B4-BE49-F238E27FC236}">
                  <a16:creationId xmlns:a16="http://schemas.microsoft.com/office/drawing/2014/main" id="{8F209672-4BF9-4E87-B317-C62969600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3" name="Freeform 234">
              <a:extLst>
                <a:ext uri="{FF2B5EF4-FFF2-40B4-BE49-F238E27FC236}">
                  <a16:creationId xmlns:a16="http://schemas.microsoft.com/office/drawing/2014/main" id="{9D16374E-9E60-4C64-8CF3-100C63D8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4" name="Freeform 235">
              <a:extLst>
                <a:ext uri="{FF2B5EF4-FFF2-40B4-BE49-F238E27FC236}">
                  <a16:creationId xmlns:a16="http://schemas.microsoft.com/office/drawing/2014/main" id="{0405C330-D504-4B7A-BBAE-353B2357C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Freeform 236">
              <a:extLst>
                <a:ext uri="{FF2B5EF4-FFF2-40B4-BE49-F238E27FC236}">
                  <a16:creationId xmlns:a16="http://schemas.microsoft.com/office/drawing/2014/main" id="{96FBA12C-778B-4562-A177-81DA8531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6" name="Freeform 237">
              <a:extLst>
                <a:ext uri="{FF2B5EF4-FFF2-40B4-BE49-F238E27FC236}">
                  <a16:creationId xmlns:a16="http://schemas.microsoft.com/office/drawing/2014/main" id="{01D42231-BA36-41F2-8FED-1F637174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7" name="Freeform 238">
              <a:extLst>
                <a:ext uri="{FF2B5EF4-FFF2-40B4-BE49-F238E27FC236}">
                  <a16:creationId xmlns:a16="http://schemas.microsoft.com/office/drawing/2014/main" id="{2808A3C9-6D23-4F57-B7B4-3D0038FE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8" name="Freeform 239">
              <a:extLst>
                <a:ext uri="{FF2B5EF4-FFF2-40B4-BE49-F238E27FC236}">
                  <a16:creationId xmlns:a16="http://schemas.microsoft.com/office/drawing/2014/main" id="{D9D6823D-E5F1-46B8-8D67-791FE701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9" name="Freeform 240">
              <a:extLst>
                <a:ext uri="{FF2B5EF4-FFF2-40B4-BE49-F238E27FC236}">
                  <a16:creationId xmlns:a16="http://schemas.microsoft.com/office/drawing/2014/main" id="{C4C1527F-EA6B-47BB-8727-B2A70382B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0" name="Freeform 241">
              <a:extLst>
                <a:ext uri="{FF2B5EF4-FFF2-40B4-BE49-F238E27FC236}">
                  <a16:creationId xmlns:a16="http://schemas.microsoft.com/office/drawing/2014/main" id="{98919324-0653-4F3A-A2B5-45A2BD77D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 242">
              <a:extLst>
                <a:ext uri="{FF2B5EF4-FFF2-40B4-BE49-F238E27FC236}">
                  <a16:creationId xmlns:a16="http://schemas.microsoft.com/office/drawing/2014/main" id="{BFBB93E5-9BBF-4194-82EB-75E97329E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2" name="Freeform 243">
              <a:extLst>
                <a:ext uri="{FF2B5EF4-FFF2-40B4-BE49-F238E27FC236}">
                  <a16:creationId xmlns:a16="http://schemas.microsoft.com/office/drawing/2014/main" id="{B48AA37A-DB65-4293-B935-9AF46032A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44">
              <a:extLst>
                <a:ext uri="{FF2B5EF4-FFF2-40B4-BE49-F238E27FC236}">
                  <a16:creationId xmlns:a16="http://schemas.microsoft.com/office/drawing/2014/main" id="{8CDFEAD4-38CF-4C02-9C15-D60E6937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45">
              <a:extLst>
                <a:ext uri="{FF2B5EF4-FFF2-40B4-BE49-F238E27FC236}">
                  <a16:creationId xmlns:a16="http://schemas.microsoft.com/office/drawing/2014/main" id="{BDC12F87-C7F3-46B6-940D-F4D13579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46">
              <a:extLst>
                <a:ext uri="{FF2B5EF4-FFF2-40B4-BE49-F238E27FC236}">
                  <a16:creationId xmlns:a16="http://schemas.microsoft.com/office/drawing/2014/main" id="{31B1C4D1-3BB0-4739-A9DB-F31CF618B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47">
              <a:extLst>
                <a:ext uri="{FF2B5EF4-FFF2-40B4-BE49-F238E27FC236}">
                  <a16:creationId xmlns:a16="http://schemas.microsoft.com/office/drawing/2014/main" id="{83CAB252-14B2-492C-8D6A-DB642971C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48">
              <a:extLst>
                <a:ext uri="{FF2B5EF4-FFF2-40B4-BE49-F238E27FC236}">
                  <a16:creationId xmlns:a16="http://schemas.microsoft.com/office/drawing/2014/main" id="{840B3363-1A64-4A7E-B1E0-36FCDD1D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49">
              <a:extLst>
                <a:ext uri="{FF2B5EF4-FFF2-40B4-BE49-F238E27FC236}">
                  <a16:creationId xmlns:a16="http://schemas.microsoft.com/office/drawing/2014/main" id="{51E91DC2-8E60-4BA6-93AC-AC7926A5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D850424-F404-477C-80C4-51A7DBF4ADE4}"/>
              </a:ext>
            </a:extLst>
          </p:cNvPr>
          <p:cNvGrpSpPr/>
          <p:nvPr userDrawn="1"/>
        </p:nvGrpSpPr>
        <p:grpSpPr>
          <a:xfrm rot="20228232">
            <a:off x="13229346" y="2972257"/>
            <a:ext cx="1468680" cy="190330"/>
            <a:chOff x="2764511" y="5842569"/>
            <a:chExt cx="8381724" cy="1086064"/>
          </a:xfrm>
        </p:grpSpPr>
        <p:sp>
          <p:nvSpPr>
            <p:cNvPr id="63" name="Rectangle: Rounded Corners 62">
              <a:extLst>
                <a:ext uri="{FF2B5EF4-FFF2-40B4-BE49-F238E27FC236}">
                  <a16:creationId xmlns:a16="http://schemas.microsoft.com/office/drawing/2014/main" id="{166857FE-B548-4CDE-878E-E2D14CB8EC65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75440457-0F52-4E4D-86B1-31BF0B529CF1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62A301F6-2421-4687-9014-958D73685BF4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212442D-685D-48A9-A8B0-5085268DEA2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42056D4A-1F30-449D-AB7C-67589CACE33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9F4D260A-1375-4E12-A51E-5ED2357A7CC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3" name="Slide Number Placeholder 5">
            <a:extLst>
              <a:ext uri="{FF2B5EF4-FFF2-40B4-BE49-F238E27FC236}">
                <a16:creationId xmlns:a16="http://schemas.microsoft.com/office/drawing/2014/main" id="{60B2F8AD-6E47-4109-A719-970486D8D736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CB527591-97C1-4C64-8C03-F4CADD9C475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2728149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" dur="30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3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1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3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3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3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1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3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1909E-7 3.51852E-6 L -1.36447 1.06875 " pathEditMode="relative" rAng="0" ptsTypes="AA">
                                          <p:cBhvr>
                                            <p:cTn id="48" dur="1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8156E-6 -2.22222E-6 L -1.36447 1.06875 " pathEditMode="relative" rAng="0" ptsTypes="AA">
                                          <p:cBhvr>
                                            <p:cTn id="50" dur="1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8" dur="12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6" dur="12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3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23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2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15" grpId="0" animBg="1"/>
          <p:bldP spid="15" grpId="1" animBg="1"/>
          <p:bldP spid="68" grpId="0" animBg="1"/>
          <p:bldP spid="68" grpId="1" animBg="1"/>
          <p:bldP spid="69" grpId="0" animBg="1"/>
          <p:bldP spid="69" grpId="1" animBg="1"/>
          <p:bldP spid="4" grpId="0" animBg="1"/>
          <p:bldP spid="4" grpId="1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6" grpId="0" animBg="1"/>
          <p:bldP spid="7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16" dur="30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3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17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3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3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3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3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3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3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175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repeatCount="indefinite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3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1909E-7 3.51852E-6 L -1.36447 1.06875 " pathEditMode="relative" rAng="0" ptsTypes="AA">
                                          <p:cBhvr>
                                            <p:cTn id="48" dur="1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58156E-6 -2.22222E-6 L -1.36447 1.06875 " pathEditMode="relative" rAng="0" ptsTypes="AA">
                                          <p:cBhvr>
                                            <p:cTn id="50" dur="1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8227" y="5343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58" dur="12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49" presetClass="entr" presetSubtype="0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4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8" presetClass="emph" presetSubtype="0" repeatCount="indefinite" fill="hold" grpId="1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Rot by="-21600000">
                                          <p:cBhvr>
                                            <p:cTn id="66" dur="12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7" presetID="2" presetClass="entr" presetSubtype="4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3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23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2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15" grpId="0" animBg="1"/>
          <p:bldP spid="15" grpId="1" animBg="1"/>
          <p:bldP spid="68" grpId="0" animBg="1"/>
          <p:bldP spid="68" grpId="1" animBg="1"/>
          <p:bldP spid="69" grpId="0" animBg="1"/>
          <p:bldP spid="69" grpId="1" animBg="1"/>
          <p:bldP spid="4" grpId="0" animBg="1"/>
          <p:bldP spid="4" grpId="1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6" grpId="0" animBg="1"/>
          <p:bldP spid="74" grpId="0"/>
        </p:bldLst>
      </p:timing>
    </mc:Fallback>
  </mc:AlternateContent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nk">
            <a:extLst>
              <a:ext uri="{FF2B5EF4-FFF2-40B4-BE49-F238E27FC236}">
                <a16:creationId xmlns:a16="http://schemas.microsoft.com/office/drawing/2014/main" id="{9B049D8E-03E6-4D14-B308-2F464CD037D5}"/>
              </a:ext>
            </a:extLst>
          </p:cNvPr>
          <p:cNvSpPr/>
          <p:nvPr userDrawn="1"/>
        </p:nvSpPr>
        <p:spPr>
          <a:xfrm rot="9000000">
            <a:off x="4221844" y="-11010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066C5093-E431-404B-B22F-F03F1F0EFE26}"/>
              </a:ext>
            </a:extLst>
          </p:cNvPr>
          <p:cNvSpPr/>
          <p:nvPr userDrawn="1"/>
        </p:nvSpPr>
        <p:spPr>
          <a:xfrm rot="15300000">
            <a:off x="6176808" y="12252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Light Blue">
            <a:extLst>
              <a:ext uri="{FF2B5EF4-FFF2-40B4-BE49-F238E27FC236}">
                <a16:creationId xmlns:a16="http://schemas.microsoft.com/office/drawing/2014/main" id="{7E40ECA7-A3BD-4656-B060-6E1BE0FA2A00}"/>
              </a:ext>
            </a:extLst>
          </p:cNvPr>
          <p:cNvSpPr/>
          <p:nvPr userDrawn="1"/>
        </p:nvSpPr>
        <p:spPr>
          <a:xfrm rot="19159880">
            <a:off x="8627739" y="2614796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D8AC8785-61DF-4732-A94C-A9E9437113E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71856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54CD084C-9952-475B-913E-0B795903874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163130" y="2699839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9EDC031F-8A8B-46CF-96F0-9529E4A7AA2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620779" y="2699838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4F4F30BE-21B3-4C70-80F6-151E2A3DC11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94793" y="2699838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AB79EB42-17B3-4736-BA4F-E22D09A8389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89117" y="2709007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7340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6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4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2" dur="1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14" grpId="0" animBg="1"/>
      <p:bldP spid="14" grpId="1" animBg="1"/>
      <p:bldP spid="9" grpId="0" animBg="1"/>
      <p:bldP spid="11" grpId="0" animBg="1"/>
      <p:bldP spid="12" grpId="0" animBg="1"/>
      <p:bldP spid="13" grpId="0" animBg="1"/>
      <p:bldP spid="10" grpId="0" animBg="1"/>
    </p:bldLst>
  </p:timing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nk">
            <a:extLst>
              <a:ext uri="{FF2B5EF4-FFF2-40B4-BE49-F238E27FC236}">
                <a16:creationId xmlns:a16="http://schemas.microsoft.com/office/drawing/2014/main" id="{9B049D8E-03E6-4D14-B308-2F464CD037D5}"/>
              </a:ext>
            </a:extLst>
          </p:cNvPr>
          <p:cNvSpPr/>
          <p:nvPr userDrawn="1"/>
        </p:nvSpPr>
        <p:spPr>
          <a:xfrm rot="9000000">
            <a:off x="4221844" y="-110100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066C5093-E431-404B-B22F-F03F1F0EFE26}"/>
              </a:ext>
            </a:extLst>
          </p:cNvPr>
          <p:cNvSpPr/>
          <p:nvPr userDrawn="1"/>
        </p:nvSpPr>
        <p:spPr>
          <a:xfrm rot="15300000">
            <a:off x="6176808" y="1225242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Light Blue">
            <a:extLst>
              <a:ext uri="{FF2B5EF4-FFF2-40B4-BE49-F238E27FC236}">
                <a16:creationId xmlns:a16="http://schemas.microsoft.com/office/drawing/2014/main" id="{7E40ECA7-A3BD-4656-B060-6E1BE0FA2A00}"/>
              </a:ext>
            </a:extLst>
          </p:cNvPr>
          <p:cNvSpPr/>
          <p:nvPr userDrawn="1"/>
        </p:nvSpPr>
        <p:spPr>
          <a:xfrm rot="19159880">
            <a:off x="8627739" y="2614796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D8AC8785-61DF-4732-A94C-A9E9437113E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71856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54CD084C-9952-475B-913E-0B795903874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163130" y="2699839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9EDC031F-8A8B-46CF-96F0-9529E4A7AA2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620779" y="2699838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4F4F30BE-21B3-4C70-80F6-151E2A3DC11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94793" y="2699838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AB79EB42-17B3-4736-BA4F-E22D09A8389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89117" y="2709007"/>
            <a:ext cx="1408090" cy="1439986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D998CAC0-3260-4274-A592-4589DD4135F9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05699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6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4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2" dur="1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14" grpId="0" animBg="1"/>
      <p:bldP spid="14" grpId="1" animBg="1"/>
      <p:bldP spid="9" grpId="0" animBg="1"/>
      <p:bldP spid="11" grpId="0" animBg="1"/>
      <p:bldP spid="12" grpId="0" animBg="1"/>
      <p:bldP spid="13" grpId="0" animBg="1"/>
      <p:bldP spid="10" grpId="0" animBg="1"/>
    </p:bldLst>
  </p:timing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>
            <a:extLst>
              <a:ext uri="{FF2B5EF4-FFF2-40B4-BE49-F238E27FC236}">
                <a16:creationId xmlns:a16="http://schemas.microsoft.com/office/drawing/2014/main" id="{1A1DE9D8-32C6-403A-B2FF-5D6F05E8247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005334" y="953466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124A82EF-D9B1-48CE-8CA1-849A1550494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005334" y="2768157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278F9F1F-38DA-40A4-85DA-BFCE52ABFA0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005333" y="4606871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E029F395-ADB1-4729-8454-A33B262E283D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FCFDFEDA-AA2B-4974-B816-6453F481C8B6}"/>
              </a:ext>
            </a:extLst>
          </p:cNvPr>
          <p:cNvSpPr/>
          <p:nvPr userDrawn="1"/>
        </p:nvSpPr>
        <p:spPr>
          <a:xfrm rot="15300000">
            <a:off x="8377997" y="161395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Light Blue">
            <a:extLst>
              <a:ext uri="{FF2B5EF4-FFF2-40B4-BE49-F238E27FC236}">
                <a16:creationId xmlns:a16="http://schemas.microsoft.com/office/drawing/2014/main" id="{586809F3-AEB3-4053-9689-0ED83ADA39B1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4156234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8" grpId="0" animBg="1"/>
      <p:bldP spid="8" grpId="1" animBg="1"/>
      <p:bldP spid="12" grpId="0" animBg="1"/>
      <p:bldP spid="12" grpId="1" animBg="1"/>
      <p:bldP spid="13" grpId="0" animBg="1"/>
      <p:bldP spid="13" grpId="1" animBg="1"/>
    </p:bldLst>
  </p:timing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>
            <a:extLst>
              <a:ext uri="{FF2B5EF4-FFF2-40B4-BE49-F238E27FC236}">
                <a16:creationId xmlns:a16="http://schemas.microsoft.com/office/drawing/2014/main" id="{1A1DE9D8-32C6-403A-B2FF-5D6F05E8247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005334" y="953466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124A82EF-D9B1-48CE-8CA1-849A1550494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005334" y="2768157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278F9F1F-38DA-40A4-85DA-BFCE52ABFA0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005333" y="4606871"/>
            <a:ext cx="1297495" cy="1297663"/>
          </a:xfrm>
          <a:prstGeom prst="ellipse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</p:spPr>
        <p:txBody>
          <a:bodyPr/>
          <a:lstStyle>
            <a:lvl1pPr>
              <a:defRPr sz="5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E029F395-ADB1-4729-8454-A33B262E283D}"/>
              </a:ext>
            </a:extLst>
          </p:cNvPr>
          <p:cNvSpPr/>
          <p:nvPr userDrawn="1"/>
        </p:nvSpPr>
        <p:spPr>
          <a:xfrm rot="9000000">
            <a:off x="9792250" y="470123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FCFDFEDA-AA2B-4974-B816-6453F481C8B6}"/>
              </a:ext>
            </a:extLst>
          </p:cNvPr>
          <p:cNvSpPr/>
          <p:nvPr userDrawn="1"/>
        </p:nvSpPr>
        <p:spPr>
          <a:xfrm rot="15300000">
            <a:off x="8831828" y="150241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Light Blue">
            <a:extLst>
              <a:ext uri="{FF2B5EF4-FFF2-40B4-BE49-F238E27FC236}">
                <a16:creationId xmlns:a16="http://schemas.microsoft.com/office/drawing/2014/main" id="{586809F3-AEB3-4053-9689-0ED83ADA39B1}"/>
              </a:ext>
            </a:extLst>
          </p:cNvPr>
          <p:cNvSpPr/>
          <p:nvPr userDrawn="1"/>
        </p:nvSpPr>
        <p:spPr>
          <a:xfrm rot="19159880">
            <a:off x="10875257" y="3003509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DB83FD3-91E8-48B7-BBF3-A45ABFFBF1F9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80FD3F7C-53C8-49A5-B5B6-B7C1E6B62A7A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</p:spTree>
    <p:extLst>
      <p:ext uri="{BB962C8B-B14F-4D97-AF65-F5344CB8AC3E}">
        <p14:creationId xmlns:p14="http://schemas.microsoft.com/office/powerpoint/2010/main" val="20152923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8" grpId="0" animBg="1"/>
      <p:bldP spid="8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5" grpId="0" animBg="1"/>
    </p:bldLst>
  </p:timing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0A81400-B536-4850-96BB-AD68CB438BC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88394" y="1801640"/>
            <a:ext cx="4815213" cy="3254720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2426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0A81400-B536-4850-96BB-AD68CB438BC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88394" y="1801640"/>
            <a:ext cx="4815213" cy="3254720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7043C33-1360-409F-8298-6752F096CC5D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724C22FD-0A11-41CE-99F7-944D1EF29F9F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93658D1-F91F-467C-AFF9-79A21CF94E73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A9B1B54-3A53-4204-830A-089EA84894A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177A7F3-90BE-401A-ABDE-14EF313C2A3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0971DDC-8B5C-419B-A145-789F86E3DF3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B30043C-EA26-4AB1-8E03-186338D95C96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684E694-7DA5-406D-8942-8DBA616A59C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4043040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  <p:bldP spid="5" grpId="0" animBg="1"/>
      <p:bldP spid="11" grpId="0"/>
    </p:bldLst>
  </p:timing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44A87AF-A51E-4B47-B12D-85CD1EBD60D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425651" y="1578932"/>
            <a:ext cx="4815213" cy="3254720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72869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9408A6E1-9CDD-484B-84A7-3D84F448EEEA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44A87AF-A51E-4B47-B12D-85CD1EBD60D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425651" y="1578932"/>
            <a:ext cx="4815213" cy="3254720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420620A4-EE8A-4F98-85B6-B7887EEC973E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F0A15D30-56A5-46C5-846F-80F4B415FAE9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E5CC976-BAD0-46C6-B9F5-CE6629B0B2E5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900FEFB4-ACB3-4471-AB4E-6FC91B5F0EF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2592AA73-0900-40DD-A4E7-7BE33120467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A8AAD979-7C64-43D8-B550-2F4DAC32E46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734EE6B1-A64A-47B6-977E-4AF4C38F5937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9BAA3FC-FDC0-4B8B-B370-B55BC647E58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415227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 animBg="1"/>
      <p:bldP spid="4" grpId="0" animBg="1"/>
      <p:bldP spid="11" grpId="0"/>
    </p:bldLst>
  </p:timing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Light Blue">
            <a:extLst>
              <a:ext uri="{FF2B5EF4-FFF2-40B4-BE49-F238E27FC236}">
                <a16:creationId xmlns:a16="http://schemas.microsoft.com/office/drawing/2014/main" id="{AB63C018-D25A-4BA4-97CF-632433722B73}"/>
              </a:ext>
            </a:extLst>
          </p:cNvPr>
          <p:cNvSpPr/>
          <p:nvPr userDrawn="1"/>
        </p:nvSpPr>
        <p:spPr>
          <a:xfrm rot="15300000">
            <a:off x="3216160" y="-1999437"/>
            <a:ext cx="9809468" cy="8770897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4946CB31-9EBF-4B2A-96C0-DD5F21B452FC}"/>
              </a:ext>
            </a:extLst>
          </p:cNvPr>
          <p:cNvSpPr/>
          <p:nvPr userDrawn="1"/>
        </p:nvSpPr>
        <p:spPr>
          <a:xfrm rot="9000000">
            <a:off x="4308179" y="-1613106"/>
            <a:ext cx="8215152" cy="7347291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29895B8E-DFE0-46FA-9E3C-7CEE04EEAACB}"/>
              </a:ext>
            </a:extLst>
          </p:cNvPr>
          <p:cNvSpPr/>
          <p:nvPr userDrawn="1"/>
        </p:nvSpPr>
        <p:spPr>
          <a:xfrm rot="19159880">
            <a:off x="6125317" y="531960"/>
            <a:ext cx="7258751" cy="6491927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5BF6A9E-73A8-4C76-B2F3-6B027ECFF0A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059680" y="2620312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0CD651C0-564A-432F-BD3C-F809C975185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379376" y="2559353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14FCE202-DAB7-47ED-8B5D-3F53054EAAE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10221" y="2550503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1744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6" grpId="0" animBg="1"/>
      <p:bldP spid="21" grpId="0" animBg="1"/>
      <p:bldP spid="25" grpId="0" animBg="1"/>
    </p:bldLst>
  </p:timing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BC3D104D-7D09-4131-A9F8-3B68BAF81765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AB63C018-D25A-4BA4-97CF-632433722B73}"/>
              </a:ext>
            </a:extLst>
          </p:cNvPr>
          <p:cNvSpPr/>
          <p:nvPr userDrawn="1"/>
        </p:nvSpPr>
        <p:spPr>
          <a:xfrm rot="15300000">
            <a:off x="3216160" y="-1999437"/>
            <a:ext cx="9809468" cy="8770897"/>
          </a:xfrm>
          <a:prstGeom prst="ellipse">
            <a:avLst/>
          </a:prstGeom>
          <a:gradFill>
            <a:gsLst>
              <a:gs pos="80000">
                <a:schemeClr val="accent3">
                  <a:alpha val="9000"/>
                </a:schemeClr>
              </a:gs>
              <a:gs pos="0">
                <a:schemeClr val="accent3">
                  <a:alpha val="34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nk">
            <a:extLst>
              <a:ext uri="{FF2B5EF4-FFF2-40B4-BE49-F238E27FC236}">
                <a16:creationId xmlns:a16="http://schemas.microsoft.com/office/drawing/2014/main" id="{4946CB31-9EBF-4B2A-96C0-DD5F21B452FC}"/>
              </a:ext>
            </a:extLst>
          </p:cNvPr>
          <p:cNvSpPr/>
          <p:nvPr userDrawn="1"/>
        </p:nvSpPr>
        <p:spPr>
          <a:xfrm rot="9000000">
            <a:off x="4308179" y="-1613106"/>
            <a:ext cx="8215152" cy="7347291"/>
          </a:xfrm>
          <a:prstGeom prst="ellipse">
            <a:avLst/>
          </a:prstGeom>
          <a:gradFill>
            <a:gsLst>
              <a:gs pos="70000">
                <a:schemeClr val="accent2">
                  <a:alpha val="31000"/>
                </a:schemeClr>
              </a:gs>
              <a:gs pos="0">
                <a:schemeClr val="accent2">
                  <a:alpha val="37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Light Blue">
            <a:extLst>
              <a:ext uri="{FF2B5EF4-FFF2-40B4-BE49-F238E27FC236}">
                <a16:creationId xmlns:a16="http://schemas.microsoft.com/office/drawing/2014/main" id="{29895B8E-DFE0-46FA-9E3C-7CEE04EEAACB}"/>
              </a:ext>
            </a:extLst>
          </p:cNvPr>
          <p:cNvSpPr/>
          <p:nvPr userDrawn="1"/>
        </p:nvSpPr>
        <p:spPr>
          <a:xfrm rot="19159880">
            <a:off x="6125317" y="531960"/>
            <a:ext cx="7258751" cy="6491927"/>
          </a:xfrm>
          <a:prstGeom prst="ellipse">
            <a:avLst/>
          </a:prstGeom>
          <a:gradFill>
            <a:gsLst>
              <a:gs pos="80000">
                <a:schemeClr val="accent1">
                  <a:alpha val="23000"/>
                </a:schemeClr>
              </a:gs>
              <a:gs pos="0">
                <a:schemeClr val="accent1">
                  <a:alpha val="6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75BF6A9E-73A8-4C76-B2F3-6B027ECFF0A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059680" y="2620312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0CD651C0-564A-432F-BD3C-F809C975185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379376" y="2559353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14FCE202-DAB7-47ED-8B5D-3F53054EAAE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10221" y="2550503"/>
            <a:ext cx="2392835" cy="1617376"/>
          </a:xfrm>
          <a:custGeom>
            <a:avLst/>
            <a:gdLst>
              <a:gd name="connsiteX0" fmla="*/ 2533159 w 4786294"/>
              <a:gd name="connsiteY0" fmla="*/ 267 h 3234752"/>
              <a:gd name="connsiteX1" fmla="*/ 4641914 w 4786294"/>
              <a:gd name="connsiteY1" fmla="*/ 2216907 h 3234752"/>
              <a:gd name="connsiteX2" fmla="*/ 2471047 w 4786294"/>
              <a:gd name="connsiteY2" fmla="*/ 2259870 h 3234752"/>
              <a:gd name="connsiteX3" fmla="*/ 109723 w 4786294"/>
              <a:gd name="connsiteY3" fmla="*/ 3205710 h 3234752"/>
              <a:gd name="connsiteX4" fmla="*/ 2030173 w 4786294"/>
              <a:gd name="connsiteY4" fmla="*/ 71399 h 3234752"/>
              <a:gd name="connsiteX5" fmla="*/ 2533159 w 4786294"/>
              <a:gd name="connsiteY5" fmla="*/ 267 h 323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86294" h="3234752">
                <a:moveTo>
                  <a:pt x="2533159" y="267"/>
                </a:moveTo>
                <a:cubicBezTo>
                  <a:pt x="4107223" y="-25355"/>
                  <a:pt x="5190787" y="1804147"/>
                  <a:pt x="4641914" y="2216907"/>
                </a:cubicBezTo>
                <a:cubicBezTo>
                  <a:pt x="4202629" y="2547373"/>
                  <a:pt x="3623816" y="1951841"/>
                  <a:pt x="2471047" y="2259870"/>
                </a:cubicBezTo>
                <a:cubicBezTo>
                  <a:pt x="1318276" y="2567900"/>
                  <a:pt x="353458" y="3399916"/>
                  <a:pt x="109723" y="3205710"/>
                </a:cubicBezTo>
                <a:cubicBezTo>
                  <a:pt x="-134012" y="3011504"/>
                  <a:pt x="-152281" y="654569"/>
                  <a:pt x="2030173" y="71399"/>
                </a:cubicBezTo>
                <a:cubicBezTo>
                  <a:pt x="2202242" y="25421"/>
                  <a:pt x="2370325" y="2918"/>
                  <a:pt x="2533159" y="267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9AC4B8B-685F-49CB-B2C4-5542FB7D5C58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4C0B9D39-D3DF-4FF4-A3E0-A64FD310E84B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531BB91-3675-4C77-AA1E-916DA711E557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3287058E-BB87-46B4-A3C9-B8205DB432D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F887261-BB09-4E9B-B1EC-5C58617887C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CB3EE2EB-0770-4602-954B-2F42C2792C8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AEAA0F74-609E-4E62-9A93-4913B74B407F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BF23998-EC0A-4A35-92A6-067C17C1FC0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109883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16" grpId="0" animBg="1"/>
      <p:bldP spid="21" grpId="0" animBg="1"/>
      <p:bldP spid="25" grpId="0" animBg="1"/>
      <p:bldP spid="10" grpId="0" animBg="1"/>
      <p:bldP spid="11" grpId="0" animBg="1"/>
      <p:bldP spid="18" grpId="0"/>
    </p:bldLst>
  </p:timing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3C6B8FAA-D463-44B5-9850-640FE077919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-145533"/>
            <a:ext cx="6713564" cy="7149065"/>
          </a:xfrm>
          <a:custGeom>
            <a:avLst/>
            <a:gdLst>
              <a:gd name="connsiteX0" fmla="*/ 10082437 w 13428877"/>
              <a:gd name="connsiteY0" fmla="*/ 10210807 h 14298130"/>
              <a:gd name="connsiteX1" fmla="*/ 10261862 w 13428877"/>
              <a:gd name="connsiteY1" fmla="*/ 10259967 h 14298130"/>
              <a:gd name="connsiteX2" fmla="*/ 11692583 w 13428877"/>
              <a:gd name="connsiteY2" fmla="*/ 11100374 h 14298130"/>
              <a:gd name="connsiteX3" fmla="*/ 11868205 w 13428877"/>
              <a:gd name="connsiteY3" fmla="*/ 11407040 h 14298130"/>
              <a:gd name="connsiteX4" fmla="*/ 11868205 w 13428877"/>
              <a:gd name="connsiteY4" fmla="*/ 13101898 h 14298130"/>
              <a:gd name="connsiteX5" fmla="*/ 11692583 w 13428877"/>
              <a:gd name="connsiteY5" fmla="*/ 13408564 h 14298130"/>
              <a:gd name="connsiteX6" fmla="*/ 10261862 w 13428877"/>
              <a:gd name="connsiteY6" fmla="*/ 14248970 h 14298130"/>
              <a:gd name="connsiteX7" fmla="*/ 9901257 w 13428877"/>
              <a:gd name="connsiteY7" fmla="*/ 14248970 h 14298130"/>
              <a:gd name="connsiteX8" fmla="*/ 8472876 w 13428877"/>
              <a:gd name="connsiteY8" fmla="*/ 13408564 h 14298130"/>
              <a:gd name="connsiteX9" fmla="*/ 8297257 w 13428877"/>
              <a:gd name="connsiteY9" fmla="*/ 13101898 h 14298130"/>
              <a:gd name="connsiteX10" fmla="*/ 8297257 w 13428877"/>
              <a:gd name="connsiteY10" fmla="*/ 11407040 h 14298130"/>
              <a:gd name="connsiteX11" fmla="*/ 8472876 w 13428877"/>
              <a:gd name="connsiteY11" fmla="*/ 11100374 h 14298130"/>
              <a:gd name="connsiteX12" fmla="*/ 9901257 w 13428877"/>
              <a:gd name="connsiteY12" fmla="*/ 10259967 h 14298130"/>
              <a:gd name="connsiteX13" fmla="*/ 10082437 w 13428877"/>
              <a:gd name="connsiteY13" fmla="*/ 10210807 h 14298130"/>
              <a:gd name="connsiteX14" fmla="*/ 2138530 w 13428877"/>
              <a:gd name="connsiteY14" fmla="*/ 9903877 h 14298130"/>
              <a:gd name="connsiteX15" fmla="*/ 2304025 w 13428877"/>
              <a:gd name="connsiteY15" fmla="*/ 9949221 h 14298130"/>
              <a:gd name="connsiteX16" fmla="*/ 3623670 w 13428877"/>
              <a:gd name="connsiteY16" fmla="*/ 10724381 h 14298130"/>
              <a:gd name="connsiteX17" fmla="*/ 3785656 w 13428877"/>
              <a:gd name="connsiteY17" fmla="*/ 11007239 h 14298130"/>
              <a:gd name="connsiteX18" fmla="*/ 3785656 w 13428877"/>
              <a:gd name="connsiteY18" fmla="*/ 12570514 h 14298130"/>
              <a:gd name="connsiteX19" fmla="*/ 3623670 w 13428877"/>
              <a:gd name="connsiteY19" fmla="*/ 12853371 h 14298130"/>
              <a:gd name="connsiteX20" fmla="*/ 2304025 w 13428877"/>
              <a:gd name="connsiteY20" fmla="*/ 13628531 h 14298130"/>
              <a:gd name="connsiteX21" fmla="*/ 1971415 w 13428877"/>
              <a:gd name="connsiteY21" fmla="*/ 13628531 h 14298130"/>
              <a:gd name="connsiteX22" fmla="*/ 653931 w 13428877"/>
              <a:gd name="connsiteY22" fmla="*/ 12853371 h 14298130"/>
              <a:gd name="connsiteX23" fmla="*/ 491944 w 13428877"/>
              <a:gd name="connsiteY23" fmla="*/ 12570514 h 14298130"/>
              <a:gd name="connsiteX24" fmla="*/ 491944 w 13428877"/>
              <a:gd name="connsiteY24" fmla="*/ 11007239 h 14298130"/>
              <a:gd name="connsiteX25" fmla="*/ 653931 w 13428877"/>
              <a:gd name="connsiteY25" fmla="*/ 10724381 h 14298130"/>
              <a:gd name="connsiteX26" fmla="*/ 1971415 w 13428877"/>
              <a:gd name="connsiteY26" fmla="*/ 9949221 h 14298130"/>
              <a:gd name="connsiteX27" fmla="*/ 2138530 w 13428877"/>
              <a:gd name="connsiteY27" fmla="*/ 9903877 h 14298130"/>
              <a:gd name="connsiteX28" fmla="*/ 11848413 w 13428877"/>
              <a:gd name="connsiteY28" fmla="*/ 6789961 h 14298130"/>
              <a:gd name="connsiteX29" fmla="*/ 12007211 w 13428877"/>
              <a:gd name="connsiteY29" fmla="*/ 6833470 h 14298130"/>
              <a:gd name="connsiteX30" fmla="*/ 13273447 w 13428877"/>
              <a:gd name="connsiteY30" fmla="*/ 7577256 h 14298130"/>
              <a:gd name="connsiteX31" fmla="*/ 13428877 w 13428877"/>
              <a:gd name="connsiteY31" fmla="*/ 7848667 h 14298130"/>
              <a:gd name="connsiteX32" fmla="*/ 13428877 w 13428877"/>
              <a:gd name="connsiteY32" fmla="*/ 9348673 h 14298130"/>
              <a:gd name="connsiteX33" fmla="*/ 13273447 w 13428877"/>
              <a:gd name="connsiteY33" fmla="*/ 9620083 h 14298130"/>
              <a:gd name="connsiteX34" fmla="*/ 12007211 w 13428877"/>
              <a:gd name="connsiteY34" fmla="*/ 10363871 h 14298130"/>
              <a:gd name="connsiteX35" fmla="*/ 11688062 w 13428877"/>
              <a:gd name="connsiteY35" fmla="*/ 10363871 h 14298130"/>
              <a:gd name="connsiteX36" fmla="*/ 10423897 w 13428877"/>
              <a:gd name="connsiteY36" fmla="*/ 9620083 h 14298130"/>
              <a:gd name="connsiteX37" fmla="*/ 10268469 w 13428877"/>
              <a:gd name="connsiteY37" fmla="*/ 9348673 h 14298130"/>
              <a:gd name="connsiteX38" fmla="*/ 10268469 w 13428877"/>
              <a:gd name="connsiteY38" fmla="*/ 7848667 h 14298130"/>
              <a:gd name="connsiteX39" fmla="*/ 10423897 w 13428877"/>
              <a:gd name="connsiteY39" fmla="*/ 7577256 h 14298130"/>
              <a:gd name="connsiteX40" fmla="*/ 11688062 w 13428877"/>
              <a:gd name="connsiteY40" fmla="*/ 6833470 h 14298130"/>
              <a:gd name="connsiteX41" fmla="*/ 11848413 w 13428877"/>
              <a:gd name="connsiteY41" fmla="*/ 6789961 h 14298130"/>
              <a:gd name="connsiteX42" fmla="*/ 7957788 w 13428877"/>
              <a:gd name="connsiteY42" fmla="*/ 6727501 h 14298130"/>
              <a:gd name="connsiteX43" fmla="*/ 8137214 w 13428877"/>
              <a:gd name="connsiteY43" fmla="*/ 6776661 h 14298130"/>
              <a:gd name="connsiteX44" fmla="*/ 9567933 w 13428877"/>
              <a:gd name="connsiteY44" fmla="*/ 7617067 h 14298130"/>
              <a:gd name="connsiteX45" fmla="*/ 9743553 w 13428877"/>
              <a:gd name="connsiteY45" fmla="*/ 7923733 h 14298130"/>
              <a:gd name="connsiteX46" fmla="*/ 9743553 w 13428877"/>
              <a:gd name="connsiteY46" fmla="*/ 9618591 h 14298130"/>
              <a:gd name="connsiteX47" fmla="*/ 9567933 w 13428877"/>
              <a:gd name="connsiteY47" fmla="*/ 9925257 h 14298130"/>
              <a:gd name="connsiteX48" fmla="*/ 8137214 w 13428877"/>
              <a:gd name="connsiteY48" fmla="*/ 10765663 h 14298130"/>
              <a:gd name="connsiteX49" fmla="*/ 7776606 w 13428877"/>
              <a:gd name="connsiteY49" fmla="*/ 10765663 h 14298130"/>
              <a:gd name="connsiteX50" fmla="*/ 6348227 w 13428877"/>
              <a:gd name="connsiteY50" fmla="*/ 9925257 h 14298130"/>
              <a:gd name="connsiteX51" fmla="*/ 6172606 w 13428877"/>
              <a:gd name="connsiteY51" fmla="*/ 9618591 h 14298130"/>
              <a:gd name="connsiteX52" fmla="*/ 6172606 w 13428877"/>
              <a:gd name="connsiteY52" fmla="*/ 7923733 h 14298130"/>
              <a:gd name="connsiteX53" fmla="*/ 6348227 w 13428877"/>
              <a:gd name="connsiteY53" fmla="*/ 7617067 h 14298130"/>
              <a:gd name="connsiteX54" fmla="*/ 7776606 w 13428877"/>
              <a:gd name="connsiteY54" fmla="*/ 6776661 h 14298130"/>
              <a:gd name="connsiteX55" fmla="*/ 7957788 w 13428877"/>
              <a:gd name="connsiteY55" fmla="*/ 6727501 h 14298130"/>
              <a:gd name="connsiteX56" fmla="*/ 4015389 w 13428877"/>
              <a:gd name="connsiteY56" fmla="*/ 6670834 h 14298130"/>
              <a:gd name="connsiteX57" fmla="*/ 4179396 w 13428877"/>
              <a:gd name="connsiteY57" fmla="*/ 6715771 h 14298130"/>
              <a:gd name="connsiteX58" fmla="*/ 5487164 w 13428877"/>
              <a:gd name="connsiteY58" fmla="*/ 7483953 h 14298130"/>
              <a:gd name="connsiteX59" fmla="*/ 5647692 w 13428877"/>
              <a:gd name="connsiteY59" fmla="*/ 7764265 h 14298130"/>
              <a:gd name="connsiteX60" fmla="*/ 5647692 w 13428877"/>
              <a:gd name="connsiteY60" fmla="*/ 9313471 h 14298130"/>
              <a:gd name="connsiteX61" fmla="*/ 5487164 w 13428877"/>
              <a:gd name="connsiteY61" fmla="*/ 9593784 h 14298130"/>
              <a:gd name="connsiteX62" fmla="*/ 4179396 w 13428877"/>
              <a:gd name="connsiteY62" fmla="*/ 10361968 h 14298130"/>
              <a:gd name="connsiteX63" fmla="*/ 3849779 w 13428877"/>
              <a:gd name="connsiteY63" fmla="*/ 10361968 h 14298130"/>
              <a:gd name="connsiteX64" fmla="*/ 2544150 w 13428877"/>
              <a:gd name="connsiteY64" fmla="*/ 9593784 h 14298130"/>
              <a:gd name="connsiteX65" fmla="*/ 2383622 w 13428877"/>
              <a:gd name="connsiteY65" fmla="*/ 9313471 h 14298130"/>
              <a:gd name="connsiteX66" fmla="*/ 2383622 w 13428877"/>
              <a:gd name="connsiteY66" fmla="*/ 7764265 h 14298130"/>
              <a:gd name="connsiteX67" fmla="*/ 2544150 w 13428877"/>
              <a:gd name="connsiteY67" fmla="*/ 7483953 h 14298130"/>
              <a:gd name="connsiteX68" fmla="*/ 3849779 w 13428877"/>
              <a:gd name="connsiteY68" fmla="*/ 6715771 h 14298130"/>
              <a:gd name="connsiteX69" fmla="*/ 4015389 w 13428877"/>
              <a:gd name="connsiteY69" fmla="*/ 6670834 h 14298130"/>
              <a:gd name="connsiteX70" fmla="*/ 5986575 w 13428877"/>
              <a:gd name="connsiteY70" fmla="*/ 3147630 h 14298130"/>
              <a:gd name="connsiteX71" fmla="*/ 6166001 w 13428877"/>
              <a:gd name="connsiteY71" fmla="*/ 3196790 h 14298130"/>
              <a:gd name="connsiteX72" fmla="*/ 7596722 w 13428877"/>
              <a:gd name="connsiteY72" fmla="*/ 4037196 h 14298130"/>
              <a:gd name="connsiteX73" fmla="*/ 7772342 w 13428877"/>
              <a:gd name="connsiteY73" fmla="*/ 4343862 h 14298130"/>
              <a:gd name="connsiteX74" fmla="*/ 7772342 w 13428877"/>
              <a:gd name="connsiteY74" fmla="*/ 6038720 h 14298130"/>
              <a:gd name="connsiteX75" fmla="*/ 7596722 w 13428877"/>
              <a:gd name="connsiteY75" fmla="*/ 6345386 h 14298130"/>
              <a:gd name="connsiteX76" fmla="*/ 6166001 w 13428877"/>
              <a:gd name="connsiteY76" fmla="*/ 7185791 h 14298130"/>
              <a:gd name="connsiteX77" fmla="*/ 5805393 w 13428877"/>
              <a:gd name="connsiteY77" fmla="*/ 7185791 h 14298130"/>
              <a:gd name="connsiteX78" fmla="*/ 4377014 w 13428877"/>
              <a:gd name="connsiteY78" fmla="*/ 6345386 h 14298130"/>
              <a:gd name="connsiteX79" fmla="*/ 4201395 w 13428877"/>
              <a:gd name="connsiteY79" fmla="*/ 6038720 h 14298130"/>
              <a:gd name="connsiteX80" fmla="*/ 4201395 w 13428877"/>
              <a:gd name="connsiteY80" fmla="*/ 4343862 h 14298130"/>
              <a:gd name="connsiteX81" fmla="*/ 4377014 w 13428877"/>
              <a:gd name="connsiteY81" fmla="*/ 4037196 h 14298130"/>
              <a:gd name="connsiteX82" fmla="*/ 5805393 w 13428877"/>
              <a:gd name="connsiteY82" fmla="*/ 3196790 h 14298130"/>
              <a:gd name="connsiteX83" fmla="*/ 5986575 w 13428877"/>
              <a:gd name="connsiteY83" fmla="*/ 3147630 h 14298130"/>
              <a:gd name="connsiteX84" fmla="*/ 9928999 w 13428877"/>
              <a:gd name="connsiteY84" fmla="*/ 3147629 h 14298130"/>
              <a:gd name="connsiteX85" fmla="*/ 10108423 w 13428877"/>
              <a:gd name="connsiteY85" fmla="*/ 3196789 h 14298130"/>
              <a:gd name="connsiteX86" fmla="*/ 11539144 w 13428877"/>
              <a:gd name="connsiteY86" fmla="*/ 4037196 h 14298130"/>
              <a:gd name="connsiteX87" fmla="*/ 11714765 w 13428877"/>
              <a:gd name="connsiteY87" fmla="*/ 4343862 h 14298130"/>
              <a:gd name="connsiteX88" fmla="*/ 11714765 w 13428877"/>
              <a:gd name="connsiteY88" fmla="*/ 6038720 h 14298130"/>
              <a:gd name="connsiteX89" fmla="*/ 11539144 w 13428877"/>
              <a:gd name="connsiteY89" fmla="*/ 6345385 h 14298130"/>
              <a:gd name="connsiteX90" fmla="*/ 10108423 w 13428877"/>
              <a:gd name="connsiteY90" fmla="*/ 7185791 h 14298130"/>
              <a:gd name="connsiteX91" fmla="*/ 9747817 w 13428877"/>
              <a:gd name="connsiteY91" fmla="*/ 7185791 h 14298130"/>
              <a:gd name="connsiteX92" fmla="*/ 8319438 w 13428877"/>
              <a:gd name="connsiteY92" fmla="*/ 6345385 h 14298130"/>
              <a:gd name="connsiteX93" fmla="*/ 8143818 w 13428877"/>
              <a:gd name="connsiteY93" fmla="*/ 6038720 h 14298130"/>
              <a:gd name="connsiteX94" fmla="*/ 8143818 w 13428877"/>
              <a:gd name="connsiteY94" fmla="*/ 4343862 h 14298130"/>
              <a:gd name="connsiteX95" fmla="*/ 8319438 w 13428877"/>
              <a:gd name="connsiteY95" fmla="*/ 4037196 h 14298130"/>
              <a:gd name="connsiteX96" fmla="*/ 9747817 w 13428877"/>
              <a:gd name="connsiteY96" fmla="*/ 3196789 h 14298130"/>
              <a:gd name="connsiteX97" fmla="*/ 9928999 w 13428877"/>
              <a:gd name="connsiteY97" fmla="*/ 3147629 h 14298130"/>
              <a:gd name="connsiteX98" fmla="*/ 277397 w 13428877"/>
              <a:gd name="connsiteY98" fmla="*/ 0 h 14298130"/>
              <a:gd name="connsiteX99" fmla="*/ 629891 w 13428877"/>
              <a:gd name="connsiteY99" fmla="*/ 96578 h 14298130"/>
              <a:gd name="connsiteX100" fmla="*/ 3440637 w 13428877"/>
              <a:gd name="connsiteY100" fmla="*/ 1747614 h 14298130"/>
              <a:gd name="connsiteX101" fmla="*/ 3785656 w 13428877"/>
              <a:gd name="connsiteY101" fmla="*/ 2350080 h 14298130"/>
              <a:gd name="connsiteX102" fmla="*/ 3785656 w 13428877"/>
              <a:gd name="connsiteY102" fmla="*/ 5679743 h 14298130"/>
              <a:gd name="connsiteX103" fmla="*/ 3440637 w 13428877"/>
              <a:gd name="connsiteY103" fmla="*/ 6282209 h 14298130"/>
              <a:gd name="connsiteX104" fmla="*/ 629891 w 13428877"/>
              <a:gd name="connsiteY104" fmla="*/ 7933242 h 14298130"/>
              <a:gd name="connsiteX105" fmla="*/ 6423 w 13428877"/>
              <a:gd name="connsiteY105" fmla="*/ 7975495 h 14298130"/>
              <a:gd name="connsiteX106" fmla="*/ 0 w 13428877"/>
              <a:gd name="connsiteY106" fmla="*/ 7972301 h 14298130"/>
              <a:gd name="connsiteX107" fmla="*/ 0 w 13428877"/>
              <a:gd name="connsiteY107" fmla="*/ 57520 h 14298130"/>
              <a:gd name="connsiteX108" fmla="*/ 6423 w 13428877"/>
              <a:gd name="connsiteY108" fmla="*/ 54326 h 14298130"/>
              <a:gd name="connsiteX109" fmla="*/ 277397 w 13428877"/>
              <a:gd name="connsiteY109" fmla="*/ 0 h 14298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3428877" h="14298130">
                <a:moveTo>
                  <a:pt x="10082437" y="10210807"/>
                </a:moveTo>
                <a:cubicBezTo>
                  <a:pt x="10144782" y="10210807"/>
                  <a:pt x="10206834" y="10227194"/>
                  <a:pt x="10261862" y="10259967"/>
                </a:cubicBezTo>
                <a:cubicBezTo>
                  <a:pt x="11692583" y="11100374"/>
                  <a:pt x="11692583" y="11100374"/>
                  <a:pt x="11692583" y="11100374"/>
                </a:cubicBezTo>
                <a:cubicBezTo>
                  <a:pt x="11800297" y="11165921"/>
                  <a:pt x="11868205" y="11282969"/>
                  <a:pt x="11868205" y="11407040"/>
                </a:cubicBezTo>
                <a:cubicBezTo>
                  <a:pt x="11868205" y="13101898"/>
                  <a:pt x="11868205" y="13101898"/>
                  <a:pt x="11868205" y="13101898"/>
                </a:cubicBezTo>
                <a:cubicBezTo>
                  <a:pt x="11868205" y="13225969"/>
                  <a:pt x="11800297" y="13343017"/>
                  <a:pt x="11692583" y="13408564"/>
                </a:cubicBezTo>
                <a:cubicBezTo>
                  <a:pt x="10261862" y="14248970"/>
                  <a:pt x="10261862" y="14248970"/>
                  <a:pt x="10261862" y="14248970"/>
                </a:cubicBezTo>
                <a:cubicBezTo>
                  <a:pt x="10151807" y="14314517"/>
                  <a:pt x="10013654" y="14314517"/>
                  <a:pt x="9901257" y="14248970"/>
                </a:cubicBezTo>
                <a:cubicBezTo>
                  <a:pt x="8472876" y="13408564"/>
                  <a:pt x="8472876" y="13408564"/>
                  <a:pt x="8472876" y="13408564"/>
                </a:cubicBezTo>
                <a:cubicBezTo>
                  <a:pt x="8362822" y="13343017"/>
                  <a:pt x="8297257" y="13225969"/>
                  <a:pt x="8297257" y="13101898"/>
                </a:cubicBezTo>
                <a:cubicBezTo>
                  <a:pt x="8297257" y="11407040"/>
                  <a:pt x="8297257" y="11407040"/>
                  <a:pt x="8297257" y="11407040"/>
                </a:cubicBezTo>
                <a:cubicBezTo>
                  <a:pt x="8297257" y="11282969"/>
                  <a:pt x="8362822" y="11165921"/>
                  <a:pt x="8472876" y="11100374"/>
                </a:cubicBezTo>
                <a:cubicBezTo>
                  <a:pt x="9901257" y="10259967"/>
                  <a:pt x="9901257" y="10259967"/>
                  <a:pt x="9901257" y="10259967"/>
                </a:cubicBezTo>
                <a:cubicBezTo>
                  <a:pt x="9957455" y="10227194"/>
                  <a:pt x="10020092" y="10210807"/>
                  <a:pt x="10082437" y="10210807"/>
                </a:cubicBezTo>
                <a:close/>
                <a:moveTo>
                  <a:pt x="2138530" y="9903877"/>
                </a:moveTo>
                <a:cubicBezTo>
                  <a:pt x="2196035" y="9903877"/>
                  <a:pt x="2253271" y="9918992"/>
                  <a:pt x="2304025" y="9949221"/>
                </a:cubicBezTo>
                <a:cubicBezTo>
                  <a:pt x="3623670" y="10724381"/>
                  <a:pt x="3623670" y="10724381"/>
                  <a:pt x="3623670" y="10724381"/>
                </a:cubicBezTo>
                <a:cubicBezTo>
                  <a:pt x="3723022" y="10784839"/>
                  <a:pt x="3785656" y="10892800"/>
                  <a:pt x="3785656" y="11007239"/>
                </a:cubicBezTo>
                <a:cubicBezTo>
                  <a:pt x="3785656" y="12570514"/>
                  <a:pt x="3785656" y="12570514"/>
                  <a:pt x="3785656" y="12570514"/>
                </a:cubicBezTo>
                <a:cubicBezTo>
                  <a:pt x="3785656" y="12684952"/>
                  <a:pt x="3723022" y="12792913"/>
                  <a:pt x="3623670" y="12853371"/>
                </a:cubicBezTo>
                <a:cubicBezTo>
                  <a:pt x="2304025" y="13628531"/>
                  <a:pt x="2304025" y="13628531"/>
                  <a:pt x="2304025" y="13628531"/>
                </a:cubicBezTo>
                <a:cubicBezTo>
                  <a:pt x="2202514" y="13688989"/>
                  <a:pt x="2075086" y="13688989"/>
                  <a:pt x="1971415" y="13628531"/>
                </a:cubicBezTo>
                <a:cubicBezTo>
                  <a:pt x="653931" y="12853371"/>
                  <a:pt x="653931" y="12853371"/>
                  <a:pt x="653931" y="12853371"/>
                </a:cubicBezTo>
                <a:cubicBezTo>
                  <a:pt x="552419" y="12792913"/>
                  <a:pt x="491944" y="12684952"/>
                  <a:pt x="491944" y="12570514"/>
                </a:cubicBezTo>
                <a:cubicBezTo>
                  <a:pt x="491944" y="11007239"/>
                  <a:pt x="491944" y="11007239"/>
                  <a:pt x="491944" y="11007239"/>
                </a:cubicBezTo>
                <a:cubicBezTo>
                  <a:pt x="491944" y="10892800"/>
                  <a:pt x="552419" y="10784839"/>
                  <a:pt x="653931" y="10724381"/>
                </a:cubicBezTo>
                <a:cubicBezTo>
                  <a:pt x="1971415" y="9949221"/>
                  <a:pt x="1971415" y="9949221"/>
                  <a:pt x="1971415" y="9949221"/>
                </a:cubicBezTo>
                <a:cubicBezTo>
                  <a:pt x="2023251" y="9918992"/>
                  <a:pt x="2081025" y="9903877"/>
                  <a:pt x="2138530" y="9903877"/>
                </a:cubicBezTo>
                <a:close/>
                <a:moveTo>
                  <a:pt x="11848413" y="6789961"/>
                </a:moveTo>
                <a:cubicBezTo>
                  <a:pt x="11903590" y="6789961"/>
                  <a:pt x="11958509" y="6804464"/>
                  <a:pt x="12007211" y="6833470"/>
                </a:cubicBezTo>
                <a:cubicBezTo>
                  <a:pt x="13273447" y="7577256"/>
                  <a:pt x="13273447" y="7577256"/>
                  <a:pt x="13273447" y="7577256"/>
                </a:cubicBezTo>
                <a:cubicBezTo>
                  <a:pt x="13368777" y="7635268"/>
                  <a:pt x="13428877" y="7738860"/>
                  <a:pt x="13428877" y="7848667"/>
                </a:cubicBezTo>
                <a:cubicBezTo>
                  <a:pt x="13428877" y="9348673"/>
                  <a:pt x="13428877" y="9348673"/>
                  <a:pt x="13428877" y="9348673"/>
                </a:cubicBezTo>
                <a:cubicBezTo>
                  <a:pt x="13428877" y="9458480"/>
                  <a:pt x="13368777" y="9562072"/>
                  <a:pt x="13273447" y="9620083"/>
                </a:cubicBezTo>
                <a:cubicBezTo>
                  <a:pt x="12007211" y="10363871"/>
                  <a:pt x="12007211" y="10363871"/>
                  <a:pt x="12007211" y="10363871"/>
                </a:cubicBezTo>
                <a:cubicBezTo>
                  <a:pt x="11909808" y="10421882"/>
                  <a:pt x="11787536" y="10421882"/>
                  <a:pt x="11688062" y="10363871"/>
                </a:cubicBezTo>
                <a:cubicBezTo>
                  <a:pt x="10423897" y="9620083"/>
                  <a:pt x="10423897" y="9620083"/>
                  <a:pt x="10423897" y="9620083"/>
                </a:cubicBezTo>
                <a:cubicBezTo>
                  <a:pt x="10326495" y="9562072"/>
                  <a:pt x="10268469" y="9458480"/>
                  <a:pt x="10268469" y="9348673"/>
                </a:cubicBezTo>
                <a:cubicBezTo>
                  <a:pt x="10268469" y="7848667"/>
                  <a:pt x="10268469" y="7848667"/>
                  <a:pt x="10268469" y="7848667"/>
                </a:cubicBezTo>
                <a:cubicBezTo>
                  <a:pt x="10268469" y="7738860"/>
                  <a:pt x="10326495" y="7635268"/>
                  <a:pt x="10423897" y="7577256"/>
                </a:cubicBezTo>
                <a:cubicBezTo>
                  <a:pt x="11688062" y="6833470"/>
                  <a:pt x="11688062" y="6833470"/>
                  <a:pt x="11688062" y="6833470"/>
                </a:cubicBezTo>
                <a:cubicBezTo>
                  <a:pt x="11737799" y="6804464"/>
                  <a:pt x="11793236" y="6789961"/>
                  <a:pt x="11848413" y="6789961"/>
                </a:cubicBezTo>
                <a:close/>
                <a:moveTo>
                  <a:pt x="7957788" y="6727501"/>
                </a:moveTo>
                <a:cubicBezTo>
                  <a:pt x="8020133" y="6727501"/>
                  <a:pt x="8082186" y="6743887"/>
                  <a:pt x="8137214" y="6776661"/>
                </a:cubicBezTo>
                <a:cubicBezTo>
                  <a:pt x="9567933" y="7617067"/>
                  <a:pt x="9567933" y="7617067"/>
                  <a:pt x="9567933" y="7617067"/>
                </a:cubicBezTo>
                <a:cubicBezTo>
                  <a:pt x="9675647" y="7682613"/>
                  <a:pt x="9743553" y="7799662"/>
                  <a:pt x="9743553" y="7923733"/>
                </a:cubicBezTo>
                <a:cubicBezTo>
                  <a:pt x="9743553" y="9618591"/>
                  <a:pt x="9743553" y="9618591"/>
                  <a:pt x="9743553" y="9618591"/>
                </a:cubicBezTo>
                <a:cubicBezTo>
                  <a:pt x="9743553" y="9742661"/>
                  <a:pt x="9675647" y="9859710"/>
                  <a:pt x="9567933" y="9925257"/>
                </a:cubicBezTo>
                <a:cubicBezTo>
                  <a:pt x="8137214" y="10765663"/>
                  <a:pt x="8137214" y="10765663"/>
                  <a:pt x="8137214" y="10765663"/>
                </a:cubicBezTo>
                <a:cubicBezTo>
                  <a:pt x="8027158" y="10831210"/>
                  <a:pt x="7889003" y="10831210"/>
                  <a:pt x="7776606" y="10765663"/>
                </a:cubicBezTo>
                <a:cubicBezTo>
                  <a:pt x="6348227" y="9925257"/>
                  <a:pt x="6348227" y="9925257"/>
                  <a:pt x="6348227" y="9925257"/>
                </a:cubicBezTo>
                <a:cubicBezTo>
                  <a:pt x="6238171" y="9859710"/>
                  <a:pt x="6172606" y="9742661"/>
                  <a:pt x="6172606" y="9618591"/>
                </a:cubicBezTo>
                <a:cubicBezTo>
                  <a:pt x="6172606" y="7923733"/>
                  <a:pt x="6172606" y="7923733"/>
                  <a:pt x="6172606" y="7923733"/>
                </a:cubicBezTo>
                <a:cubicBezTo>
                  <a:pt x="6172606" y="7799662"/>
                  <a:pt x="6238171" y="7682613"/>
                  <a:pt x="6348227" y="7617067"/>
                </a:cubicBezTo>
                <a:cubicBezTo>
                  <a:pt x="7776606" y="6776661"/>
                  <a:pt x="7776606" y="6776661"/>
                  <a:pt x="7776606" y="6776661"/>
                </a:cubicBezTo>
                <a:cubicBezTo>
                  <a:pt x="7832804" y="6743887"/>
                  <a:pt x="7895443" y="6727501"/>
                  <a:pt x="7957788" y="6727501"/>
                </a:cubicBezTo>
                <a:close/>
                <a:moveTo>
                  <a:pt x="4015389" y="6670834"/>
                </a:moveTo>
                <a:cubicBezTo>
                  <a:pt x="4072377" y="6670834"/>
                  <a:pt x="4129097" y="6685813"/>
                  <a:pt x="4179396" y="6715771"/>
                </a:cubicBezTo>
                <a:cubicBezTo>
                  <a:pt x="5487164" y="7483953"/>
                  <a:pt x="5487164" y="7483953"/>
                  <a:pt x="5487164" y="7483953"/>
                </a:cubicBezTo>
                <a:cubicBezTo>
                  <a:pt x="5585620" y="7543867"/>
                  <a:pt x="5647692" y="7650857"/>
                  <a:pt x="5647692" y="7764265"/>
                </a:cubicBezTo>
                <a:cubicBezTo>
                  <a:pt x="5647692" y="9313471"/>
                  <a:pt x="5647692" y="9313471"/>
                  <a:pt x="5647692" y="9313471"/>
                </a:cubicBezTo>
                <a:cubicBezTo>
                  <a:pt x="5647692" y="9426880"/>
                  <a:pt x="5585620" y="9533870"/>
                  <a:pt x="5487164" y="9593784"/>
                </a:cubicBezTo>
                <a:cubicBezTo>
                  <a:pt x="4179396" y="10361968"/>
                  <a:pt x="4179396" y="10361968"/>
                  <a:pt x="4179396" y="10361968"/>
                </a:cubicBezTo>
                <a:cubicBezTo>
                  <a:pt x="4078797" y="10421882"/>
                  <a:pt x="3952517" y="10421882"/>
                  <a:pt x="3849779" y="10361968"/>
                </a:cubicBezTo>
                <a:cubicBezTo>
                  <a:pt x="2544150" y="9593784"/>
                  <a:pt x="2544150" y="9593784"/>
                  <a:pt x="2544150" y="9593784"/>
                </a:cubicBezTo>
                <a:cubicBezTo>
                  <a:pt x="2443553" y="9533870"/>
                  <a:pt x="2383622" y="9426880"/>
                  <a:pt x="2383622" y="9313471"/>
                </a:cubicBezTo>
                <a:cubicBezTo>
                  <a:pt x="2383622" y="7764265"/>
                  <a:pt x="2383622" y="7764265"/>
                  <a:pt x="2383622" y="7764265"/>
                </a:cubicBezTo>
                <a:cubicBezTo>
                  <a:pt x="2383622" y="7650857"/>
                  <a:pt x="2443553" y="7543867"/>
                  <a:pt x="2544150" y="7483953"/>
                </a:cubicBezTo>
                <a:cubicBezTo>
                  <a:pt x="3849779" y="6715771"/>
                  <a:pt x="3849779" y="6715771"/>
                  <a:pt x="3849779" y="6715771"/>
                </a:cubicBezTo>
                <a:cubicBezTo>
                  <a:pt x="3901146" y="6685813"/>
                  <a:pt x="3958403" y="6670834"/>
                  <a:pt x="4015389" y="6670834"/>
                </a:cubicBezTo>
                <a:close/>
                <a:moveTo>
                  <a:pt x="5986575" y="3147630"/>
                </a:moveTo>
                <a:cubicBezTo>
                  <a:pt x="6048921" y="3147630"/>
                  <a:pt x="6110972" y="3164016"/>
                  <a:pt x="6166001" y="3196790"/>
                </a:cubicBezTo>
                <a:cubicBezTo>
                  <a:pt x="7596722" y="4037196"/>
                  <a:pt x="7596722" y="4037196"/>
                  <a:pt x="7596722" y="4037196"/>
                </a:cubicBezTo>
                <a:cubicBezTo>
                  <a:pt x="7704436" y="4102742"/>
                  <a:pt x="7772342" y="4219791"/>
                  <a:pt x="7772342" y="4343862"/>
                </a:cubicBezTo>
                <a:cubicBezTo>
                  <a:pt x="7772342" y="6038720"/>
                  <a:pt x="7772342" y="6038720"/>
                  <a:pt x="7772342" y="6038720"/>
                </a:cubicBezTo>
                <a:cubicBezTo>
                  <a:pt x="7772342" y="6162791"/>
                  <a:pt x="7704436" y="6279839"/>
                  <a:pt x="7596722" y="6345386"/>
                </a:cubicBezTo>
                <a:cubicBezTo>
                  <a:pt x="6166001" y="7185791"/>
                  <a:pt x="6166001" y="7185791"/>
                  <a:pt x="6166001" y="7185791"/>
                </a:cubicBezTo>
                <a:cubicBezTo>
                  <a:pt x="6055946" y="7251339"/>
                  <a:pt x="5917790" y="7251339"/>
                  <a:pt x="5805393" y="7185791"/>
                </a:cubicBezTo>
                <a:cubicBezTo>
                  <a:pt x="4377014" y="6345386"/>
                  <a:pt x="4377014" y="6345386"/>
                  <a:pt x="4377014" y="6345386"/>
                </a:cubicBezTo>
                <a:cubicBezTo>
                  <a:pt x="4266960" y="6279839"/>
                  <a:pt x="4201395" y="6162791"/>
                  <a:pt x="4201395" y="6038720"/>
                </a:cubicBezTo>
                <a:cubicBezTo>
                  <a:pt x="4201395" y="4343862"/>
                  <a:pt x="4201395" y="4343862"/>
                  <a:pt x="4201395" y="4343862"/>
                </a:cubicBezTo>
                <a:cubicBezTo>
                  <a:pt x="4201395" y="4219791"/>
                  <a:pt x="4266960" y="4102742"/>
                  <a:pt x="4377014" y="4037196"/>
                </a:cubicBezTo>
                <a:cubicBezTo>
                  <a:pt x="5805393" y="3196790"/>
                  <a:pt x="5805393" y="3196790"/>
                  <a:pt x="5805393" y="3196790"/>
                </a:cubicBezTo>
                <a:cubicBezTo>
                  <a:pt x="5861593" y="3164016"/>
                  <a:pt x="5924231" y="3147630"/>
                  <a:pt x="5986575" y="3147630"/>
                </a:cubicBezTo>
                <a:close/>
                <a:moveTo>
                  <a:pt x="9928999" y="3147629"/>
                </a:moveTo>
                <a:cubicBezTo>
                  <a:pt x="9991344" y="3147629"/>
                  <a:pt x="10053396" y="3164016"/>
                  <a:pt x="10108423" y="3196789"/>
                </a:cubicBezTo>
                <a:cubicBezTo>
                  <a:pt x="11539144" y="4037196"/>
                  <a:pt x="11539144" y="4037196"/>
                  <a:pt x="11539144" y="4037196"/>
                </a:cubicBezTo>
                <a:cubicBezTo>
                  <a:pt x="11646858" y="4102742"/>
                  <a:pt x="11714765" y="4219790"/>
                  <a:pt x="11714765" y="4343862"/>
                </a:cubicBezTo>
                <a:cubicBezTo>
                  <a:pt x="11714765" y="6038720"/>
                  <a:pt x="11714765" y="6038720"/>
                  <a:pt x="11714765" y="6038720"/>
                </a:cubicBezTo>
                <a:cubicBezTo>
                  <a:pt x="11714765" y="6162791"/>
                  <a:pt x="11646858" y="6279838"/>
                  <a:pt x="11539144" y="6345385"/>
                </a:cubicBezTo>
                <a:cubicBezTo>
                  <a:pt x="10108423" y="7185791"/>
                  <a:pt x="10108423" y="7185791"/>
                  <a:pt x="10108423" y="7185791"/>
                </a:cubicBezTo>
                <a:cubicBezTo>
                  <a:pt x="9998368" y="7251339"/>
                  <a:pt x="9860214" y="7251339"/>
                  <a:pt x="9747817" y="7185791"/>
                </a:cubicBezTo>
                <a:cubicBezTo>
                  <a:pt x="8319438" y="6345385"/>
                  <a:pt x="8319438" y="6345385"/>
                  <a:pt x="8319438" y="6345385"/>
                </a:cubicBezTo>
                <a:cubicBezTo>
                  <a:pt x="8209383" y="6279838"/>
                  <a:pt x="8143818" y="6162791"/>
                  <a:pt x="8143818" y="6038720"/>
                </a:cubicBezTo>
                <a:cubicBezTo>
                  <a:pt x="8143818" y="4343862"/>
                  <a:pt x="8143818" y="4343862"/>
                  <a:pt x="8143818" y="4343862"/>
                </a:cubicBezTo>
                <a:cubicBezTo>
                  <a:pt x="8143818" y="4219790"/>
                  <a:pt x="8209383" y="4102742"/>
                  <a:pt x="8319438" y="4037196"/>
                </a:cubicBezTo>
                <a:cubicBezTo>
                  <a:pt x="9747817" y="3196789"/>
                  <a:pt x="9747817" y="3196789"/>
                  <a:pt x="9747817" y="3196789"/>
                </a:cubicBezTo>
                <a:cubicBezTo>
                  <a:pt x="9804016" y="3164016"/>
                  <a:pt x="9866654" y="3147629"/>
                  <a:pt x="9928999" y="3147629"/>
                </a:cubicBezTo>
                <a:close/>
                <a:moveTo>
                  <a:pt x="277397" y="0"/>
                </a:moveTo>
                <a:cubicBezTo>
                  <a:pt x="399879" y="0"/>
                  <a:pt x="521785" y="32194"/>
                  <a:pt x="629891" y="96578"/>
                </a:cubicBezTo>
                <a:cubicBezTo>
                  <a:pt x="3440637" y="1747614"/>
                  <a:pt x="3440637" y="1747614"/>
                  <a:pt x="3440637" y="1747614"/>
                </a:cubicBezTo>
                <a:cubicBezTo>
                  <a:pt x="3652250" y="1876385"/>
                  <a:pt x="3785656" y="2106334"/>
                  <a:pt x="3785656" y="2350080"/>
                </a:cubicBezTo>
                <a:cubicBezTo>
                  <a:pt x="3785656" y="5679743"/>
                  <a:pt x="3785656" y="5679743"/>
                  <a:pt x="3785656" y="5679743"/>
                </a:cubicBezTo>
                <a:cubicBezTo>
                  <a:pt x="3785656" y="5923489"/>
                  <a:pt x="3652250" y="6153437"/>
                  <a:pt x="3440637" y="6282209"/>
                </a:cubicBezTo>
                <a:cubicBezTo>
                  <a:pt x="629891" y="7933242"/>
                  <a:pt x="629891" y="7933242"/>
                  <a:pt x="629891" y="7933242"/>
                </a:cubicBezTo>
                <a:cubicBezTo>
                  <a:pt x="440706" y="8045917"/>
                  <a:pt x="209256" y="8060001"/>
                  <a:pt x="6423" y="7975495"/>
                </a:cubicBezTo>
                <a:lnTo>
                  <a:pt x="0" y="7972301"/>
                </a:lnTo>
                <a:lnTo>
                  <a:pt x="0" y="57520"/>
                </a:lnTo>
                <a:lnTo>
                  <a:pt x="6423" y="54326"/>
                </a:lnTo>
                <a:cubicBezTo>
                  <a:pt x="93351" y="18109"/>
                  <a:pt x="185536" y="0"/>
                  <a:pt x="27739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6721688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3C6B8FAA-D463-44B5-9850-640FE077919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-145533"/>
            <a:ext cx="6713564" cy="7149065"/>
          </a:xfrm>
          <a:custGeom>
            <a:avLst/>
            <a:gdLst>
              <a:gd name="connsiteX0" fmla="*/ 10082437 w 13428877"/>
              <a:gd name="connsiteY0" fmla="*/ 10210807 h 14298130"/>
              <a:gd name="connsiteX1" fmla="*/ 10261862 w 13428877"/>
              <a:gd name="connsiteY1" fmla="*/ 10259967 h 14298130"/>
              <a:gd name="connsiteX2" fmla="*/ 11692583 w 13428877"/>
              <a:gd name="connsiteY2" fmla="*/ 11100374 h 14298130"/>
              <a:gd name="connsiteX3" fmla="*/ 11868205 w 13428877"/>
              <a:gd name="connsiteY3" fmla="*/ 11407040 h 14298130"/>
              <a:gd name="connsiteX4" fmla="*/ 11868205 w 13428877"/>
              <a:gd name="connsiteY4" fmla="*/ 13101898 h 14298130"/>
              <a:gd name="connsiteX5" fmla="*/ 11692583 w 13428877"/>
              <a:gd name="connsiteY5" fmla="*/ 13408564 h 14298130"/>
              <a:gd name="connsiteX6" fmla="*/ 10261862 w 13428877"/>
              <a:gd name="connsiteY6" fmla="*/ 14248970 h 14298130"/>
              <a:gd name="connsiteX7" fmla="*/ 9901257 w 13428877"/>
              <a:gd name="connsiteY7" fmla="*/ 14248970 h 14298130"/>
              <a:gd name="connsiteX8" fmla="*/ 8472876 w 13428877"/>
              <a:gd name="connsiteY8" fmla="*/ 13408564 h 14298130"/>
              <a:gd name="connsiteX9" fmla="*/ 8297257 w 13428877"/>
              <a:gd name="connsiteY9" fmla="*/ 13101898 h 14298130"/>
              <a:gd name="connsiteX10" fmla="*/ 8297257 w 13428877"/>
              <a:gd name="connsiteY10" fmla="*/ 11407040 h 14298130"/>
              <a:gd name="connsiteX11" fmla="*/ 8472876 w 13428877"/>
              <a:gd name="connsiteY11" fmla="*/ 11100374 h 14298130"/>
              <a:gd name="connsiteX12" fmla="*/ 9901257 w 13428877"/>
              <a:gd name="connsiteY12" fmla="*/ 10259967 h 14298130"/>
              <a:gd name="connsiteX13" fmla="*/ 10082437 w 13428877"/>
              <a:gd name="connsiteY13" fmla="*/ 10210807 h 14298130"/>
              <a:gd name="connsiteX14" fmla="*/ 2138530 w 13428877"/>
              <a:gd name="connsiteY14" fmla="*/ 9903877 h 14298130"/>
              <a:gd name="connsiteX15" fmla="*/ 2304025 w 13428877"/>
              <a:gd name="connsiteY15" fmla="*/ 9949221 h 14298130"/>
              <a:gd name="connsiteX16" fmla="*/ 3623670 w 13428877"/>
              <a:gd name="connsiteY16" fmla="*/ 10724381 h 14298130"/>
              <a:gd name="connsiteX17" fmla="*/ 3785656 w 13428877"/>
              <a:gd name="connsiteY17" fmla="*/ 11007239 h 14298130"/>
              <a:gd name="connsiteX18" fmla="*/ 3785656 w 13428877"/>
              <a:gd name="connsiteY18" fmla="*/ 12570514 h 14298130"/>
              <a:gd name="connsiteX19" fmla="*/ 3623670 w 13428877"/>
              <a:gd name="connsiteY19" fmla="*/ 12853371 h 14298130"/>
              <a:gd name="connsiteX20" fmla="*/ 2304025 w 13428877"/>
              <a:gd name="connsiteY20" fmla="*/ 13628531 h 14298130"/>
              <a:gd name="connsiteX21" fmla="*/ 1971415 w 13428877"/>
              <a:gd name="connsiteY21" fmla="*/ 13628531 h 14298130"/>
              <a:gd name="connsiteX22" fmla="*/ 653931 w 13428877"/>
              <a:gd name="connsiteY22" fmla="*/ 12853371 h 14298130"/>
              <a:gd name="connsiteX23" fmla="*/ 491944 w 13428877"/>
              <a:gd name="connsiteY23" fmla="*/ 12570514 h 14298130"/>
              <a:gd name="connsiteX24" fmla="*/ 491944 w 13428877"/>
              <a:gd name="connsiteY24" fmla="*/ 11007239 h 14298130"/>
              <a:gd name="connsiteX25" fmla="*/ 653931 w 13428877"/>
              <a:gd name="connsiteY25" fmla="*/ 10724381 h 14298130"/>
              <a:gd name="connsiteX26" fmla="*/ 1971415 w 13428877"/>
              <a:gd name="connsiteY26" fmla="*/ 9949221 h 14298130"/>
              <a:gd name="connsiteX27" fmla="*/ 2138530 w 13428877"/>
              <a:gd name="connsiteY27" fmla="*/ 9903877 h 14298130"/>
              <a:gd name="connsiteX28" fmla="*/ 11848413 w 13428877"/>
              <a:gd name="connsiteY28" fmla="*/ 6789961 h 14298130"/>
              <a:gd name="connsiteX29" fmla="*/ 12007211 w 13428877"/>
              <a:gd name="connsiteY29" fmla="*/ 6833470 h 14298130"/>
              <a:gd name="connsiteX30" fmla="*/ 13273447 w 13428877"/>
              <a:gd name="connsiteY30" fmla="*/ 7577256 h 14298130"/>
              <a:gd name="connsiteX31" fmla="*/ 13428877 w 13428877"/>
              <a:gd name="connsiteY31" fmla="*/ 7848667 h 14298130"/>
              <a:gd name="connsiteX32" fmla="*/ 13428877 w 13428877"/>
              <a:gd name="connsiteY32" fmla="*/ 9348673 h 14298130"/>
              <a:gd name="connsiteX33" fmla="*/ 13273447 w 13428877"/>
              <a:gd name="connsiteY33" fmla="*/ 9620083 h 14298130"/>
              <a:gd name="connsiteX34" fmla="*/ 12007211 w 13428877"/>
              <a:gd name="connsiteY34" fmla="*/ 10363871 h 14298130"/>
              <a:gd name="connsiteX35" fmla="*/ 11688062 w 13428877"/>
              <a:gd name="connsiteY35" fmla="*/ 10363871 h 14298130"/>
              <a:gd name="connsiteX36" fmla="*/ 10423897 w 13428877"/>
              <a:gd name="connsiteY36" fmla="*/ 9620083 h 14298130"/>
              <a:gd name="connsiteX37" fmla="*/ 10268469 w 13428877"/>
              <a:gd name="connsiteY37" fmla="*/ 9348673 h 14298130"/>
              <a:gd name="connsiteX38" fmla="*/ 10268469 w 13428877"/>
              <a:gd name="connsiteY38" fmla="*/ 7848667 h 14298130"/>
              <a:gd name="connsiteX39" fmla="*/ 10423897 w 13428877"/>
              <a:gd name="connsiteY39" fmla="*/ 7577256 h 14298130"/>
              <a:gd name="connsiteX40" fmla="*/ 11688062 w 13428877"/>
              <a:gd name="connsiteY40" fmla="*/ 6833470 h 14298130"/>
              <a:gd name="connsiteX41" fmla="*/ 11848413 w 13428877"/>
              <a:gd name="connsiteY41" fmla="*/ 6789961 h 14298130"/>
              <a:gd name="connsiteX42" fmla="*/ 7957788 w 13428877"/>
              <a:gd name="connsiteY42" fmla="*/ 6727501 h 14298130"/>
              <a:gd name="connsiteX43" fmla="*/ 8137214 w 13428877"/>
              <a:gd name="connsiteY43" fmla="*/ 6776661 h 14298130"/>
              <a:gd name="connsiteX44" fmla="*/ 9567933 w 13428877"/>
              <a:gd name="connsiteY44" fmla="*/ 7617067 h 14298130"/>
              <a:gd name="connsiteX45" fmla="*/ 9743553 w 13428877"/>
              <a:gd name="connsiteY45" fmla="*/ 7923733 h 14298130"/>
              <a:gd name="connsiteX46" fmla="*/ 9743553 w 13428877"/>
              <a:gd name="connsiteY46" fmla="*/ 9618591 h 14298130"/>
              <a:gd name="connsiteX47" fmla="*/ 9567933 w 13428877"/>
              <a:gd name="connsiteY47" fmla="*/ 9925257 h 14298130"/>
              <a:gd name="connsiteX48" fmla="*/ 8137214 w 13428877"/>
              <a:gd name="connsiteY48" fmla="*/ 10765663 h 14298130"/>
              <a:gd name="connsiteX49" fmla="*/ 7776606 w 13428877"/>
              <a:gd name="connsiteY49" fmla="*/ 10765663 h 14298130"/>
              <a:gd name="connsiteX50" fmla="*/ 6348227 w 13428877"/>
              <a:gd name="connsiteY50" fmla="*/ 9925257 h 14298130"/>
              <a:gd name="connsiteX51" fmla="*/ 6172606 w 13428877"/>
              <a:gd name="connsiteY51" fmla="*/ 9618591 h 14298130"/>
              <a:gd name="connsiteX52" fmla="*/ 6172606 w 13428877"/>
              <a:gd name="connsiteY52" fmla="*/ 7923733 h 14298130"/>
              <a:gd name="connsiteX53" fmla="*/ 6348227 w 13428877"/>
              <a:gd name="connsiteY53" fmla="*/ 7617067 h 14298130"/>
              <a:gd name="connsiteX54" fmla="*/ 7776606 w 13428877"/>
              <a:gd name="connsiteY54" fmla="*/ 6776661 h 14298130"/>
              <a:gd name="connsiteX55" fmla="*/ 7957788 w 13428877"/>
              <a:gd name="connsiteY55" fmla="*/ 6727501 h 14298130"/>
              <a:gd name="connsiteX56" fmla="*/ 4015389 w 13428877"/>
              <a:gd name="connsiteY56" fmla="*/ 6670834 h 14298130"/>
              <a:gd name="connsiteX57" fmla="*/ 4179396 w 13428877"/>
              <a:gd name="connsiteY57" fmla="*/ 6715771 h 14298130"/>
              <a:gd name="connsiteX58" fmla="*/ 5487164 w 13428877"/>
              <a:gd name="connsiteY58" fmla="*/ 7483953 h 14298130"/>
              <a:gd name="connsiteX59" fmla="*/ 5647692 w 13428877"/>
              <a:gd name="connsiteY59" fmla="*/ 7764265 h 14298130"/>
              <a:gd name="connsiteX60" fmla="*/ 5647692 w 13428877"/>
              <a:gd name="connsiteY60" fmla="*/ 9313471 h 14298130"/>
              <a:gd name="connsiteX61" fmla="*/ 5487164 w 13428877"/>
              <a:gd name="connsiteY61" fmla="*/ 9593784 h 14298130"/>
              <a:gd name="connsiteX62" fmla="*/ 4179396 w 13428877"/>
              <a:gd name="connsiteY62" fmla="*/ 10361968 h 14298130"/>
              <a:gd name="connsiteX63" fmla="*/ 3849779 w 13428877"/>
              <a:gd name="connsiteY63" fmla="*/ 10361968 h 14298130"/>
              <a:gd name="connsiteX64" fmla="*/ 2544150 w 13428877"/>
              <a:gd name="connsiteY64" fmla="*/ 9593784 h 14298130"/>
              <a:gd name="connsiteX65" fmla="*/ 2383622 w 13428877"/>
              <a:gd name="connsiteY65" fmla="*/ 9313471 h 14298130"/>
              <a:gd name="connsiteX66" fmla="*/ 2383622 w 13428877"/>
              <a:gd name="connsiteY66" fmla="*/ 7764265 h 14298130"/>
              <a:gd name="connsiteX67" fmla="*/ 2544150 w 13428877"/>
              <a:gd name="connsiteY67" fmla="*/ 7483953 h 14298130"/>
              <a:gd name="connsiteX68" fmla="*/ 3849779 w 13428877"/>
              <a:gd name="connsiteY68" fmla="*/ 6715771 h 14298130"/>
              <a:gd name="connsiteX69" fmla="*/ 4015389 w 13428877"/>
              <a:gd name="connsiteY69" fmla="*/ 6670834 h 14298130"/>
              <a:gd name="connsiteX70" fmla="*/ 5986575 w 13428877"/>
              <a:gd name="connsiteY70" fmla="*/ 3147630 h 14298130"/>
              <a:gd name="connsiteX71" fmla="*/ 6166001 w 13428877"/>
              <a:gd name="connsiteY71" fmla="*/ 3196790 h 14298130"/>
              <a:gd name="connsiteX72" fmla="*/ 7596722 w 13428877"/>
              <a:gd name="connsiteY72" fmla="*/ 4037196 h 14298130"/>
              <a:gd name="connsiteX73" fmla="*/ 7772342 w 13428877"/>
              <a:gd name="connsiteY73" fmla="*/ 4343862 h 14298130"/>
              <a:gd name="connsiteX74" fmla="*/ 7772342 w 13428877"/>
              <a:gd name="connsiteY74" fmla="*/ 6038720 h 14298130"/>
              <a:gd name="connsiteX75" fmla="*/ 7596722 w 13428877"/>
              <a:gd name="connsiteY75" fmla="*/ 6345386 h 14298130"/>
              <a:gd name="connsiteX76" fmla="*/ 6166001 w 13428877"/>
              <a:gd name="connsiteY76" fmla="*/ 7185791 h 14298130"/>
              <a:gd name="connsiteX77" fmla="*/ 5805393 w 13428877"/>
              <a:gd name="connsiteY77" fmla="*/ 7185791 h 14298130"/>
              <a:gd name="connsiteX78" fmla="*/ 4377014 w 13428877"/>
              <a:gd name="connsiteY78" fmla="*/ 6345386 h 14298130"/>
              <a:gd name="connsiteX79" fmla="*/ 4201395 w 13428877"/>
              <a:gd name="connsiteY79" fmla="*/ 6038720 h 14298130"/>
              <a:gd name="connsiteX80" fmla="*/ 4201395 w 13428877"/>
              <a:gd name="connsiteY80" fmla="*/ 4343862 h 14298130"/>
              <a:gd name="connsiteX81" fmla="*/ 4377014 w 13428877"/>
              <a:gd name="connsiteY81" fmla="*/ 4037196 h 14298130"/>
              <a:gd name="connsiteX82" fmla="*/ 5805393 w 13428877"/>
              <a:gd name="connsiteY82" fmla="*/ 3196790 h 14298130"/>
              <a:gd name="connsiteX83" fmla="*/ 5986575 w 13428877"/>
              <a:gd name="connsiteY83" fmla="*/ 3147630 h 14298130"/>
              <a:gd name="connsiteX84" fmla="*/ 9928999 w 13428877"/>
              <a:gd name="connsiteY84" fmla="*/ 3147629 h 14298130"/>
              <a:gd name="connsiteX85" fmla="*/ 10108423 w 13428877"/>
              <a:gd name="connsiteY85" fmla="*/ 3196789 h 14298130"/>
              <a:gd name="connsiteX86" fmla="*/ 11539144 w 13428877"/>
              <a:gd name="connsiteY86" fmla="*/ 4037196 h 14298130"/>
              <a:gd name="connsiteX87" fmla="*/ 11714765 w 13428877"/>
              <a:gd name="connsiteY87" fmla="*/ 4343862 h 14298130"/>
              <a:gd name="connsiteX88" fmla="*/ 11714765 w 13428877"/>
              <a:gd name="connsiteY88" fmla="*/ 6038720 h 14298130"/>
              <a:gd name="connsiteX89" fmla="*/ 11539144 w 13428877"/>
              <a:gd name="connsiteY89" fmla="*/ 6345385 h 14298130"/>
              <a:gd name="connsiteX90" fmla="*/ 10108423 w 13428877"/>
              <a:gd name="connsiteY90" fmla="*/ 7185791 h 14298130"/>
              <a:gd name="connsiteX91" fmla="*/ 9747817 w 13428877"/>
              <a:gd name="connsiteY91" fmla="*/ 7185791 h 14298130"/>
              <a:gd name="connsiteX92" fmla="*/ 8319438 w 13428877"/>
              <a:gd name="connsiteY92" fmla="*/ 6345385 h 14298130"/>
              <a:gd name="connsiteX93" fmla="*/ 8143818 w 13428877"/>
              <a:gd name="connsiteY93" fmla="*/ 6038720 h 14298130"/>
              <a:gd name="connsiteX94" fmla="*/ 8143818 w 13428877"/>
              <a:gd name="connsiteY94" fmla="*/ 4343862 h 14298130"/>
              <a:gd name="connsiteX95" fmla="*/ 8319438 w 13428877"/>
              <a:gd name="connsiteY95" fmla="*/ 4037196 h 14298130"/>
              <a:gd name="connsiteX96" fmla="*/ 9747817 w 13428877"/>
              <a:gd name="connsiteY96" fmla="*/ 3196789 h 14298130"/>
              <a:gd name="connsiteX97" fmla="*/ 9928999 w 13428877"/>
              <a:gd name="connsiteY97" fmla="*/ 3147629 h 14298130"/>
              <a:gd name="connsiteX98" fmla="*/ 277397 w 13428877"/>
              <a:gd name="connsiteY98" fmla="*/ 0 h 14298130"/>
              <a:gd name="connsiteX99" fmla="*/ 629891 w 13428877"/>
              <a:gd name="connsiteY99" fmla="*/ 96578 h 14298130"/>
              <a:gd name="connsiteX100" fmla="*/ 3440637 w 13428877"/>
              <a:gd name="connsiteY100" fmla="*/ 1747614 h 14298130"/>
              <a:gd name="connsiteX101" fmla="*/ 3785656 w 13428877"/>
              <a:gd name="connsiteY101" fmla="*/ 2350080 h 14298130"/>
              <a:gd name="connsiteX102" fmla="*/ 3785656 w 13428877"/>
              <a:gd name="connsiteY102" fmla="*/ 5679743 h 14298130"/>
              <a:gd name="connsiteX103" fmla="*/ 3440637 w 13428877"/>
              <a:gd name="connsiteY103" fmla="*/ 6282209 h 14298130"/>
              <a:gd name="connsiteX104" fmla="*/ 629891 w 13428877"/>
              <a:gd name="connsiteY104" fmla="*/ 7933242 h 14298130"/>
              <a:gd name="connsiteX105" fmla="*/ 6423 w 13428877"/>
              <a:gd name="connsiteY105" fmla="*/ 7975495 h 14298130"/>
              <a:gd name="connsiteX106" fmla="*/ 0 w 13428877"/>
              <a:gd name="connsiteY106" fmla="*/ 7972301 h 14298130"/>
              <a:gd name="connsiteX107" fmla="*/ 0 w 13428877"/>
              <a:gd name="connsiteY107" fmla="*/ 57520 h 14298130"/>
              <a:gd name="connsiteX108" fmla="*/ 6423 w 13428877"/>
              <a:gd name="connsiteY108" fmla="*/ 54326 h 14298130"/>
              <a:gd name="connsiteX109" fmla="*/ 277397 w 13428877"/>
              <a:gd name="connsiteY109" fmla="*/ 0 h 14298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3428877" h="14298130">
                <a:moveTo>
                  <a:pt x="10082437" y="10210807"/>
                </a:moveTo>
                <a:cubicBezTo>
                  <a:pt x="10144782" y="10210807"/>
                  <a:pt x="10206834" y="10227194"/>
                  <a:pt x="10261862" y="10259967"/>
                </a:cubicBezTo>
                <a:cubicBezTo>
                  <a:pt x="11692583" y="11100374"/>
                  <a:pt x="11692583" y="11100374"/>
                  <a:pt x="11692583" y="11100374"/>
                </a:cubicBezTo>
                <a:cubicBezTo>
                  <a:pt x="11800297" y="11165921"/>
                  <a:pt x="11868205" y="11282969"/>
                  <a:pt x="11868205" y="11407040"/>
                </a:cubicBezTo>
                <a:cubicBezTo>
                  <a:pt x="11868205" y="13101898"/>
                  <a:pt x="11868205" y="13101898"/>
                  <a:pt x="11868205" y="13101898"/>
                </a:cubicBezTo>
                <a:cubicBezTo>
                  <a:pt x="11868205" y="13225969"/>
                  <a:pt x="11800297" y="13343017"/>
                  <a:pt x="11692583" y="13408564"/>
                </a:cubicBezTo>
                <a:cubicBezTo>
                  <a:pt x="10261862" y="14248970"/>
                  <a:pt x="10261862" y="14248970"/>
                  <a:pt x="10261862" y="14248970"/>
                </a:cubicBezTo>
                <a:cubicBezTo>
                  <a:pt x="10151807" y="14314517"/>
                  <a:pt x="10013654" y="14314517"/>
                  <a:pt x="9901257" y="14248970"/>
                </a:cubicBezTo>
                <a:cubicBezTo>
                  <a:pt x="8472876" y="13408564"/>
                  <a:pt x="8472876" y="13408564"/>
                  <a:pt x="8472876" y="13408564"/>
                </a:cubicBezTo>
                <a:cubicBezTo>
                  <a:pt x="8362822" y="13343017"/>
                  <a:pt x="8297257" y="13225969"/>
                  <a:pt x="8297257" y="13101898"/>
                </a:cubicBezTo>
                <a:cubicBezTo>
                  <a:pt x="8297257" y="11407040"/>
                  <a:pt x="8297257" y="11407040"/>
                  <a:pt x="8297257" y="11407040"/>
                </a:cubicBezTo>
                <a:cubicBezTo>
                  <a:pt x="8297257" y="11282969"/>
                  <a:pt x="8362822" y="11165921"/>
                  <a:pt x="8472876" y="11100374"/>
                </a:cubicBezTo>
                <a:cubicBezTo>
                  <a:pt x="9901257" y="10259967"/>
                  <a:pt x="9901257" y="10259967"/>
                  <a:pt x="9901257" y="10259967"/>
                </a:cubicBezTo>
                <a:cubicBezTo>
                  <a:pt x="9957455" y="10227194"/>
                  <a:pt x="10020092" y="10210807"/>
                  <a:pt x="10082437" y="10210807"/>
                </a:cubicBezTo>
                <a:close/>
                <a:moveTo>
                  <a:pt x="2138530" y="9903877"/>
                </a:moveTo>
                <a:cubicBezTo>
                  <a:pt x="2196035" y="9903877"/>
                  <a:pt x="2253271" y="9918992"/>
                  <a:pt x="2304025" y="9949221"/>
                </a:cubicBezTo>
                <a:cubicBezTo>
                  <a:pt x="3623670" y="10724381"/>
                  <a:pt x="3623670" y="10724381"/>
                  <a:pt x="3623670" y="10724381"/>
                </a:cubicBezTo>
                <a:cubicBezTo>
                  <a:pt x="3723022" y="10784839"/>
                  <a:pt x="3785656" y="10892800"/>
                  <a:pt x="3785656" y="11007239"/>
                </a:cubicBezTo>
                <a:cubicBezTo>
                  <a:pt x="3785656" y="12570514"/>
                  <a:pt x="3785656" y="12570514"/>
                  <a:pt x="3785656" y="12570514"/>
                </a:cubicBezTo>
                <a:cubicBezTo>
                  <a:pt x="3785656" y="12684952"/>
                  <a:pt x="3723022" y="12792913"/>
                  <a:pt x="3623670" y="12853371"/>
                </a:cubicBezTo>
                <a:cubicBezTo>
                  <a:pt x="2304025" y="13628531"/>
                  <a:pt x="2304025" y="13628531"/>
                  <a:pt x="2304025" y="13628531"/>
                </a:cubicBezTo>
                <a:cubicBezTo>
                  <a:pt x="2202514" y="13688989"/>
                  <a:pt x="2075086" y="13688989"/>
                  <a:pt x="1971415" y="13628531"/>
                </a:cubicBezTo>
                <a:cubicBezTo>
                  <a:pt x="653931" y="12853371"/>
                  <a:pt x="653931" y="12853371"/>
                  <a:pt x="653931" y="12853371"/>
                </a:cubicBezTo>
                <a:cubicBezTo>
                  <a:pt x="552419" y="12792913"/>
                  <a:pt x="491944" y="12684952"/>
                  <a:pt x="491944" y="12570514"/>
                </a:cubicBezTo>
                <a:cubicBezTo>
                  <a:pt x="491944" y="11007239"/>
                  <a:pt x="491944" y="11007239"/>
                  <a:pt x="491944" y="11007239"/>
                </a:cubicBezTo>
                <a:cubicBezTo>
                  <a:pt x="491944" y="10892800"/>
                  <a:pt x="552419" y="10784839"/>
                  <a:pt x="653931" y="10724381"/>
                </a:cubicBezTo>
                <a:cubicBezTo>
                  <a:pt x="1971415" y="9949221"/>
                  <a:pt x="1971415" y="9949221"/>
                  <a:pt x="1971415" y="9949221"/>
                </a:cubicBezTo>
                <a:cubicBezTo>
                  <a:pt x="2023251" y="9918992"/>
                  <a:pt x="2081025" y="9903877"/>
                  <a:pt x="2138530" y="9903877"/>
                </a:cubicBezTo>
                <a:close/>
                <a:moveTo>
                  <a:pt x="11848413" y="6789961"/>
                </a:moveTo>
                <a:cubicBezTo>
                  <a:pt x="11903590" y="6789961"/>
                  <a:pt x="11958509" y="6804464"/>
                  <a:pt x="12007211" y="6833470"/>
                </a:cubicBezTo>
                <a:cubicBezTo>
                  <a:pt x="13273447" y="7577256"/>
                  <a:pt x="13273447" y="7577256"/>
                  <a:pt x="13273447" y="7577256"/>
                </a:cubicBezTo>
                <a:cubicBezTo>
                  <a:pt x="13368777" y="7635268"/>
                  <a:pt x="13428877" y="7738860"/>
                  <a:pt x="13428877" y="7848667"/>
                </a:cubicBezTo>
                <a:cubicBezTo>
                  <a:pt x="13428877" y="9348673"/>
                  <a:pt x="13428877" y="9348673"/>
                  <a:pt x="13428877" y="9348673"/>
                </a:cubicBezTo>
                <a:cubicBezTo>
                  <a:pt x="13428877" y="9458480"/>
                  <a:pt x="13368777" y="9562072"/>
                  <a:pt x="13273447" y="9620083"/>
                </a:cubicBezTo>
                <a:cubicBezTo>
                  <a:pt x="12007211" y="10363871"/>
                  <a:pt x="12007211" y="10363871"/>
                  <a:pt x="12007211" y="10363871"/>
                </a:cubicBezTo>
                <a:cubicBezTo>
                  <a:pt x="11909808" y="10421882"/>
                  <a:pt x="11787536" y="10421882"/>
                  <a:pt x="11688062" y="10363871"/>
                </a:cubicBezTo>
                <a:cubicBezTo>
                  <a:pt x="10423897" y="9620083"/>
                  <a:pt x="10423897" y="9620083"/>
                  <a:pt x="10423897" y="9620083"/>
                </a:cubicBezTo>
                <a:cubicBezTo>
                  <a:pt x="10326495" y="9562072"/>
                  <a:pt x="10268469" y="9458480"/>
                  <a:pt x="10268469" y="9348673"/>
                </a:cubicBezTo>
                <a:cubicBezTo>
                  <a:pt x="10268469" y="7848667"/>
                  <a:pt x="10268469" y="7848667"/>
                  <a:pt x="10268469" y="7848667"/>
                </a:cubicBezTo>
                <a:cubicBezTo>
                  <a:pt x="10268469" y="7738860"/>
                  <a:pt x="10326495" y="7635268"/>
                  <a:pt x="10423897" y="7577256"/>
                </a:cubicBezTo>
                <a:cubicBezTo>
                  <a:pt x="11688062" y="6833470"/>
                  <a:pt x="11688062" y="6833470"/>
                  <a:pt x="11688062" y="6833470"/>
                </a:cubicBezTo>
                <a:cubicBezTo>
                  <a:pt x="11737799" y="6804464"/>
                  <a:pt x="11793236" y="6789961"/>
                  <a:pt x="11848413" y="6789961"/>
                </a:cubicBezTo>
                <a:close/>
                <a:moveTo>
                  <a:pt x="7957788" y="6727501"/>
                </a:moveTo>
                <a:cubicBezTo>
                  <a:pt x="8020133" y="6727501"/>
                  <a:pt x="8082186" y="6743887"/>
                  <a:pt x="8137214" y="6776661"/>
                </a:cubicBezTo>
                <a:cubicBezTo>
                  <a:pt x="9567933" y="7617067"/>
                  <a:pt x="9567933" y="7617067"/>
                  <a:pt x="9567933" y="7617067"/>
                </a:cubicBezTo>
                <a:cubicBezTo>
                  <a:pt x="9675647" y="7682613"/>
                  <a:pt x="9743553" y="7799662"/>
                  <a:pt x="9743553" y="7923733"/>
                </a:cubicBezTo>
                <a:cubicBezTo>
                  <a:pt x="9743553" y="9618591"/>
                  <a:pt x="9743553" y="9618591"/>
                  <a:pt x="9743553" y="9618591"/>
                </a:cubicBezTo>
                <a:cubicBezTo>
                  <a:pt x="9743553" y="9742661"/>
                  <a:pt x="9675647" y="9859710"/>
                  <a:pt x="9567933" y="9925257"/>
                </a:cubicBezTo>
                <a:cubicBezTo>
                  <a:pt x="8137214" y="10765663"/>
                  <a:pt x="8137214" y="10765663"/>
                  <a:pt x="8137214" y="10765663"/>
                </a:cubicBezTo>
                <a:cubicBezTo>
                  <a:pt x="8027158" y="10831210"/>
                  <a:pt x="7889003" y="10831210"/>
                  <a:pt x="7776606" y="10765663"/>
                </a:cubicBezTo>
                <a:cubicBezTo>
                  <a:pt x="6348227" y="9925257"/>
                  <a:pt x="6348227" y="9925257"/>
                  <a:pt x="6348227" y="9925257"/>
                </a:cubicBezTo>
                <a:cubicBezTo>
                  <a:pt x="6238171" y="9859710"/>
                  <a:pt x="6172606" y="9742661"/>
                  <a:pt x="6172606" y="9618591"/>
                </a:cubicBezTo>
                <a:cubicBezTo>
                  <a:pt x="6172606" y="7923733"/>
                  <a:pt x="6172606" y="7923733"/>
                  <a:pt x="6172606" y="7923733"/>
                </a:cubicBezTo>
                <a:cubicBezTo>
                  <a:pt x="6172606" y="7799662"/>
                  <a:pt x="6238171" y="7682613"/>
                  <a:pt x="6348227" y="7617067"/>
                </a:cubicBezTo>
                <a:cubicBezTo>
                  <a:pt x="7776606" y="6776661"/>
                  <a:pt x="7776606" y="6776661"/>
                  <a:pt x="7776606" y="6776661"/>
                </a:cubicBezTo>
                <a:cubicBezTo>
                  <a:pt x="7832804" y="6743887"/>
                  <a:pt x="7895443" y="6727501"/>
                  <a:pt x="7957788" y="6727501"/>
                </a:cubicBezTo>
                <a:close/>
                <a:moveTo>
                  <a:pt x="4015389" y="6670834"/>
                </a:moveTo>
                <a:cubicBezTo>
                  <a:pt x="4072377" y="6670834"/>
                  <a:pt x="4129097" y="6685813"/>
                  <a:pt x="4179396" y="6715771"/>
                </a:cubicBezTo>
                <a:cubicBezTo>
                  <a:pt x="5487164" y="7483953"/>
                  <a:pt x="5487164" y="7483953"/>
                  <a:pt x="5487164" y="7483953"/>
                </a:cubicBezTo>
                <a:cubicBezTo>
                  <a:pt x="5585620" y="7543867"/>
                  <a:pt x="5647692" y="7650857"/>
                  <a:pt x="5647692" y="7764265"/>
                </a:cubicBezTo>
                <a:cubicBezTo>
                  <a:pt x="5647692" y="9313471"/>
                  <a:pt x="5647692" y="9313471"/>
                  <a:pt x="5647692" y="9313471"/>
                </a:cubicBezTo>
                <a:cubicBezTo>
                  <a:pt x="5647692" y="9426880"/>
                  <a:pt x="5585620" y="9533870"/>
                  <a:pt x="5487164" y="9593784"/>
                </a:cubicBezTo>
                <a:cubicBezTo>
                  <a:pt x="4179396" y="10361968"/>
                  <a:pt x="4179396" y="10361968"/>
                  <a:pt x="4179396" y="10361968"/>
                </a:cubicBezTo>
                <a:cubicBezTo>
                  <a:pt x="4078797" y="10421882"/>
                  <a:pt x="3952517" y="10421882"/>
                  <a:pt x="3849779" y="10361968"/>
                </a:cubicBezTo>
                <a:cubicBezTo>
                  <a:pt x="2544150" y="9593784"/>
                  <a:pt x="2544150" y="9593784"/>
                  <a:pt x="2544150" y="9593784"/>
                </a:cubicBezTo>
                <a:cubicBezTo>
                  <a:pt x="2443553" y="9533870"/>
                  <a:pt x="2383622" y="9426880"/>
                  <a:pt x="2383622" y="9313471"/>
                </a:cubicBezTo>
                <a:cubicBezTo>
                  <a:pt x="2383622" y="7764265"/>
                  <a:pt x="2383622" y="7764265"/>
                  <a:pt x="2383622" y="7764265"/>
                </a:cubicBezTo>
                <a:cubicBezTo>
                  <a:pt x="2383622" y="7650857"/>
                  <a:pt x="2443553" y="7543867"/>
                  <a:pt x="2544150" y="7483953"/>
                </a:cubicBezTo>
                <a:cubicBezTo>
                  <a:pt x="3849779" y="6715771"/>
                  <a:pt x="3849779" y="6715771"/>
                  <a:pt x="3849779" y="6715771"/>
                </a:cubicBezTo>
                <a:cubicBezTo>
                  <a:pt x="3901146" y="6685813"/>
                  <a:pt x="3958403" y="6670834"/>
                  <a:pt x="4015389" y="6670834"/>
                </a:cubicBezTo>
                <a:close/>
                <a:moveTo>
                  <a:pt x="5986575" y="3147630"/>
                </a:moveTo>
                <a:cubicBezTo>
                  <a:pt x="6048921" y="3147630"/>
                  <a:pt x="6110972" y="3164016"/>
                  <a:pt x="6166001" y="3196790"/>
                </a:cubicBezTo>
                <a:cubicBezTo>
                  <a:pt x="7596722" y="4037196"/>
                  <a:pt x="7596722" y="4037196"/>
                  <a:pt x="7596722" y="4037196"/>
                </a:cubicBezTo>
                <a:cubicBezTo>
                  <a:pt x="7704436" y="4102742"/>
                  <a:pt x="7772342" y="4219791"/>
                  <a:pt x="7772342" y="4343862"/>
                </a:cubicBezTo>
                <a:cubicBezTo>
                  <a:pt x="7772342" y="6038720"/>
                  <a:pt x="7772342" y="6038720"/>
                  <a:pt x="7772342" y="6038720"/>
                </a:cubicBezTo>
                <a:cubicBezTo>
                  <a:pt x="7772342" y="6162791"/>
                  <a:pt x="7704436" y="6279839"/>
                  <a:pt x="7596722" y="6345386"/>
                </a:cubicBezTo>
                <a:cubicBezTo>
                  <a:pt x="6166001" y="7185791"/>
                  <a:pt x="6166001" y="7185791"/>
                  <a:pt x="6166001" y="7185791"/>
                </a:cubicBezTo>
                <a:cubicBezTo>
                  <a:pt x="6055946" y="7251339"/>
                  <a:pt x="5917790" y="7251339"/>
                  <a:pt x="5805393" y="7185791"/>
                </a:cubicBezTo>
                <a:cubicBezTo>
                  <a:pt x="4377014" y="6345386"/>
                  <a:pt x="4377014" y="6345386"/>
                  <a:pt x="4377014" y="6345386"/>
                </a:cubicBezTo>
                <a:cubicBezTo>
                  <a:pt x="4266960" y="6279839"/>
                  <a:pt x="4201395" y="6162791"/>
                  <a:pt x="4201395" y="6038720"/>
                </a:cubicBezTo>
                <a:cubicBezTo>
                  <a:pt x="4201395" y="4343862"/>
                  <a:pt x="4201395" y="4343862"/>
                  <a:pt x="4201395" y="4343862"/>
                </a:cubicBezTo>
                <a:cubicBezTo>
                  <a:pt x="4201395" y="4219791"/>
                  <a:pt x="4266960" y="4102742"/>
                  <a:pt x="4377014" y="4037196"/>
                </a:cubicBezTo>
                <a:cubicBezTo>
                  <a:pt x="5805393" y="3196790"/>
                  <a:pt x="5805393" y="3196790"/>
                  <a:pt x="5805393" y="3196790"/>
                </a:cubicBezTo>
                <a:cubicBezTo>
                  <a:pt x="5861593" y="3164016"/>
                  <a:pt x="5924231" y="3147630"/>
                  <a:pt x="5986575" y="3147630"/>
                </a:cubicBezTo>
                <a:close/>
                <a:moveTo>
                  <a:pt x="9928999" y="3147629"/>
                </a:moveTo>
                <a:cubicBezTo>
                  <a:pt x="9991344" y="3147629"/>
                  <a:pt x="10053396" y="3164016"/>
                  <a:pt x="10108423" y="3196789"/>
                </a:cubicBezTo>
                <a:cubicBezTo>
                  <a:pt x="11539144" y="4037196"/>
                  <a:pt x="11539144" y="4037196"/>
                  <a:pt x="11539144" y="4037196"/>
                </a:cubicBezTo>
                <a:cubicBezTo>
                  <a:pt x="11646858" y="4102742"/>
                  <a:pt x="11714765" y="4219790"/>
                  <a:pt x="11714765" y="4343862"/>
                </a:cubicBezTo>
                <a:cubicBezTo>
                  <a:pt x="11714765" y="6038720"/>
                  <a:pt x="11714765" y="6038720"/>
                  <a:pt x="11714765" y="6038720"/>
                </a:cubicBezTo>
                <a:cubicBezTo>
                  <a:pt x="11714765" y="6162791"/>
                  <a:pt x="11646858" y="6279838"/>
                  <a:pt x="11539144" y="6345385"/>
                </a:cubicBezTo>
                <a:cubicBezTo>
                  <a:pt x="10108423" y="7185791"/>
                  <a:pt x="10108423" y="7185791"/>
                  <a:pt x="10108423" y="7185791"/>
                </a:cubicBezTo>
                <a:cubicBezTo>
                  <a:pt x="9998368" y="7251339"/>
                  <a:pt x="9860214" y="7251339"/>
                  <a:pt x="9747817" y="7185791"/>
                </a:cubicBezTo>
                <a:cubicBezTo>
                  <a:pt x="8319438" y="6345385"/>
                  <a:pt x="8319438" y="6345385"/>
                  <a:pt x="8319438" y="6345385"/>
                </a:cubicBezTo>
                <a:cubicBezTo>
                  <a:pt x="8209383" y="6279838"/>
                  <a:pt x="8143818" y="6162791"/>
                  <a:pt x="8143818" y="6038720"/>
                </a:cubicBezTo>
                <a:cubicBezTo>
                  <a:pt x="8143818" y="4343862"/>
                  <a:pt x="8143818" y="4343862"/>
                  <a:pt x="8143818" y="4343862"/>
                </a:cubicBezTo>
                <a:cubicBezTo>
                  <a:pt x="8143818" y="4219790"/>
                  <a:pt x="8209383" y="4102742"/>
                  <a:pt x="8319438" y="4037196"/>
                </a:cubicBezTo>
                <a:cubicBezTo>
                  <a:pt x="9747817" y="3196789"/>
                  <a:pt x="9747817" y="3196789"/>
                  <a:pt x="9747817" y="3196789"/>
                </a:cubicBezTo>
                <a:cubicBezTo>
                  <a:pt x="9804016" y="3164016"/>
                  <a:pt x="9866654" y="3147629"/>
                  <a:pt x="9928999" y="3147629"/>
                </a:cubicBezTo>
                <a:close/>
                <a:moveTo>
                  <a:pt x="277397" y="0"/>
                </a:moveTo>
                <a:cubicBezTo>
                  <a:pt x="399879" y="0"/>
                  <a:pt x="521785" y="32194"/>
                  <a:pt x="629891" y="96578"/>
                </a:cubicBezTo>
                <a:cubicBezTo>
                  <a:pt x="3440637" y="1747614"/>
                  <a:pt x="3440637" y="1747614"/>
                  <a:pt x="3440637" y="1747614"/>
                </a:cubicBezTo>
                <a:cubicBezTo>
                  <a:pt x="3652250" y="1876385"/>
                  <a:pt x="3785656" y="2106334"/>
                  <a:pt x="3785656" y="2350080"/>
                </a:cubicBezTo>
                <a:cubicBezTo>
                  <a:pt x="3785656" y="5679743"/>
                  <a:pt x="3785656" y="5679743"/>
                  <a:pt x="3785656" y="5679743"/>
                </a:cubicBezTo>
                <a:cubicBezTo>
                  <a:pt x="3785656" y="5923489"/>
                  <a:pt x="3652250" y="6153437"/>
                  <a:pt x="3440637" y="6282209"/>
                </a:cubicBezTo>
                <a:cubicBezTo>
                  <a:pt x="629891" y="7933242"/>
                  <a:pt x="629891" y="7933242"/>
                  <a:pt x="629891" y="7933242"/>
                </a:cubicBezTo>
                <a:cubicBezTo>
                  <a:pt x="440706" y="8045917"/>
                  <a:pt x="209256" y="8060001"/>
                  <a:pt x="6423" y="7975495"/>
                </a:cubicBezTo>
                <a:lnTo>
                  <a:pt x="0" y="7972301"/>
                </a:lnTo>
                <a:lnTo>
                  <a:pt x="0" y="57520"/>
                </a:lnTo>
                <a:lnTo>
                  <a:pt x="6423" y="54326"/>
                </a:lnTo>
                <a:cubicBezTo>
                  <a:pt x="93351" y="18109"/>
                  <a:pt x="185536" y="0"/>
                  <a:pt x="27739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ECD4646-40B5-4BCD-8886-C1B224E27120}"/>
              </a:ext>
            </a:extLst>
          </p:cNvPr>
          <p:cNvSpPr/>
          <p:nvPr userDrawn="1"/>
        </p:nvSpPr>
        <p:spPr>
          <a:xfrm>
            <a:off x="700943" y="4739134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3E0DF5-C16A-428D-9BDA-1DA55B164DCE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4FAC87A-803D-49A2-B320-3C81F097A051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AD52A713-2ABB-4C8F-A713-352FF165B653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9BA96DD-27ED-4BF8-88F6-024D826B996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1A77ED1-8BD8-4F2B-BBB0-D11ABD2D815E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42FC759-1BCE-4968-B107-937FBEBCCBEC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4CE9427-730C-4F0B-97AB-6B1658A867D3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2171534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10" grpId="0"/>
    </p:bldLst>
  </p:timing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42297FFD-0949-4E46-85F1-EAE343C3C79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442617" y="870939"/>
            <a:ext cx="8719002" cy="2727749"/>
          </a:xfrm>
          <a:custGeom>
            <a:avLst/>
            <a:gdLst>
              <a:gd name="connsiteX0" fmla="*/ 4953374 w 12817473"/>
              <a:gd name="connsiteY0" fmla="*/ 913339 h 4009438"/>
              <a:gd name="connsiteX1" fmla="*/ 4350982 w 12817473"/>
              <a:gd name="connsiteY1" fmla="*/ 2004720 h 4009438"/>
              <a:gd name="connsiteX2" fmla="*/ 4953374 w 12817473"/>
              <a:gd name="connsiteY2" fmla="*/ 3096101 h 4009438"/>
              <a:gd name="connsiteX3" fmla="*/ 5555766 w 12817473"/>
              <a:gd name="connsiteY3" fmla="*/ 2004720 h 4009438"/>
              <a:gd name="connsiteX4" fmla="*/ 4953374 w 12817473"/>
              <a:gd name="connsiteY4" fmla="*/ 913339 h 4009438"/>
              <a:gd name="connsiteX5" fmla="*/ 11298369 w 12817473"/>
              <a:gd name="connsiteY5" fmla="*/ 98132 h 4009438"/>
              <a:gd name="connsiteX6" fmla="*/ 12042577 w 12817473"/>
              <a:gd name="connsiteY6" fmla="*/ 236774 h 4009438"/>
              <a:gd name="connsiteX7" fmla="*/ 12541273 w 12817473"/>
              <a:gd name="connsiteY7" fmla="*/ 621890 h 4009438"/>
              <a:gd name="connsiteX8" fmla="*/ 12717733 w 12817473"/>
              <a:gd name="connsiteY8" fmla="*/ 1214968 h 4009438"/>
              <a:gd name="connsiteX9" fmla="*/ 12671701 w 12817473"/>
              <a:gd name="connsiteY9" fmla="*/ 1569274 h 4009438"/>
              <a:gd name="connsiteX10" fmla="*/ 12495241 w 12817473"/>
              <a:gd name="connsiteY10" fmla="*/ 1938985 h 4009438"/>
              <a:gd name="connsiteX11" fmla="*/ 12096281 w 12817473"/>
              <a:gd name="connsiteY11" fmla="*/ 2378017 h 4009438"/>
              <a:gd name="connsiteX12" fmla="*/ 11405781 w 12817473"/>
              <a:gd name="connsiteY12" fmla="*/ 3017309 h 4009438"/>
              <a:gd name="connsiteX13" fmla="*/ 12817473 w 12817473"/>
              <a:gd name="connsiteY13" fmla="*/ 3017309 h 4009438"/>
              <a:gd name="connsiteX14" fmla="*/ 12817473 w 12817473"/>
              <a:gd name="connsiteY14" fmla="*/ 3841457 h 4009438"/>
              <a:gd name="connsiteX15" fmla="*/ 9978742 w 12817473"/>
              <a:gd name="connsiteY15" fmla="*/ 3841457 h 4009438"/>
              <a:gd name="connsiteX16" fmla="*/ 9978742 w 12817473"/>
              <a:gd name="connsiteY16" fmla="*/ 3186760 h 4009438"/>
              <a:gd name="connsiteX17" fmla="*/ 11344401 w 12817473"/>
              <a:gd name="connsiteY17" fmla="*/ 1908176 h 4009438"/>
              <a:gd name="connsiteX18" fmla="*/ 11559225 w 12817473"/>
              <a:gd name="connsiteY18" fmla="*/ 1661702 h 4009438"/>
              <a:gd name="connsiteX19" fmla="*/ 11651293 w 12817473"/>
              <a:gd name="connsiteY19" fmla="*/ 1476847 h 4009438"/>
              <a:gd name="connsiteX20" fmla="*/ 11674309 w 12817473"/>
              <a:gd name="connsiteY20" fmla="*/ 1315099 h 4009438"/>
              <a:gd name="connsiteX21" fmla="*/ 11559225 w 12817473"/>
              <a:gd name="connsiteY21" fmla="*/ 1037815 h 4009438"/>
              <a:gd name="connsiteX22" fmla="*/ 11206301 w 12817473"/>
              <a:gd name="connsiteY22" fmla="*/ 937685 h 4009438"/>
              <a:gd name="connsiteX23" fmla="*/ 10838034 w 12817473"/>
              <a:gd name="connsiteY23" fmla="*/ 1022411 h 4009438"/>
              <a:gd name="connsiteX24" fmla="*/ 10554161 w 12817473"/>
              <a:gd name="connsiteY24" fmla="*/ 1291991 h 4009438"/>
              <a:gd name="connsiteX25" fmla="*/ 9786936 w 12817473"/>
              <a:gd name="connsiteY25" fmla="*/ 860661 h 4009438"/>
              <a:gd name="connsiteX26" fmla="*/ 10377699 w 12817473"/>
              <a:gd name="connsiteY26" fmla="*/ 306095 h 4009438"/>
              <a:gd name="connsiteX27" fmla="*/ 11298369 w 12817473"/>
              <a:gd name="connsiteY27" fmla="*/ 98132 h 4009438"/>
              <a:gd name="connsiteX28" fmla="*/ 8176552 w 12817473"/>
              <a:gd name="connsiteY28" fmla="*/ 98132 h 4009438"/>
              <a:gd name="connsiteX29" fmla="*/ 8912702 w 12817473"/>
              <a:gd name="connsiteY29" fmla="*/ 236774 h 4009438"/>
              <a:gd name="connsiteX30" fmla="*/ 9411136 w 12817473"/>
              <a:gd name="connsiteY30" fmla="*/ 621890 h 4009438"/>
              <a:gd name="connsiteX31" fmla="*/ 9595174 w 12817473"/>
              <a:gd name="connsiteY31" fmla="*/ 1214968 h 4009438"/>
              <a:gd name="connsiteX32" fmla="*/ 9549165 w 12817473"/>
              <a:gd name="connsiteY32" fmla="*/ 1569274 h 4009438"/>
              <a:gd name="connsiteX33" fmla="*/ 9365127 w 12817473"/>
              <a:gd name="connsiteY33" fmla="*/ 1938985 h 4009438"/>
              <a:gd name="connsiteX34" fmla="*/ 8974048 w 12817473"/>
              <a:gd name="connsiteY34" fmla="*/ 2378017 h 4009438"/>
              <a:gd name="connsiteX35" fmla="*/ 8283907 w 12817473"/>
              <a:gd name="connsiteY35" fmla="*/ 3017309 h 4009438"/>
              <a:gd name="connsiteX36" fmla="*/ 9694861 w 12817473"/>
              <a:gd name="connsiteY36" fmla="*/ 3017309 h 4009438"/>
              <a:gd name="connsiteX37" fmla="*/ 9694861 w 12817473"/>
              <a:gd name="connsiteY37" fmla="*/ 3841457 h 4009438"/>
              <a:gd name="connsiteX38" fmla="*/ 6849948 w 12817473"/>
              <a:gd name="connsiteY38" fmla="*/ 3841457 h 4009438"/>
              <a:gd name="connsiteX39" fmla="*/ 6849948 w 12817473"/>
              <a:gd name="connsiteY39" fmla="*/ 3186760 h 4009438"/>
              <a:gd name="connsiteX40" fmla="*/ 8214893 w 12817473"/>
              <a:gd name="connsiteY40" fmla="*/ 1908176 h 4009438"/>
              <a:gd name="connsiteX41" fmla="*/ 8437272 w 12817473"/>
              <a:gd name="connsiteY41" fmla="*/ 1661702 h 4009438"/>
              <a:gd name="connsiteX42" fmla="*/ 8529290 w 12817473"/>
              <a:gd name="connsiteY42" fmla="*/ 1476847 h 4009438"/>
              <a:gd name="connsiteX43" fmla="*/ 8552295 w 12817473"/>
              <a:gd name="connsiteY43" fmla="*/ 1315099 h 4009438"/>
              <a:gd name="connsiteX44" fmla="*/ 8437272 w 12817473"/>
              <a:gd name="connsiteY44" fmla="*/ 1037815 h 4009438"/>
              <a:gd name="connsiteX45" fmla="*/ 8084533 w 12817473"/>
              <a:gd name="connsiteY45" fmla="*/ 937685 h 4009438"/>
              <a:gd name="connsiteX46" fmla="*/ 7708790 w 12817473"/>
              <a:gd name="connsiteY46" fmla="*/ 1022411 h 4009438"/>
              <a:gd name="connsiteX47" fmla="*/ 7432734 w 12817473"/>
              <a:gd name="connsiteY47" fmla="*/ 1291991 h 4009438"/>
              <a:gd name="connsiteX48" fmla="*/ 6665911 w 12817473"/>
              <a:gd name="connsiteY48" fmla="*/ 860661 h 4009438"/>
              <a:gd name="connsiteX49" fmla="*/ 7256365 w 12817473"/>
              <a:gd name="connsiteY49" fmla="*/ 306095 h 4009438"/>
              <a:gd name="connsiteX50" fmla="*/ 8176552 w 12817473"/>
              <a:gd name="connsiteY50" fmla="*/ 98132 h 4009438"/>
              <a:gd name="connsiteX51" fmla="*/ 1518309 w 12817473"/>
              <a:gd name="connsiteY51" fmla="*/ 98132 h 4009438"/>
              <a:gd name="connsiteX52" fmla="*/ 2254459 w 12817473"/>
              <a:gd name="connsiteY52" fmla="*/ 236774 h 4009438"/>
              <a:gd name="connsiteX53" fmla="*/ 2752893 w 12817473"/>
              <a:gd name="connsiteY53" fmla="*/ 621890 h 4009438"/>
              <a:gd name="connsiteX54" fmla="*/ 2936931 w 12817473"/>
              <a:gd name="connsiteY54" fmla="*/ 1214968 h 4009438"/>
              <a:gd name="connsiteX55" fmla="*/ 2883253 w 12817473"/>
              <a:gd name="connsiteY55" fmla="*/ 1569274 h 4009438"/>
              <a:gd name="connsiteX56" fmla="*/ 2706884 w 12817473"/>
              <a:gd name="connsiteY56" fmla="*/ 1938985 h 4009438"/>
              <a:gd name="connsiteX57" fmla="*/ 2315806 w 12817473"/>
              <a:gd name="connsiteY57" fmla="*/ 2378017 h 4009438"/>
              <a:gd name="connsiteX58" fmla="*/ 1625664 w 12817473"/>
              <a:gd name="connsiteY58" fmla="*/ 3017309 h 4009438"/>
              <a:gd name="connsiteX59" fmla="*/ 3028949 w 12817473"/>
              <a:gd name="connsiteY59" fmla="*/ 3017309 h 4009438"/>
              <a:gd name="connsiteX60" fmla="*/ 3028949 w 12817473"/>
              <a:gd name="connsiteY60" fmla="*/ 3841457 h 4009438"/>
              <a:gd name="connsiteX61" fmla="*/ 191706 w 12817473"/>
              <a:gd name="connsiteY61" fmla="*/ 3841457 h 4009438"/>
              <a:gd name="connsiteX62" fmla="*/ 191706 w 12817473"/>
              <a:gd name="connsiteY62" fmla="*/ 3186760 h 4009438"/>
              <a:gd name="connsiteX63" fmla="*/ 1556649 w 12817473"/>
              <a:gd name="connsiteY63" fmla="*/ 1908176 h 4009438"/>
              <a:gd name="connsiteX64" fmla="*/ 1771362 w 12817473"/>
              <a:gd name="connsiteY64" fmla="*/ 1661702 h 4009438"/>
              <a:gd name="connsiteX65" fmla="*/ 1863380 w 12817473"/>
              <a:gd name="connsiteY65" fmla="*/ 1476847 h 4009438"/>
              <a:gd name="connsiteX66" fmla="*/ 1894052 w 12817473"/>
              <a:gd name="connsiteY66" fmla="*/ 1315099 h 4009438"/>
              <a:gd name="connsiteX67" fmla="*/ 1771362 w 12817473"/>
              <a:gd name="connsiteY67" fmla="*/ 1037815 h 4009438"/>
              <a:gd name="connsiteX68" fmla="*/ 1418623 w 12817473"/>
              <a:gd name="connsiteY68" fmla="*/ 937685 h 4009438"/>
              <a:gd name="connsiteX69" fmla="*/ 1050547 w 12817473"/>
              <a:gd name="connsiteY69" fmla="*/ 1022411 h 4009438"/>
              <a:gd name="connsiteX70" fmla="*/ 766823 w 12817473"/>
              <a:gd name="connsiteY70" fmla="*/ 1291991 h 4009438"/>
              <a:gd name="connsiteX71" fmla="*/ 0 w 12817473"/>
              <a:gd name="connsiteY71" fmla="*/ 860661 h 4009438"/>
              <a:gd name="connsiteX72" fmla="*/ 590455 w 12817473"/>
              <a:gd name="connsiteY72" fmla="*/ 306095 h 4009438"/>
              <a:gd name="connsiteX73" fmla="*/ 1518309 w 12817473"/>
              <a:gd name="connsiteY73" fmla="*/ 98132 h 4009438"/>
              <a:gd name="connsiteX74" fmla="*/ 4943473 w 12817473"/>
              <a:gd name="connsiteY74" fmla="*/ 0 h 4009438"/>
              <a:gd name="connsiteX75" fmla="*/ 6600266 w 12817473"/>
              <a:gd name="connsiteY75" fmla="*/ 2004719 h 4009438"/>
              <a:gd name="connsiteX76" fmla="*/ 4943473 w 12817473"/>
              <a:gd name="connsiteY76" fmla="*/ 4009438 h 4009438"/>
              <a:gd name="connsiteX77" fmla="*/ 3286680 w 12817473"/>
              <a:gd name="connsiteY77" fmla="*/ 2004719 h 4009438"/>
              <a:gd name="connsiteX78" fmla="*/ 4943473 w 12817473"/>
              <a:gd name="connsiteY78" fmla="*/ 0 h 4009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2817473" h="4009438">
                <a:moveTo>
                  <a:pt x="4953374" y="913339"/>
                </a:moveTo>
                <a:cubicBezTo>
                  <a:pt x="4620682" y="913339"/>
                  <a:pt x="4350982" y="1401967"/>
                  <a:pt x="4350982" y="2004720"/>
                </a:cubicBezTo>
                <a:cubicBezTo>
                  <a:pt x="4350982" y="2607473"/>
                  <a:pt x="4620682" y="3096101"/>
                  <a:pt x="4953374" y="3096101"/>
                </a:cubicBezTo>
                <a:cubicBezTo>
                  <a:pt x="5286066" y="3096101"/>
                  <a:pt x="5555766" y="2607473"/>
                  <a:pt x="5555766" y="2004720"/>
                </a:cubicBezTo>
                <a:cubicBezTo>
                  <a:pt x="5555766" y="1401967"/>
                  <a:pt x="5286066" y="913339"/>
                  <a:pt x="4953374" y="913339"/>
                </a:cubicBezTo>
                <a:close/>
                <a:moveTo>
                  <a:pt x="11298369" y="98132"/>
                </a:moveTo>
                <a:cubicBezTo>
                  <a:pt x="11582241" y="98132"/>
                  <a:pt x="11827753" y="144346"/>
                  <a:pt x="12042577" y="236774"/>
                </a:cubicBezTo>
                <a:cubicBezTo>
                  <a:pt x="12249729" y="329202"/>
                  <a:pt x="12418517" y="452439"/>
                  <a:pt x="12541273" y="621890"/>
                </a:cubicBezTo>
                <a:cubicBezTo>
                  <a:pt x="12656357" y="791341"/>
                  <a:pt x="12717733" y="991601"/>
                  <a:pt x="12717733" y="1214968"/>
                </a:cubicBezTo>
                <a:cubicBezTo>
                  <a:pt x="12717733" y="1330503"/>
                  <a:pt x="12702389" y="1453740"/>
                  <a:pt x="12671701" y="1569274"/>
                </a:cubicBezTo>
                <a:cubicBezTo>
                  <a:pt x="12641013" y="1684809"/>
                  <a:pt x="12579633" y="1808046"/>
                  <a:pt x="12495241" y="1938985"/>
                </a:cubicBezTo>
                <a:cubicBezTo>
                  <a:pt x="12403173" y="2069925"/>
                  <a:pt x="12272745" y="2216269"/>
                  <a:pt x="12096281" y="2378017"/>
                </a:cubicBezTo>
                <a:cubicBezTo>
                  <a:pt x="12096281" y="2378017"/>
                  <a:pt x="12096281" y="2378017"/>
                  <a:pt x="11405781" y="3017309"/>
                </a:cubicBezTo>
                <a:lnTo>
                  <a:pt x="12817473" y="3017309"/>
                </a:lnTo>
                <a:cubicBezTo>
                  <a:pt x="12817473" y="3017309"/>
                  <a:pt x="12817473" y="3017309"/>
                  <a:pt x="12817473" y="3841457"/>
                </a:cubicBezTo>
                <a:cubicBezTo>
                  <a:pt x="12817473" y="3841457"/>
                  <a:pt x="12817473" y="3841457"/>
                  <a:pt x="9978742" y="3841457"/>
                </a:cubicBezTo>
                <a:cubicBezTo>
                  <a:pt x="9978742" y="3841457"/>
                  <a:pt x="9978742" y="3841457"/>
                  <a:pt x="9978742" y="3186760"/>
                </a:cubicBezTo>
                <a:cubicBezTo>
                  <a:pt x="9978742" y="3186760"/>
                  <a:pt x="9978742" y="3186760"/>
                  <a:pt x="11344401" y="1908176"/>
                </a:cubicBezTo>
                <a:cubicBezTo>
                  <a:pt x="11436469" y="1815748"/>
                  <a:pt x="11513193" y="1738725"/>
                  <a:pt x="11559225" y="1661702"/>
                </a:cubicBezTo>
                <a:cubicBezTo>
                  <a:pt x="11605257" y="1592381"/>
                  <a:pt x="11635949" y="1530763"/>
                  <a:pt x="11651293" y="1476847"/>
                </a:cubicBezTo>
                <a:cubicBezTo>
                  <a:pt x="11666637" y="1415228"/>
                  <a:pt x="11674309" y="1361312"/>
                  <a:pt x="11674309" y="1315099"/>
                </a:cubicBezTo>
                <a:cubicBezTo>
                  <a:pt x="11674309" y="1191862"/>
                  <a:pt x="11635949" y="1099433"/>
                  <a:pt x="11559225" y="1037815"/>
                </a:cubicBezTo>
                <a:cubicBezTo>
                  <a:pt x="11482501" y="968494"/>
                  <a:pt x="11359745" y="937685"/>
                  <a:pt x="11206301" y="937685"/>
                </a:cubicBezTo>
                <a:cubicBezTo>
                  <a:pt x="11075873" y="937685"/>
                  <a:pt x="10953118" y="968494"/>
                  <a:pt x="10838034" y="1022411"/>
                </a:cubicBezTo>
                <a:cubicBezTo>
                  <a:pt x="10722950" y="1084029"/>
                  <a:pt x="10630883" y="1176456"/>
                  <a:pt x="10554161" y="1291991"/>
                </a:cubicBezTo>
                <a:cubicBezTo>
                  <a:pt x="10554161" y="1291991"/>
                  <a:pt x="10554161" y="1291991"/>
                  <a:pt x="9786936" y="860661"/>
                </a:cubicBezTo>
                <a:cubicBezTo>
                  <a:pt x="9925036" y="629592"/>
                  <a:pt x="10116843" y="444736"/>
                  <a:pt x="10377699" y="306095"/>
                </a:cubicBezTo>
                <a:cubicBezTo>
                  <a:pt x="10630883" y="167453"/>
                  <a:pt x="10945446" y="98132"/>
                  <a:pt x="11298369" y="98132"/>
                </a:cubicBezTo>
                <a:close/>
                <a:moveTo>
                  <a:pt x="8176552" y="98132"/>
                </a:moveTo>
                <a:cubicBezTo>
                  <a:pt x="8460276" y="98132"/>
                  <a:pt x="8705660" y="144346"/>
                  <a:pt x="8912702" y="236774"/>
                </a:cubicBezTo>
                <a:cubicBezTo>
                  <a:pt x="9127412" y="329202"/>
                  <a:pt x="9296113" y="452439"/>
                  <a:pt x="9411136" y="621890"/>
                </a:cubicBezTo>
                <a:cubicBezTo>
                  <a:pt x="9533828" y="791341"/>
                  <a:pt x="9595174" y="991601"/>
                  <a:pt x="9595174" y="1214968"/>
                </a:cubicBezTo>
                <a:cubicBezTo>
                  <a:pt x="9595174" y="1330503"/>
                  <a:pt x="9579838" y="1453740"/>
                  <a:pt x="9549165" y="1569274"/>
                </a:cubicBezTo>
                <a:cubicBezTo>
                  <a:pt x="9518492" y="1684809"/>
                  <a:pt x="9457146" y="1808046"/>
                  <a:pt x="9365127" y="1938985"/>
                </a:cubicBezTo>
                <a:cubicBezTo>
                  <a:pt x="9280777" y="2069925"/>
                  <a:pt x="9150417" y="2216269"/>
                  <a:pt x="8974048" y="2378017"/>
                </a:cubicBezTo>
                <a:lnTo>
                  <a:pt x="8283907" y="3017309"/>
                </a:lnTo>
                <a:cubicBezTo>
                  <a:pt x="8283907" y="3017309"/>
                  <a:pt x="8283907" y="3017309"/>
                  <a:pt x="9694861" y="3017309"/>
                </a:cubicBezTo>
                <a:cubicBezTo>
                  <a:pt x="9694861" y="3017309"/>
                  <a:pt x="9694861" y="3017309"/>
                  <a:pt x="9694861" y="3841457"/>
                </a:cubicBezTo>
                <a:cubicBezTo>
                  <a:pt x="9694861" y="3841457"/>
                  <a:pt x="9694861" y="3841457"/>
                  <a:pt x="6849948" y="3841457"/>
                </a:cubicBezTo>
                <a:cubicBezTo>
                  <a:pt x="6849948" y="3841457"/>
                  <a:pt x="6849948" y="3841457"/>
                  <a:pt x="6849948" y="3186760"/>
                </a:cubicBezTo>
                <a:cubicBezTo>
                  <a:pt x="6849948" y="3186760"/>
                  <a:pt x="6849948" y="3186760"/>
                  <a:pt x="8214893" y="1908176"/>
                </a:cubicBezTo>
                <a:cubicBezTo>
                  <a:pt x="8314580" y="1815748"/>
                  <a:pt x="8383594" y="1738725"/>
                  <a:pt x="8437272" y="1661702"/>
                </a:cubicBezTo>
                <a:cubicBezTo>
                  <a:pt x="8483281" y="1592381"/>
                  <a:pt x="8513954" y="1530763"/>
                  <a:pt x="8529290" y="1476847"/>
                </a:cubicBezTo>
                <a:cubicBezTo>
                  <a:pt x="8544627" y="1415228"/>
                  <a:pt x="8552295" y="1361312"/>
                  <a:pt x="8552295" y="1315099"/>
                </a:cubicBezTo>
                <a:cubicBezTo>
                  <a:pt x="8552295" y="1191862"/>
                  <a:pt x="8513954" y="1099433"/>
                  <a:pt x="8437272" y="1037815"/>
                </a:cubicBezTo>
                <a:cubicBezTo>
                  <a:pt x="8352921" y="968494"/>
                  <a:pt x="8237898" y="937685"/>
                  <a:pt x="8084533" y="937685"/>
                </a:cubicBezTo>
                <a:cubicBezTo>
                  <a:pt x="7946505" y="937685"/>
                  <a:pt x="7823813" y="968494"/>
                  <a:pt x="7708790" y="1022411"/>
                </a:cubicBezTo>
                <a:cubicBezTo>
                  <a:pt x="7593767" y="1084029"/>
                  <a:pt x="7501748" y="1176456"/>
                  <a:pt x="7432734" y="1291991"/>
                </a:cubicBezTo>
                <a:cubicBezTo>
                  <a:pt x="7432734" y="1291991"/>
                  <a:pt x="7432734" y="1291991"/>
                  <a:pt x="6665911" y="860661"/>
                </a:cubicBezTo>
                <a:cubicBezTo>
                  <a:pt x="6796271" y="629592"/>
                  <a:pt x="6995645" y="444736"/>
                  <a:pt x="7256365" y="306095"/>
                </a:cubicBezTo>
                <a:cubicBezTo>
                  <a:pt x="7509416" y="167453"/>
                  <a:pt x="7816145" y="98132"/>
                  <a:pt x="8176552" y="98132"/>
                </a:cubicBezTo>
                <a:close/>
                <a:moveTo>
                  <a:pt x="1518309" y="98132"/>
                </a:moveTo>
                <a:cubicBezTo>
                  <a:pt x="1794367" y="98132"/>
                  <a:pt x="2039749" y="144346"/>
                  <a:pt x="2254459" y="236774"/>
                </a:cubicBezTo>
                <a:cubicBezTo>
                  <a:pt x="2469169" y="329202"/>
                  <a:pt x="2630201" y="452439"/>
                  <a:pt x="2752893" y="621890"/>
                </a:cubicBezTo>
                <a:cubicBezTo>
                  <a:pt x="2875584" y="791341"/>
                  <a:pt x="2936931" y="991601"/>
                  <a:pt x="2936931" y="1214968"/>
                </a:cubicBezTo>
                <a:cubicBezTo>
                  <a:pt x="2936931" y="1330503"/>
                  <a:pt x="2913926" y="1453740"/>
                  <a:pt x="2883253" y="1569274"/>
                </a:cubicBezTo>
                <a:cubicBezTo>
                  <a:pt x="2852580" y="1684809"/>
                  <a:pt x="2791234" y="1808046"/>
                  <a:pt x="2706884" y="1938985"/>
                </a:cubicBezTo>
                <a:cubicBezTo>
                  <a:pt x="2614866" y="2069925"/>
                  <a:pt x="2484506" y="2216269"/>
                  <a:pt x="2315806" y="2378017"/>
                </a:cubicBezTo>
                <a:lnTo>
                  <a:pt x="1625664" y="3017309"/>
                </a:lnTo>
                <a:cubicBezTo>
                  <a:pt x="1625664" y="3017309"/>
                  <a:pt x="1625664" y="3017309"/>
                  <a:pt x="3028949" y="3017309"/>
                </a:cubicBezTo>
                <a:cubicBezTo>
                  <a:pt x="3028949" y="3017309"/>
                  <a:pt x="3028949" y="3017309"/>
                  <a:pt x="3028949" y="3841457"/>
                </a:cubicBezTo>
                <a:cubicBezTo>
                  <a:pt x="3028949" y="3841457"/>
                  <a:pt x="3028949" y="3841457"/>
                  <a:pt x="191706" y="3841457"/>
                </a:cubicBezTo>
                <a:cubicBezTo>
                  <a:pt x="191706" y="3841457"/>
                  <a:pt x="191706" y="3841457"/>
                  <a:pt x="191706" y="3186760"/>
                </a:cubicBezTo>
                <a:cubicBezTo>
                  <a:pt x="191706" y="3186760"/>
                  <a:pt x="191706" y="3186760"/>
                  <a:pt x="1556649" y="1908176"/>
                </a:cubicBezTo>
                <a:cubicBezTo>
                  <a:pt x="1656338" y="1815748"/>
                  <a:pt x="1725352" y="1738725"/>
                  <a:pt x="1771362" y="1661702"/>
                </a:cubicBezTo>
                <a:cubicBezTo>
                  <a:pt x="1817370" y="1592381"/>
                  <a:pt x="1848043" y="1530763"/>
                  <a:pt x="1863380" y="1476847"/>
                </a:cubicBezTo>
                <a:cubicBezTo>
                  <a:pt x="1878717" y="1415228"/>
                  <a:pt x="1894052" y="1361312"/>
                  <a:pt x="1894052" y="1315099"/>
                </a:cubicBezTo>
                <a:cubicBezTo>
                  <a:pt x="1894052" y="1191862"/>
                  <a:pt x="1848043" y="1099433"/>
                  <a:pt x="1771362" y="1037815"/>
                </a:cubicBezTo>
                <a:cubicBezTo>
                  <a:pt x="1694678" y="968494"/>
                  <a:pt x="1579655" y="937685"/>
                  <a:pt x="1418623" y="937685"/>
                </a:cubicBezTo>
                <a:cubicBezTo>
                  <a:pt x="1288262" y="937685"/>
                  <a:pt x="1165571" y="968494"/>
                  <a:pt x="1050547" y="1022411"/>
                </a:cubicBezTo>
                <a:cubicBezTo>
                  <a:pt x="935524" y="1084029"/>
                  <a:pt x="843505" y="1176456"/>
                  <a:pt x="766823" y="1291991"/>
                </a:cubicBezTo>
                <a:cubicBezTo>
                  <a:pt x="766823" y="1291991"/>
                  <a:pt x="766823" y="1291991"/>
                  <a:pt x="0" y="860661"/>
                </a:cubicBezTo>
                <a:cubicBezTo>
                  <a:pt x="138028" y="629592"/>
                  <a:pt x="337402" y="444736"/>
                  <a:pt x="590455" y="306095"/>
                </a:cubicBezTo>
                <a:cubicBezTo>
                  <a:pt x="851175" y="167453"/>
                  <a:pt x="1157904" y="98132"/>
                  <a:pt x="1518309" y="98132"/>
                </a:cubicBezTo>
                <a:close/>
                <a:moveTo>
                  <a:pt x="4943473" y="0"/>
                </a:moveTo>
                <a:cubicBezTo>
                  <a:pt x="5858496" y="0"/>
                  <a:pt x="6600266" y="897543"/>
                  <a:pt x="6600266" y="2004719"/>
                </a:cubicBezTo>
                <a:cubicBezTo>
                  <a:pt x="6600266" y="3111895"/>
                  <a:pt x="5858496" y="4009438"/>
                  <a:pt x="4943473" y="4009438"/>
                </a:cubicBezTo>
                <a:cubicBezTo>
                  <a:pt x="4028451" y="4009438"/>
                  <a:pt x="3286680" y="3111895"/>
                  <a:pt x="3286680" y="2004719"/>
                </a:cubicBezTo>
                <a:cubicBezTo>
                  <a:pt x="3286680" y="897543"/>
                  <a:pt x="4028451" y="0"/>
                  <a:pt x="494347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04747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</p:bldLst>
  </p:timing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42297FFD-0949-4E46-85F1-EAE343C3C79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442617" y="870939"/>
            <a:ext cx="8719002" cy="2727749"/>
          </a:xfrm>
          <a:custGeom>
            <a:avLst/>
            <a:gdLst>
              <a:gd name="connsiteX0" fmla="*/ 4953374 w 12817473"/>
              <a:gd name="connsiteY0" fmla="*/ 913339 h 4009438"/>
              <a:gd name="connsiteX1" fmla="*/ 4350982 w 12817473"/>
              <a:gd name="connsiteY1" fmla="*/ 2004720 h 4009438"/>
              <a:gd name="connsiteX2" fmla="*/ 4953374 w 12817473"/>
              <a:gd name="connsiteY2" fmla="*/ 3096101 h 4009438"/>
              <a:gd name="connsiteX3" fmla="*/ 5555766 w 12817473"/>
              <a:gd name="connsiteY3" fmla="*/ 2004720 h 4009438"/>
              <a:gd name="connsiteX4" fmla="*/ 4953374 w 12817473"/>
              <a:gd name="connsiteY4" fmla="*/ 913339 h 4009438"/>
              <a:gd name="connsiteX5" fmla="*/ 11298369 w 12817473"/>
              <a:gd name="connsiteY5" fmla="*/ 98132 h 4009438"/>
              <a:gd name="connsiteX6" fmla="*/ 12042577 w 12817473"/>
              <a:gd name="connsiteY6" fmla="*/ 236774 h 4009438"/>
              <a:gd name="connsiteX7" fmla="*/ 12541273 w 12817473"/>
              <a:gd name="connsiteY7" fmla="*/ 621890 h 4009438"/>
              <a:gd name="connsiteX8" fmla="*/ 12717733 w 12817473"/>
              <a:gd name="connsiteY8" fmla="*/ 1214968 h 4009438"/>
              <a:gd name="connsiteX9" fmla="*/ 12671701 w 12817473"/>
              <a:gd name="connsiteY9" fmla="*/ 1569274 h 4009438"/>
              <a:gd name="connsiteX10" fmla="*/ 12495241 w 12817473"/>
              <a:gd name="connsiteY10" fmla="*/ 1938985 h 4009438"/>
              <a:gd name="connsiteX11" fmla="*/ 12096281 w 12817473"/>
              <a:gd name="connsiteY11" fmla="*/ 2378017 h 4009438"/>
              <a:gd name="connsiteX12" fmla="*/ 11405781 w 12817473"/>
              <a:gd name="connsiteY12" fmla="*/ 3017309 h 4009438"/>
              <a:gd name="connsiteX13" fmla="*/ 12817473 w 12817473"/>
              <a:gd name="connsiteY13" fmla="*/ 3017309 h 4009438"/>
              <a:gd name="connsiteX14" fmla="*/ 12817473 w 12817473"/>
              <a:gd name="connsiteY14" fmla="*/ 3841457 h 4009438"/>
              <a:gd name="connsiteX15" fmla="*/ 9978742 w 12817473"/>
              <a:gd name="connsiteY15" fmla="*/ 3841457 h 4009438"/>
              <a:gd name="connsiteX16" fmla="*/ 9978742 w 12817473"/>
              <a:gd name="connsiteY16" fmla="*/ 3186760 h 4009438"/>
              <a:gd name="connsiteX17" fmla="*/ 11344401 w 12817473"/>
              <a:gd name="connsiteY17" fmla="*/ 1908176 h 4009438"/>
              <a:gd name="connsiteX18" fmla="*/ 11559225 w 12817473"/>
              <a:gd name="connsiteY18" fmla="*/ 1661702 h 4009438"/>
              <a:gd name="connsiteX19" fmla="*/ 11651293 w 12817473"/>
              <a:gd name="connsiteY19" fmla="*/ 1476847 h 4009438"/>
              <a:gd name="connsiteX20" fmla="*/ 11674309 w 12817473"/>
              <a:gd name="connsiteY20" fmla="*/ 1315099 h 4009438"/>
              <a:gd name="connsiteX21" fmla="*/ 11559225 w 12817473"/>
              <a:gd name="connsiteY21" fmla="*/ 1037815 h 4009438"/>
              <a:gd name="connsiteX22" fmla="*/ 11206301 w 12817473"/>
              <a:gd name="connsiteY22" fmla="*/ 937685 h 4009438"/>
              <a:gd name="connsiteX23" fmla="*/ 10838034 w 12817473"/>
              <a:gd name="connsiteY23" fmla="*/ 1022411 h 4009438"/>
              <a:gd name="connsiteX24" fmla="*/ 10554161 w 12817473"/>
              <a:gd name="connsiteY24" fmla="*/ 1291991 h 4009438"/>
              <a:gd name="connsiteX25" fmla="*/ 9786936 w 12817473"/>
              <a:gd name="connsiteY25" fmla="*/ 860661 h 4009438"/>
              <a:gd name="connsiteX26" fmla="*/ 10377699 w 12817473"/>
              <a:gd name="connsiteY26" fmla="*/ 306095 h 4009438"/>
              <a:gd name="connsiteX27" fmla="*/ 11298369 w 12817473"/>
              <a:gd name="connsiteY27" fmla="*/ 98132 h 4009438"/>
              <a:gd name="connsiteX28" fmla="*/ 8176552 w 12817473"/>
              <a:gd name="connsiteY28" fmla="*/ 98132 h 4009438"/>
              <a:gd name="connsiteX29" fmla="*/ 8912702 w 12817473"/>
              <a:gd name="connsiteY29" fmla="*/ 236774 h 4009438"/>
              <a:gd name="connsiteX30" fmla="*/ 9411136 w 12817473"/>
              <a:gd name="connsiteY30" fmla="*/ 621890 h 4009438"/>
              <a:gd name="connsiteX31" fmla="*/ 9595174 w 12817473"/>
              <a:gd name="connsiteY31" fmla="*/ 1214968 h 4009438"/>
              <a:gd name="connsiteX32" fmla="*/ 9549165 w 12817473"/>
              <a:gd name="connsiteY32" fmla="*/ 1569274 h 4009438"/>
              <a:gd name="connsiteX33" fmla="*/ 9365127 w 12817473"/>
              <a:gd name="connsiteY33" fmla="*/ 1938985 h 4009438"/>
              <a:gd name="connsiteX34" fmla="*/ 8974048 w 12817473"/>
              <a:gd name="connsiteY34" fmla="*/ 2378017 h 4009438"/>
              <a:gd name="connsiteX35" fmla="*/ 8283907 w 12817473"/>
              <a:gd name="connsiteY35" fmla="*/ 3017309 h 4009438"/>
              <a:gd name="connsiteX36" fmla="*/ 9694861 w 12817473"/>
              <a:gd name="connsiteY36" fmla="*/ 3017309 h 4009438"/>
              <a:gd name="connsiteX37" fmla="*/ 9694861 w 12817473"/>
              <a:gd name="connsiteY37" fmla="*/ 3841457 h 4009438"/>
              <a:gd name="connsiteX38" fmla="*/ 6849948 w 12817473"/>
              <a:gd name="connsiteY38" fmla="*/ 3841457 h 4009438"/>
              <a:gd name="connsiteX39" fmla="*/ 6849948 w 12817473"/>
              <a:gd name="connsiteY39" fmla="*/ 3186760 h 4009438"/>
              <a:gd name="connsiteX40" fmla="*/ 8214893 w 12817473"/>
              <a:gd name="connsiteY40" fmla="*/ 1908176 h 4009438"/>
              <a:gd name="connsiteX41" fmla="*/ 8437272 w 12817473"/>
              <a:gd name="connsiteY41" fmla="*/ 1661702 h 4009438"/>
              <a:gd name="connsiteX42" fmla="*/ 8529290 w 12817473"/>
              <a:gd name="connsiteY42" fmla="*/ 1476847 h 4009438"/>
              <a:gd name="connsiteX43" fmla="*/ 8552295 w 12817473"/>
              <a:gd name="connsiteY43" fmla="*/ 1315099 h 4009438"/>
              <a:gd name="connsiteX44" fmla="*/ 8437272 w 12817473"/>
              <a:gd name="connsiteY44" fmla="*/ 1037815 h 4009438"/>
              <a:gd name="connsiteX45" fmla="*/ 8084533 w 12817473"/>
              <a:gd name="connsiteY45" fmla="*/ 937685 h 4009438"/>
              <a:gd name="connsiteX46" fmla="*/ 7708790 w 12817473"/>
              <a:gd name="connsiteY46" fmla="*/ 1022411 h 4009438"/>
              <a:gd name="connsiteX47" fmla="*/ 7432734 w 12817473"/>
              <a:gd name="connsiteY47" fmla="*/ 1291991 h 4009438"/>
              <a:gd name="connsiteX48" fmla="*/ 6665911 w 12817473"/>
              <a:gd name="connsiteY48" fmla="*/ 860661 h 4009438"/>
              <a:gd name="connsiteX49" fmla="*/ 7256365 w 12817473"/>
              <a:gd name="connsiteY49" fmla="*/ 306095 h 4009438"/>
              <a:gd name="connsiteX50" fmla="*/ 8176552 w 12817473"/>
              <a:gd name="connsiteY50" fmla="*/ 98132 h 4009438"/>
              <a:gd name="connsiteX51" fmla="*/ 1518309 w 12817473"/>
              <a:gd name="connsiteY51" fmla="*/ 98132 h 4009438"/>
              <a:gd name="connsiteX52" fmla="*/ 2254459 w 12817473"/>
              <a:gd name="connsiteY52" fmla="*/ 236774 h 4009438"/>
              <a:gd name="connsiteX53" fmla="*/ 2752893 w 12817473"/>
              <a:gd name="connsiteY53" fmla="*/ 621890 h 4009438"/>
              <a:gd name="connsiteX54" fmla="*/ 2936931 w 12817473"/>
              <a:gd name="connsiteY54" fmla="*/ 1214968 h 4009438"/>
              <a:gd name="connsiteX55" fmla="*/ 2883253 w 12817473"/>
              <a:gd name="connsiteY55" fmla="*/ 1569274 h 4009438"/>
              <a:gd name="connsiteX56" fmla="*/ 2706884 w 12817473"/>
              <a:gd name="connsiteY56" fmla="*/ 1938985 h 4009438"/>
              <a:gd name="connsiteX57" fmla="*/ 2315806 w 12817473"/>
              <a:gd name="connsiteY57" fmla="*/ 2378017 h 4009438"/>
              <a:gd name="connsiteX58" fmla="*/ 1625664 w 12817473"/>
              <a:gd name="connsiteY58" fmla="*/ 3017309 h 4009438"/>
              <a:gd name="connsiteX59" fmla="*/ 3028949 w 12817473"/>
              <a:gd name="connsiteY59" fmla="*/ 3017309 h 4009438"/>
              <a:gd name="connsiteX60" fmla="*/ 3028949 w 12817473"/>
              <a:gd name="connsiteY60" fmla="*/ 3841457 h 4009438"/>
              <a:gd name="connsiteX61" fmla="*/ 191706 w 12817473"/>
              <a:gd name="connsiteY61" fmla="*/ 3841457 h 4009438"/>
              <a:gd name="connsiteX62" fmla="*/ 191706 w 12817473"/>
              <a:gd name="connsiteY62" fmla="*/ 3186760 h 4009438"/>
              <a:gd name="connsiteX63" fmla="*/ 1556649 w 12817473"/>
              <a:gd name="connsiteY63" fmla="*/ 1908176 h 4009438"/>
              <a:gd name="connsiteX64" fmla="*/ 1771362 w 12817473"/>
              <a:gd name="connsiteY64" fmla="*/ 1661702 h 4009438"/>
              <a:gd name="connsiteX65" fmla="*/ 1863380 w 12817473"/>
              <a:gd name="connsiteY65" fmla="*/ 1476847 h 4009438"/>
              <a:gd name="connsiteX66" fmla="*/ 1894052 w 12817473"/>
              <a:gd name="connsiteY66" fmla="*/ 1315099 h 4009438"/>
              <a:gd name="connsiteX67" fmla="*/ 1771362 w 12817473"/>
              <a:gd name="connsiteY67" fmla="*/ 1037815 h 4009438"/>
              <a:gd name="connsiteX68" fmla="*/ 1418623 w 12817473"/>
              <a:gd name="connsiteY68" fmla="*/ 937685 h 4009438"/>
              <a:gd name="connsiteX69" fmla="*/ 1050547 w 12817473"/>
              <a:gd name="connsiteY69" fmla="*/ 1022411 h 4009438"/>
              <a:gd name="connsiteX70" fmla="*/ 766823 w 12817473"/>
              <a:gd name="connsiteY70" fmla="*/ 1291991 h 4009438"/>
              <a:gd name="connsiteX71" fmla="*/ 0 w 12817473"/>
              <a:gd name="connsiteY71" fmla="*/ 860661 h 4009438"/>
              <a:gd name="connsiteX72" fmla="*/ 590455 w 12817473"/>
              <a:gd name="connsiteY72" fmla="*/ 306095 h 4009438"/>
              <a:gd name="connsiteX73" fmla="*/ 1518309 w 12817473"/>
              <a:gd name="connsiteY73" fmla="*/ 98132 h 4009438"/>
              <a:gd name="connsiteX74" fmla="*/ 4943473 w 12817473"/>
              <a:gd name="connsiteY74" fmla="*/ 0 h 4009438"/>
              <a:gd name="connsiteX75" fmla="*/ 6600266 w 12817473"/>
              <a:gd name="connsiteY75" fmla="*/ 2004719 h 4009438"/>
              <a:gd name="connsiteX76" fmla="*/ 4943473 w 12817473"/>
              <a:gd name="connsiteY76" fmla="*/ 4009438 h 4009438"/>
              <a:gd name="connsiteX77" fmla="*/ 3286680 w 12817473"/>
              <a:gd name="connsiteY77" fmla="*/ 2004719 h 4009438"/>
              <a:gd name="connsiteX78" fmla="*/ 4943473 w 12817473"/>
              <a:gd name="connsiteY78" fmla="*/ 0 h 4009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2817473" h="4009438">
                <a:moveTo>
                  <a:pt x="4953374" y="913339"/>
                </a:moveTo>
                <a:cubicBezTo>
                  <a:pt x="4620682" y="913339"/>
                  <a:pt x="4350982" y="1401967"/>
                  <a:pt x="4350982" y="2004720"/>
                </a:cubicBezTo>
                <a:cubicBezTo>
                  <a:pt x="4350982" y="2607473"/>
                  <a:pt x="4620682" y="3096101"/>
                  <a:pt x="4953374" y="3096101"/>
                </a:cubicBezTo>
                <a:cubicBezTo>
                  <a:pt x="5286066" y="3096101"/>
                  <a:pt x="5555766" y="2607473"/>
                  <a:pt x="5555766" y="2004720"/>
                </a:cubicBezTo>
                <a:cubicBezTo>
                  <a:pt x="5555766" y="1401967"/>
                  <a:pt x="5286066" y="913339"/>
                  <a:pt x="4953374" y="913339"/>
                </a:cubicBezTo>
                <a:close/>
                <a:moveTo>
                  <a:pt x="11298369" y="98132"/>
                </a:moveTo>
                <a:cubicBezTo>
                  <a:pt x="11582241" y="98132"/>
                  <a:pt x="11827753" y="144346"/>
                  <a:pt x="12042577" y="236774"/>
                </a:cubicBezTo>
                <a:cubicBezTo>
                  <a:pt x="12249729" y="329202"/>
                  <a:pt x="12418517" y="452439"/>
                  <a:pt x="12541273" y="621890"/>
                </a:cubicBezTo>
                <a:cubicBezTo>
                  <a:pt x="12656357" y="791341"/>
                  <a:pt x="12717733" y="991601"/>
                  <a:pt x="12717733" y="1214968"/>
                </a:cubicBezTo>
                <a:cubicBezTo>
                  <a:pt x="12717733" y="1330503"/>
                  <a:pt x="12702389" y="1453740"/>
                  <a:pt x="12671701" y="1569274"/>
                </a:cubicBezTo>
                <a:cubicBezTo>
                  <a:pt x="12641013" y="1684809"/>
                  <a:pt x="12579633" y="1808046"/>
                  <a:pt x="12495241" y="1938985"/>
                </a:cubicBezTo>
                <a:cubicBezTo>
                  <a:pt x="12403173" y="2069925"/>
                  <a:pt x="12272745" y="2216269"/>
                  <a:pt x="12096281" y="2378017"/>
                </a:cubicBezTo>
                <a:cubicBezTo>
                  <a:pt x="12096281" y="2378017"/>
                  <a:pt x="12096281" y="2378017"/>
                  <a:pt x="11405781" y="3017309"/>
                </a:cubicBezTo>
                <a:lnTo>
                  <a:pt x="12817473" y="3017309"/>
                </a:lnTo>
                <a:cubicBezTo>
                  <a:pt x="12817473" y="3017309"/>
                  <a:pt x="12817473" y="3017309"/>
                  <a:pt x="12817473" y="3841457"/>
                </a:cubicBezTo>
                <a:cubicBezTo>
                  <a:pt x="12817473" y="3841457"/>
                  <a:pt x="12817473" y="3841457"/>
                  <a:pt x="9978742" y="3841457"/>
                </a:cubicBezTo>
                <a:cubicBezTo>
                  <a:pt x="9978742" y="3841457"/>
                  <a:pt x="9978742" y="3841457"/>
                  <a:pt x="9978742" y="3186760"/>
                </a:cubicBezTo>
                <a:cubicBezTo>
                  <a:pt x="9978742" y="3186760"/>
                  <a:pt x="9978742" y="3186760"/>
                  <a:pt x="11344401" y="1908176"/>
                </a:cubicBezTo>
                <a:cubicBezTo>
                  <a:pt x="11436469" y="1815748"/>
                  <a:pt x="11513193" y="1738725"/>
                  <a:pt x="11559225" y="1661702"/>
                </a:cubicBezTo>
                <a:cubicBezTo>
                  <a:pt x="11605257" y="1592381"/>
                  <a:pt x="11635949" y="1530763"/>
                  <a:pt x="11651293" y="1476847"/>
                </a:cubicBezTo>
                <a:cubicBezTo>
                  <a:pt x="11666637" y="1415228"/>
                  <a:pt x="11674309" y="1361312"/>
                  <a:pt x="11674309" y="1315099"/>
                </a:cubicBezTo>
                <a:cubicBezTo>
                  <a:pt x="11674309" y="1191862"/>
                  <a:pt x="11635949" y="1099433"/>
                  <a:pt x="11559225" y="1037815"/>
                </a:cubicBezTo>
                <a:cubicBezTo>
                  <a:pt x="11482501" y="968494"/>
                  <a:pt x="11359745" y="937685"/>
                  <a:pt x="11206301" y="937685"/>
                </a:cubicBezTo>
                <a:cubicBezTo>
                  <a:pt x="11075873" y="937685"/>
                  <a:pt x="10953118" y="968494"/>
                  <a:pt x="10838034" y="1022411"/>
                </a:cubicBezTo>
                <a:cubicBezTo>
                  <a:pt x="10722950" y="1084029"/>
                  <a:pt x="10630883" y="1176456"/>
                  <a:pt x="10554161" y="1291991"/>
                </a:cubicBezTo>
                <a:cubicBezTo>
                  <a:pt x="10554161" y="1291991"/>
                  <a:pt x="10554161" y="1291991"/>
                  <a:pt x="9786936" y="860661"/>
                </a:cubicBezTo>
                <a:cubicBezTo>
                  <a:pt x="9925036" y="629592"/>
                  <a:pt x="10116843" y="444736"/>
                  <a:pt x="10377699" y="306095"/>
                </a:cubicBezTo>
                <a:cubicBezTo>
                  <a:pt x="10630883" y="167453"/>
                  <a:pt x="10945446" y="98132"/>
                  <a:pt x="11298369" y="98132"/>
                </a:cubicBezTo>
                <a:close/>
                <a:moveTo>
                  <a:pt x="8176552" y="98132"/>
                </a:moveTo>
                <a:cubicBezTo>
                  <a:pt x="8460276" y="98132"/>
                  <a:pt x="8705660" y="144346"/>
                  <a:pt x="8912702" y="236774"/>
                </a:cubicBezTo>
                <a:cubicBezTo>
                  <a:pt x="9127412" y="329202"/>
                  <a:pt x="9296113" y="452439"/>
                  <a:pt x="9411136" y="621890"/>
                </a:cubicBezTo>
                <a:cubicBezTo>
                  <a:pt x="9533828" y="791341"/>
                  <a:pt x="9595174" y="991601"/>
                  <a:pt x="9595174" y="1214968"/>
                </a:cubicBezTo>
                <a:cubicBezTo>
                  <a:pt x="9595174" y="1330503"/>
                  <a:pt x="9579838" y="1453740"/>
                  <a:pt x="9549165" y="1569274"/>
                </a:cubicBezTo>
                <a:cubicBezTo>
                  <a:pt x="9518492" y="1684809"/>
                  <a:pt x="9457146" y="1808046"/>
                  <a:pt x="9365127" y="1938985"/>
                </a:cubicBezTo>
                <a:cubicBezTo>
                  <a:pt x="9280777" y="2069925"/>
                  <a:pt x="9150417" y="2216269"/>
                  <a:pt x="8974048" y="2378017"/>
                </a:cubicBezTo>
                <a:lnTo>
                  <a:pt x="8283907" y="3017309"/>
                </a:lnTo>
                <a:cubicBezTo>
                  <a:pt x="8283907" y="3017309"/>
                  <a:pt x="8283907" y="3017309"/>
                  <a:pt x="9694861" y="3017309"/>
                </a:cubicBezTo>
                <a:cubicBezTo>
                  <a:pt x="9694861" y="3017309"/>
                  <a:pt x="9694861" y="3017309"/>
                  <a:pt x="9694861" y="3841457"/>
                </a:cubicBezTo>
                <a:cubicBezTo>
                  <a:pt x="9694861" y="3841457"/>
                  <a:pt x="9694861" y="3841457"/>
                  <a:pt x="6849948" y="3841457"/>
                </a:cubicBezTo>
                <a:cubicBezTo>
                  <a:pt x="6849948" y="3841457"/>
                  <a:pt x="6849948" y="3841457"/>
                  <a:pt x="6849948" y="3186760"/>
                </a:cubicBezTo>
                <a:cubicBezTo>
                  <a:pt x="6849948" y="3186760"/>
                  <a:pt x="6849948" y="3186760"/>
                  <a:pt x="8214893" y="1908176"/>
                </a:cubicBezTo>
                <a:cubicBezTo>
                  <a:pt x="8314580" y="1815748"/>
                  <a:pt x="8383594" y="1738725"/>
                  <a:pt x="8437272" y="1661702"/>
                </a:cubicBezTo>
                <a:cubicBezTo>
                  <a:pt x="8483281" y="1592381"/>
                  <a:pt x="8513954" y="1530763"/>
                  <a:pt x="8529290" y="1476847"/>
                </a:cubicBezTo>
                <a:cubicBezTo>
                  <a:pt x="8544627" y="1415228"/>
                  <a:pt x="8552295" y="1361312"/>
                  <a:pt x="8552295" y="1315099"/>
                </a:cubicBezTo>
                <a:cubicBezTo>
                  <a:pt x="8552295" y="1191862"/>
                  <a:pt x="8513954" y="1099433"/>
                  <a:pt x="8437272" y="1037815"/>
                </a:cubicBezTo>
                <a:cubicBezTo>
                  <a:pt x="8352921" y="968494"/>
                  <a:pt x="8237898" y="937685"/>
                  <a:pt x="8084533" y="937685"/>
                </a:cubicBezTo>
                <a:cubicBezTo>
                  <a:pt x="7946505" y="937685"/>
                  <a:pt x="7823813" y="968494"/>
                  <a:pt x="7708790" y="1022411"/>
                </a:cubicBezTo>
                <a:cubicBezTo>
                  <a:pt x="7593767" y="1084029"/>
                  <a:pt x="7501748" y="1176456"/>
                  <a:pt x="7432734" y="1291991"/>
                </a:cubicBezTo>
                <a:cubicBezTo>
                  <a:pt x="7432734" y="1291991"/>
                  <a:pt x="7432734" y="1291991"/>
                  <a:pt x="6665911" y="860661"/>
                </a:cubicBezTo>
                <a:cubicBezTo>
                  <a:pt x="6796271" y="629592"/>
                  <a:pt x="6995645" y="444736"/>
                  <a:pt x="7256365" y="306095"/>
                </a:cubicBezTo>
                <a:cubicBezTo>
                  <a:pt x="7509416" y="167453"/>
                  <a:pt x="7816145" y="98132"/>
                  <a:pt x="8176552" y="98132"/>
                </a:cubicBezTo>
                <a:close/>
                <a:moveTo>
                  <a:pt x="1518309" y="98132"/>
                </a:moveTo>
                <a:cubicBezTo>
                  <a:pt x="1794367" y="98132"/>
                  <a:pt x="2039749" y="144346"/>
                  <a:pt x="2254459" y="236774"/>
                </a:cubicBezTo>
                <a:cubicBezTo>
                  <a:pt x="2469169" y="329202"/>
                  <a:pt x="2630201" y="452439"/>
                  <a:pt x="2752893" y="621890"/>
                </a:cubicBezTo>
                <a:cubicBezTo>
                  <a:pt x="2875584" y="791341"/>
                  <a:pt x="2936931" y="991601"/>
                  <a:pt x="2936931" y="1214968"/>
                </a:cubicBezTo>
                <a:cubicBezTo>
                  <a:pt x="2936931" y="1330503"/>
                  <a:pt x="2913926" y="1453740"/>
                  <a:pt x="2883253" y="1569274"/>
                </a:cubicBezTo>
                <a:cubicBezTo>
                  <a:pt x="2852580" y="1684809"/>
                  <a:pt x="2791234" y="1808046"/>
                  <a:pt x="2706884" y="1938985"/>
                </a:cubicBezTo>
                <a:cubicBezTo>
                  <a:pt x="2614866" y="2069925"/>
                  <a:pt x="2484506" y="2216269"/>
                  <a:pt x="2315806" y="2378017"/>
                </a:cubicBezTo>
                <a:lnTo>
                  <a:pt x="1625664" y="3017309"/>
                </a:lnTo>
                <a:cubicBezTo>
                  <a:pt x="1625664" y="3017309"/>
                  <a:pt x="1625664" y="3017309"/>
                  <a:pt x="3028949" y="3017309"/>
                </a:cubicBezTo>
                <a:cubicBezTo>
                  <a:pt x="3028949" y="3017309"/>
                  <a:pt x="3028949" y="3017309"/>
                  <a:pt x="3028949" y="3841457"/>
                </a:cubicBezTo>
                <a:cubicBezTo>
                  <a:pt x="3028949" y="3841457"/>
                  <a:pt x="3028949" y="3841457"/>
                  <a:pt x="191706" y="3841457"/>
                </a:cubicBezTo>
                <a:cubicBezTo>
                  <a:pt x="191706" y="3841457"/>
                  <a:pt x="191706" y="3841457"/>
                  <a:pt x="191706" y="3186760"/>
                </a:cubicBezTo>
                <a:cubicBezTo>
                  <a:pt x="191706" y="3186760"/>
                  <a:pt x="191706" y="3186760"/>
                  <a:pt x="1556649" y="1908176"/>
                </a:cubicBezTo>
                <a:cubicBezTo>
                  <a:pt x="1656338" y="1815748"/>
                  <a:pt x="1725352" y="1738725"/>
                  <a:pt x="1771362" y="1661702"/>
                </a:cubicBezTo>
                <a:cubicBezTo>
                  <a:pt x="1817370" y="1592381"/>
                  <a:pt x="1848043" y="1530763"/>
                  <a:pt x="1863380" y="1476847"/>
                </a:cubicBezTo>
                <a:cubicBezTo>
                  <a:pt x="1878717" y="1415228"/>
                  <a:pt x="1894052" y="1361312"/>
                  <a:pt x="1894052" y="1315099"/>
                </a:cubicBezTo>
                <a:cubicBezTo>
                  <a:pt x="1894052" y="1191862"/>
                  <a:pt x="1848043" y="1099433"/>
                  <a:pt x="1771362" y="1037815"/>
                </a:cubicBezTo>
                <a:cubicBezTo>
                  <a:pt x="1694678" y="968494"/>
                  <a:pt x="1579655" y="937685"/>
                  <a:pt x="1418623" y="937685"/>
                </a:cubicBezTo>
                <a:cubicBezTo>
                  <a:pt x="1288262" y="937685"/>
                  <a:pt x="1165571" y="968494"/>
                  <a:pt x="1050547" y="1022411"/>
                </a:cubicBezTo>
                <a:cubicBezTo>
                  <a:pt x="935524" y="1084029"/>
                  <a:pt x="843505" y="1176456"/>
                  <a:pt x="766823" y="1291991"/>
                </a:cubicBezTo>
                <a:cubicBezTo>
                  <a:pt x="766823" y="1291991"/>
                  <a:pt x="766823" y="1291991"/>
                  <a:pt x="0" y="860661"/>
                </a:cubicBezTo>
                <a:cubicBezTo>
                  <a:pt x="138028" y="629592"/>
                  <a:pt x="337402" y="444736"/>
                  <a:pt x="590455" y="306095"/>
                </a:cubicBezTo>
                <a:cubicBezTo>
                  <a:pt x="851175" y="167453"/>
                  <a:pt x="1157904" y="98132"/>
                  <a:pt x="1518309" y="98132"/>
                </a:cubicBezTo>
                <a:close/>
                <a:moveTo>
                  <a:pt x="4943473" y="0"/>
                </a:moveTo>
                <a:cubicBezTo>
                  <a:pt x="5858496" y="0"/>
                  <a:pt x="6600266" y="897543"/>
                  <a:pt x="6600266" y="2004719"/>
                </a:cubicBezTo>
                <a:cubicBezTo>
                  <a:pt x="6600266" y="3111895"/>
                  <a:pt x="5858496" y="4009438"/>
                  <a:pt x="4943473" y="4009438"/>
                </a:cubicBezTo>
                <a:cubicBezTo>
                  <a:pt x="4028451" y="4009438"/>
                  <a:pt x="3286680" y="3111895"/>
                  <a:pt x="3286680" y="2004719"/>
                </a:cubicBezTo>
                <a:cubicBezTo>
                  <a:pt x="3286680" y="897543"/>
                  <a:pt x="4028451" y="0"/>
                  <a:pt x="494347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D17EC60F-B3E2-48D9-B1B4-53518E58B9EF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54A041E-123C-45A4-9FA9-3FED16F315AC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7C5E5858-A642-47D2-A5DE-8DECAE3EA27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EFB3498-9878-4941-B984-8597E2032B9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6E5CE67-D3CC-447A-B076-2CA1A00AEEF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E768704F-04B4-46DE-86EE-B6BF55E4933C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9E34FC9-4866-4A8A-9D4B-D93F9EACA692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001129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3" grpId="0" animBg="1"/>
      <p:bldP spid="9" grpId="0"/>
    </p:bldLst>
  </p:timing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BEAF516-2444-431F-9E1E-F7E37D09739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486857" y="870939"/>
            <a:ext cx="8894657" cy="2676050"/>
          </a:xfrm>
          <a:custGeom>
            <a:avLst/>
            <a:gdLst>
              <a:gd name="connsiteX0" fmla="*/ 5089793 w 13663901"/>
              <a:gd name="connsiteY0" fmla="*/ 919763 h 4015862"/>
              <a:gd name="connsiteX1" fmla="*/ 4487402 w 13663901"/>
              <a:gd name="connsiteY1" fmla="*/ 2011144 h 4015862"/>
              <a:gd name="connsiteX2" fmla="*/ 5089793 w 13663901"/>
              <a:gd name="connsiteY2" fmla="*/ 3102525 h 4015862"/>
              <a:gd name="connsiteX3" fmla="*/ 5692185 w 13663901"/>
              <a:gd name="connsiteY3" fmla="*/ 2011144 h 4015862"/>
              <a:gd name="connsiteX4" fmla="*/ 5089793 w 13663901"/>
              <a:gd name="connsiteY4" fmla="*/ 919763 h 4015862"/>
              <a:gd name="connsiteX5" fmla="*/ 10694580 w 13663901"/>
              <a:gd name="connsiteY5" fmla="*/ 86101 h 4015862"/>
              <a:gd name="connsiteX6" fmla="*/ 13470251 w 13663901"/>
              <a:gd name="connsiteY6" fmla="*/ 86101 h 4015862"/>
              <a:gd name="connsiteX7" fmla="*/ 13470249 w 13663901"/>
              <a:gd name="connsiteY7" fmla="*/ 762812 h 4015862"/>
              <a:gd name="connsiteX8" fmla="*/ 12695691 w 13663901"/>
              <a:gd name="connsiteY8" fmla="*/ 1603131 h 4015862"/>
              <a:gd name="connsiteX9" fmla="*/ 12681469 w 13663901"/>
              <a:gd name="connsiteY9" fmla="*/ 1618560 h 4015862"/>
              <a:gd name="connsiteX10" fmla="*/ 12674773 w 13663901"/>
              <a:gd name="connsiteY10" fmla="*/ 1617474 h 4015862"/>
              <a:gd name="connsiteX11" fmla="*/ 12671617 w 13663901"/>
              <a:gd name="connsiteY11" fmla="*/ 1629250 h 4015862"/>
              <a:gd name="connsiteX12" fmla="*/ 12681469 w 13663901"/>
              <a:gd name="connsiteY12" fmla="*/ 1618560 h 4015862"/>
              <a:gd name="connsiteX13" fmla="*/ 12697031 w 13663901"/>
              <a:gd name="connsiteY13" fmla="*/ 1621085 h 4015862"/>
              <a:gd name="connsiteX14" fmla="*/ 13292737 w 13663901"/>
              <a:gd name="connsiteY14" fmla="*/ 1898720 h 4015862"/>
              <a:gd name="connsiteX15" fmla="*/ 13663901 w 13663901"/>
              <a:gd name="connsiteY15" fmla="*/ 2720442 h 4015862"/>
              <a:gd name="connsiteX16" fmla="*/ 13486387 w 13663901"/>
              <a:gd name="connsiteY16" fmla="*/ 3340761 h 4015862"/>
              <a:gd name="connsiteX17" fmla="*/ 12937709 w 13663901"/>
              <a:gd name="connsiteY17" fmla="*/ 3816069 h 4015862"/>
              <a:gd name="connsiteX18" fmla="*/ 11993659 w 13663901"/>
              <a:gd name="connsiteY18" fmla="*/ 3993303 h 4015862"/>
              <a:gd name="connsiteX19" fmla="*/ 11194845 w 13663901"/>
              <a:gd name="connsiteY19" fmla="*/ 3896631 h 4015862"/>
              <a:gd name="connsiteX20" fmla="*/ 10500929 w 13663901"/>
              <a:gd name="connsiteY20" fmla="*/ 3614667 h 4015862"/>
              <a:gd name="connsiteX21" fmla="*/ 10896300 w 13663901"/>
              <a:gd name="connsiteY21" fmla="*/ 2801002 h 4015862"/>
              <a:gd name="connsiteX22" fmla="*/ 11404635 w 13663901"/>
              <a:gd name="connsiteY22" fmla="*/ 3034629 h 4015862"/>
              <a:gd name="connsiteX23" fmla="*/ 11961383 w 13663901"/>
              <a:gd name="connsiteY23" fmla="*/ 3115190 h 4015862"/>
              <a:gd name="connsiteX24" fmla="*/ 12405169 w 13663901"/>
              <a:gd name="connsiteY24" fmla="*/ 3018516 h 4015862"/>
              <a:gd name="connsiteX25" fmla="*/ 12566545 w 13663901"/>
              <a:gd name="connsiteY25" fmla="*/ 2720441 h 4015862"/>
              <a:gd name="connsiteX26" fmla="*/ 12429373 w 13663901"/>
              <a:gd name="connsiteY26" fmla="*/ 2446534 h 4015862"/>
              <a:gd name="connsiteX27" fmla="*/ 11977521 w 13663901"/>
              <a:gd name="connsiteY27" fmla="*/ 2349861 h 4015862"/>
              <a:gd name="connsiteX28" fmla="*/ 11525667 w 13663901"/>
              <a:gd name="connsiteY28" fmla="*/ 2349861 h 4015862"/>
              <a:gd name="connsiteX29" fmla="*/ 11525667 w 13663901"/>
              <a:gd name="connsiteY29" fmla="*/ 1665094 h 4015862"/>
              <a:gd name="connsiteX30" fmla="*/ 12122759 w 13663901"/>
              <a:gd name="connsiteY30" fmla="*/ 1022369 h 4015862"/>
              <a:gd name="connsiteX31" fmla="*/ 12189375 w 13663901"/>
              <a:gd name="connsiteY31" fmla="*/ 950662 h 4015862"/>
              <a:gd name="connsiteX32" fmla="*/ 12189051 w 13663901"/>
              <a:gd name="connsiteY32" fmla="*/ 950575 h 4015862"/>
              <a:gd name="connsiteX33" fmla="*/ 12212817 w 13663901"/>
              <a:gd name="connsiteY33" fmla="*/ 923933 h 4015862"/>
              <a:gd name="connsiteX34" fmla="*/ 12159937 w 13663901"/>
              <a:gd name="connsiteY34" fmla="*/ 923934 h 4015862"/>
              <a:gd name="connsiteX35" fmla="*/ 10694580 w 13663901"/>
              <a:gd name="connsiteY35" fmla="*/ 923934 h 4015862"/>
              <a:gd name="connsiteX36" fmla="*/ 10694580 w 13663901"/>
              <a:gd name="connsiteY36" fmla="*/ 86101 h 4015862"/>
              <a:gd name="connsiteX37" fmla="*/ 1586692 w 13663901"/>
              <a:gd name="connsiteY37" fmla="*/ 53952 h 4015862"/>
              <a:gd name="connsiteX38" fmla="*/ 2355997 w 13663901"/>
              <a:gd name="connsiteY38" fmla="*/ 198838 h 4015862"/>
              <a:gd name="connsiteX39" fmla="*/ 2876880 w 13663901"/>
              <a:gd name="connsiteY39" fmla="*/ 601299 h 4015862"/>
              <a:gd name="connsiteX40" fmla="*/ 3069206 w 13663901"/>
              <a:gd name="connsiteY40" fmla="*/ 1221088 h 4015862"/>
              <a:gd name="connsiteX41" fmla="*/ 3013111 w 13663901"/>
              <a:gd name="connsiteY41" fmla="*/ 1591353 h 4015862"/>
              <a:gd name="connsiteX42" fmla="*/ 2828799 w 13663901"/>
              <a:gd name="connsiteY42" fmla="*/ 1977715 h 4015862"/>
              <a:gd name="connsiteX43" fmla="*/ 2420105 w 13663901"/>
              <a:gd name="connsiteY43" fmla="*/ 2436520 h 4015862"/>
              <a:gd name="connsiteX44" fmla="*/ 1698882 w 13663901"/>
              <a:gd name="connsiteY44" fmla="*/ 3104603 h 4015862"/>
              <a:gd name="connsiteX45" fmla="*/ 3165368 w 13663901"/>
              <a:gd name="connsiteY45" fmla="*/ 3104603 h 4015862"/>
              <a:gd name="connsiteX46" fmla="*/ 3165368 w 13663901"/>
              <a:gd name="connsiteY46" fmla="*/ 3965869 h 4015862"/>
              <a:gd name="connsiteX47" fmla="*/ 200341 w 13663901"/>
              <a:gd name="connsiteY47" fmla="*/ 3965869 h 4015862"/>
              <a:gd name="connsiteX48" fmla="*/ 200341 w 13663901"/>
              <a:gd name="connsiteY48" fmla="*/ 3281687 h 4015862"/>
              <a:gd name="connsiteX49" fmla="*/ 1626760 w 13663901"/>
              <a:gd name="connsiteY49" fmla="*/ 1945517 h 4015862"/>
              <a:gd name="connsiteX50" fmla="*/ 1851140 w 13663901"/>
              <a:gd name="connsiteY50" fmla="*/ 1687943 h 4015862"/>
              <a:gd name="connsiteX51" fmla="*/ 1947305 w 13663901"/>
              <a:gd name="connsiteY51" fmla="*/ 1494763 h 4015862"/>
              <a:gd name="connsiteX52" fmla="*/ 1979358 w 13663901"/>
              <a:gd name="connsiteY52" fmla="*/ 1325728 h 4015862"/>
              <a:gd name="connsiteX53" fmla="*/ 1851140 w 13663901"/>
              <a:gd name="connsiteY53" fmla="*/ 1035957 h 4015862"/>
              <a:gd name="connsiteX54" fmla="*/ 1482516 w 13663901"/>
              <a:gd name="connsiteY54" fmla="*/ 931317 h 4015862"/>
              <a:gd name="connsiteX55" fmla="*/ 1097863 w 13663901"/>
              <a:gd name="connsiteY55" fmla="*/ 1019858 h 4015862"/>
              <a:gd name="connsiteX56" fmla="*/ 801360 w 13663901"/>
              <a:gd name="connsiteY56" fmla="*/ 1301580 h 4015862"/>
              <a:gd name="connsiteX57" fmla="*/ 0 w 13663901"/>
              <a:gd name="connsiteY57" fmla="*/ 850824 h 4015862"/>
              <a:gd name="connsiteX58" fmla="*/ 617048 w 13663901"/>
              <a:gd name="connsiteY58" fmla="*/ 271281 h 4015862"/>
              <a:gd name="connsiteX59" fmla="*/ 1586692 w 13663901"/>
              <a:gd name="connsiteY59" fmla="*/ 53952 h 4015862"/>
              <a:gd name="connsiteX60" fmla="*/ 5079893 w 13663901"/>
              <a:gd name="connsiteY60" fmla="*/ 6424 h 4015862"/>
              <a:gd name="connsiteX61" fmla="*/ 6736685 w 13663901"/>
              <a:gd name="connsiteY61" fmla="*/ 2011143 h 4015862"/>
              <a:gd name="connsiteX62" fmla="*/ 5079893 w 13663901"/>
              <a:gd name="connsiteY62" fmla="*/ 4015862 h 4015862"/>
              <a:gd name="connsiteX63" fmla="*/ 3423099 w 13663901"/>
              <a:gd name="connsiteY63" fmla="*/ 2011143 h 4015862"/>
              <a:gd name="connsiteX64" fmla="*/ 5079893 w 13663901"/>
              <a:gd name="connsiteY64" fmla="*/ 6424 h 4015862"/>
              <a:gd name="connsiteX65" fmla="*/ 8573093 w 13663901"/>
              <a:gd name="connsiteY65" fmla="*/ 0 h 4015862"/>
              <a:gd name="connsiteX66" fmla="*/ 9342398 w 13663901"/>
              <a:gd name="connsiteY66" fmla="*/ 144886 h 4015862"/>
              <a:gd name="connsiteX67" fmla="*/ 9863281 w 13663901"/>
              <a:gd name="connsiteY67" fmla="*/ 547347 h 4015862"/>
              <a:gd name="connsiteX68" fmla="*/ 10055607 w 13663901"/>
              <a:gd name="connsiteY68" fmla="*/ 1167136 h 4015862"/>
              <a:gd name="connsiteX69" fmla="*/ 10007526 w 13663901"/>
              <a:gd name="connsiteY69" fmla="*/ 1537400 h 4015862"/>
              <a:gd name="connsiteX70" fmla="*/ 9815199 w 13663901"/>
              <a:gd name="connsiteY70" fmla="*/ 1923762 h 4015862"/>
              <a:gd name="connsiteX71" fmla="*/ 9406507 w 13663901"/>
              <a:gd name="connsiteY71" fmla="*/ 2382567 h 4015862"/>
              <a:gd name="connsiteX72" fmla="*/ 8685283 w 13663901"/>
              <a:gd name="connsiteY72" fmla="*/ 3050652 h 4015862"/>
              <a:gd name="connsiteX73" fmla="*/ 10159784 w 13663901"/>
              <a:gd name="connsiteY73" fmla="*/ 3050652 h 4015862"/>
              <a:gd name="connsiteX74" fmla="*/ 10159784 w 13663901"/>
              <a:gd name="connsiteY74" fmla="*/ 3911917 h 4015862"/>
              <a:gd name="connsiteX75" fmla="*/ 7186742 w 13663901"/>
              <a:gd name="connsiteY75" fmla="*/ 3911917 h 4015862"/>
              <a:gd name="connsiteX76" fmla="*/ 7186742 w 13663901"/>
              <a:gd name="connsiteY76" fmla="*/ 3227734 h 4015862"/>
              <a:gd name="connsiteX77" fmla="*/ 8613161 w 13663901"/>
              <a:gd name="connsiteY77" fmla="*/ 1891566 h 4015862"/>
              <a:gd name="connsiteX78" fmla="*/ 8845556 w 13663901"/>
              <a:gd name="connsiteY78" fmla="*/ 1633990 h 4015862"/>
              <a:gd name="connsiteX79" fmla="*/ 8941718 w 13663901"/>
              <a:gd name="connsiteY79" fmla="*/ 1440810 h 4015862"/>
              <a:gd name="connsiteX80" fmla="*/ 8965759 w 13663901"/>
              <a:gd name="connsiteY80" fmla="*/ 1271776 h 4015862"/>
              <a:gd name="connsiteX81" fmla="*/ 8845556 w 13663901"/>
              <a:gd name="connsiteY81" fmla="*/ 982005 h 4015862"/>
              <a:gd name="connsiteX82" fmla="*/ 8476930 w 13663901"/>
              <a:gd name="connsiteY82" fmla="*/ 877365 h 4015862"/>
              <a:gd name="connsiteX83" fmla="*/ 8084264 w 13663901"/>
              <a:gd name="connsiteY83" fmla="*/ 965906 h 4015862"/>
              <a:gd name="connsiteX84" fmla="*/ 7795775 w 13663901"/>
              <a:gd name="connsiteY84" fmla="*/ 1247628 h 4015862"/>
              <a:gd name="connsiteX85" fmla="*/ 6994416 w 13663901"/>
              <a:gd name="connsiteY85" fmla="*/ 796872 h 4015862"/>
              <a:gd name="connsiteX86" fmla="*/ 7611463 w 13663901"/>
              <a:gd name="connsiteY86" fmla="*/ 217329 h 4015862"/>
              <a:gd name="connsiteX87" fmla="*/ 8573093 w 13663901"/>
              <a:gd name="connsiteY87" fmla="*/ 0 h 4015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13663901" h="4015862">
                <a:moveTo>
                  <a:pt x="5089793" y="919763"/>
                </a:moveTo>
                <a:cubicBezTo>
                  <a:pt x="4757101" y="919763"/>
                  <a:pt x="4487402" y="1408391"/>
                  <a:pt x="4487402" y="2011144"/>
                </a:cubicBezTo>
                <a:cubicBezTo>
                  <a:pt x="4487402" y="2613898"/>
                  <a:pt x="4757101" y="3102525"/>
                  <a:pt x="5089793" y="3102525"/>
                </a:cubicBezTo>
                <a:cubicBezTo>
                  <a:pt x="5422486" y="3102525"/>
                  <a:pt x="5692185" y="2613898"/>
                  <a:pt x="5692185" y="2011144"/>
                </a:cubicBezTo>
                <a:cubicBezTo>
                  <a:pt x="5692185" y="1408391"/>
                  <a:pt x="5422486" y="919763"/>
                  <a:pt x="5089793" y="919763"/>
                </a:cubicBezTo>
                <a:close/>
                <a:moveTo>
                  <a:pt x="10694580" y="86101"/>
                </a:moveTo>
                <a:cubicBezTo>
                  <a:pt x="13470251" y="86101"/>
                  <a:pt x="13470251" y="86101"/>
                  <a:pt x="13470251" y="86101"/>
                </a:cubicBezTo>
                <a:cubicBezTo>
                  <a:pt x="13470249" y="762812"/>
                  <a:pt x="13470249" y="762812"/>
                  <a:pt x="13470249" y="762812"/>
                </a:cubicBezTo>
                <a:cubicBezTo>
                  <a:pt x="13085973" y="1179714"/>
                  <a:pt x="12845799" y="1440278"/>
                  <a:pt x="12695691" y="1603131"/>
                </a:cubicBezTo>
                <a:lnTo>
                  <a:pt x="12681469" y="1618560"/>
                </a:lnTo>
                <a:lnTo>
                  <a:pt x="12674773" y="1617474"/>
                </a:lnTo>
                <a:lnTo>
                  <a:pt x="12671617" y="1629250"/>
                </a:lnTo>
                <a:lnTo>
                  <a:pt x="12681469" y="1618560"/>
                </a:lnTo>
                <a:lnTo>
                  <a:pt x="12697031" y="1621085"/>
                </a:lnTo>
                <a:cubicBezTo>
                  <a:pt x="12942879" y="1670884"/>
                  <a:pt x="13141447" y="1762774"/>
                  <a:pt x="13292737" y="1898720"/>
                </a:cubicBezTo>
                <a:cubicBezTo>
                  <a:pt x="13542871" y="2108178"/>
                  <a:pt x="13663901" y="2382085"/>
                  <a:pt x="13663901" y="2720442"/>
                </a:cubicBezTo>
                <a:cubicBezTo>
                  <a:pt x="13663901" y="2937955"/>
                  <a:pt x="13607421" y="3147414"/>
                  <a:pt x="13486387" y="3340761"/>
                </a:cubicBezTo>
                <a:cubicBezTo>
                  <a:pt x="13365355" y="3534106"/>
                  <a:pt x="13187841" y="3687172"/>
                  <a:pt x="12937709" y="3816069"/>
                </a:cubicBezTo>
                <a:cubicBezTo>
                  <a:pt x="12695645" y="3936910"/>
                  <a:pt x="12380961" y="3993303"/>
                  <a:pt x="11993659" y="3993303"/>
                </a:cubicBezTo>
                <a:cubicBezTo>
                  <a:pt x="11727387" y="3993303"/>
                  <a:pt x="11461117" y="3961079"/>
                  <a:pt x="11194845" y="3896631"/>
                </a:cubicBezTo>
                <a:cubicBezTo>
                  <a:pt x="10928575" y="3832182"/>
                  <a:pt x="10694580" y="3735508"/>
                  <a:pt x="10500929" y="3614667"/>
                </a:cubicBezTo>
                <a:cubicBezTo>
                  <a:pt x="10896300" y="2801002"/>
                  <a:pt x="10896300" y="2801002"/>
                  <a:pt x="10896300" y="2801002"/>
                </a:cubicBezTo>
                <a:cubicBezTo>
                  <a:pt x="11049608" y="2905732"/>
                  <a:pt x="11219053" y="2978237"/>
                  <a:pt x="11404635" y="3034629"/>
                </a:cubicBezTo>
                <a:cubicBezTo>
                  <a:pt x="11598287" y="3091023"/>
                  <a:pt x="11775801" y="3115190"/>
                  <a:pt x="11961383" y="3115190"/>
                </a:cubicBezTo>
                <a:cubicBezTo>
                  <a:pt x="12146965" y="3115190"/>
                  <a:pt x="12292203" y="3082965"/>
                  <a:pt x="12405169" y="3018516"/>
                </a:cubicBezTo>
                <a:cubicBezTo>
                  <a:pt x="12510061" y="2946011"/>
                  <a:pt x="12566545" y="2849338"/>
                  <a:pt x="12566545" y="2720441"/>
                </a:cubicBezTo>
                <a:cubicBezTo>
                  <a:pt x="12566545" y="2607656"/>
                  <a:pt x="12526199" y="2519040"/>
                  <a:pt x="12429373" y="2446534"/>
                </a:cubicBezTo>
                <a:cubicBezTo>
                  <a:pt x="12340617" y="2382085"/>
                  <a:pt x="12187309" y="2349862"/>
                  <a:pt x="11977521" y="2349861"/>
                </a:cubicBezTo>
                <a:cubicBezTo>
                  <a:pt x="11525667" y="2349861"/>
                  <a:pt x="11525667" y="2349861"/>
                  <a:pt x="11525667" y="2349861"/>
                </a:cubicBezTo>
                <a:cubicBezTo>
                  <a:pt x="11525667" y="1665094"/>
                  <a:pt x="11525667" y="1665094"/>
                  <a:pt x="11525667" y="1665094"/>
                </a:cubicBezTo>
                <a:cubicBezTo>
                  <a:pt x="11783869" y="1387159"/>
                  <a:pt x="11977521" y="1178707"/>
                  <a:pt x="12122759" y="1022369"/>
                </a:cubicBezTo>
                <a:lnTo>
                  <a:pt x="12189375" y="950662"/>
                </a:lnTo>
                <a:lnTo>
                  <a:pt x="12189051" y="950575"/>
                </a:lnTo>
                <a:lnTo>
                  <a:pt x="12212817" y="923933"/>
                </a:lnTo>
                <a:lnTo>
                  <a:pt x="12159937" y="923934"/>
                </a:lnTo>
                <a:cubicBezTo>
                  <a:pt x="10694580" y="923934"/>
                  <a:pt x="10694580" y="923934"/>
                  <a:pt x="10694580" y="923934"/>
                </a:cubicBezTo>
                <a:cubicBezTo>
                  <a:pt x="10694580" y="86101"/>
                  <a:pt x="10694580" y="86101"/>
                  <a:pt x="10694580" y="86101"/>
                </a:cubicBezTo>
                <a:close/>
                <a:moveTo>
                  <a:pt x="1586692" y="53952"/>
                </a:moveTo>
                <a:cubicBezTo>
                  <a:pt x="1875183" y="53952"/>
                  <a:pt x="2131616" y="102248"/>
                  <a:pt x="2355997" y="198838"/>
                </a:cubicBezTo>
                <a:cubicBezTo>
                  <a:pt x="2580377" y="295429"/>
                  <a:pt x="2748661" y="424216"/>
                  <a:pt x="2876880" y="601299"/>
                </a:cubicBezTo>
                <a:cubicBezTo>
                  <a:pt x="3005098" y="778382"/>
                  <a:pt x="3069206" y="987661"/>
                  <a:pt x="3069206" y="1221088"/>
                </a:cubicBezTo>
                <a:cubicBezTo>
                  <a:pt x="3069206" y="1341827"/>
                  <a:pt x="3045166" y="1470615"/>
                  <a:pt x="3013111" y="1591353"/>
                </a:cubicBezTo>
                <a:cubicBezTo>
                  <a:pt x="2981058" y="1712091"/>
                  <a:pt x="2916948" y="1840877"/>
                  <a:pt x="2828799" y="1977715"/>
                </a:cubicBezTo>
                <a:cubicBezTo>
                  <a:pt x="2732636" y="2114551"/>
                  <a:pt x="2596404" y="2267487"/>
                  <a:pt x="2420105" y="2436520"/>
                </a:cubicBezTo>
                <a:lnTo>
                  <a:pt x="1698882" y="3104603"/>
                </a:lnTo>
                <a:cubicBezTo>
                  <a:pt x="1698882" y="3104603"/>
                  <a:pt x="1698882" y="3104603"/>
                  <a:pt x="3165368" y="3104603"/>
                </a:cubicBezTo>
                <a:cubicBezTo>
                  <a:pt x="3165368" y="3104603"/>
                  <a:pt x="3165368" y="3104603"/>
                  <a:pt x="3165368" y="3965869"/>
                </a:cubicBezTo>
                <a:cubicBezTo>
                  <a:pt x="3165368" y="3965869"/>
                  <a:pt x="3165368" y="3965869"/>
                  <a:pt x="200341" y="3965869"/>
                </a:cubicBezTo>
                <a:cubicBezTo>
                  <a:pt x="200341" y="3965869"/>
                  <a:pt x="200341" y="3965869"/>
                  <a:pt x="200341" y="3281687"/>
                </a:cubicBezTo>
                <a:cubicBezTo>
                  <a:pt x="200341" y="3281687"/>
                  <a:pt x="200341" y="3281687"/>
                  <a:pt x="1626760" y="1945517"/>
                </a:cubicBezTo>
                <a:cubicBezTo>
                  <a:pt x="1730936" y="1848926"/>
                  <a:pt x="1803059" y="1768434"/>
                  <a:pt x="1851140" y="1687943"/>
                </a:cubicBezTo>
                <a:cubicBezTo>
                  <a:pt x="1899222" y="1615500"/>
                  <a:pt x="1931276" y="1551106"/>
                  <a:pt x="1947305" y="1494763"/>
                </a:cubicBezTo>
                <a:cubicBezTo>
                  <a:pt x="1963332" y="1430368"/>
                  <a:pt x="1979358" y="1374023"/>
                  <a:pt x="1979358" y="1325728"/>
                </a:cubicBezTo>
                <a:cubicBezTo>
                  <a:pt x="1979358" y="1196941"/>
                  <a:pt x="1931276" y="1100350"/>
                  <a:pt x="1851140" y="1035957"/>
                </a:cubicBezTo>
                <a:cubicBezTo>
                  <a:pt x="1771004" y="963514"/>
                  <a:pt x="1650801" y="931317"/>
                  <a:pt x="1482516" y="931317"/>
                </a:cubicBezTo>
                <a:cubicBezTo>
                  <a:pt x="1346284" y="931317"/>
                  <a:pt x="1218067" y="963514"/>
                  <a:pt x="1097863" y="1019858"/>
                </a:cubicBezTo>
                <a:cubicBezTo>
                  <a:pt x="977660" y="1084252"/>
                  <a:pt x="881497" y="1180842"/>
                  <a:pt x="801360" y="1301580"/>
                </a:cubicBezTo>
                <a:cubicBezTo>
                  <a:pt x="801360" y="1301580"/>
                  <a:pt x="801360" y="1301580"/>
                  <a:pt x="0" y="850824"/>
                </a:cubicBezTo>
                <a:cubicBezTo>
                  <a:pt x="144246" y="609348"/>
                  <a:pt x="352600" y="416167"/>
                  <a:pt x="617048" y="271281"/>
                </a:cubicBezTo>
                <a:cubicBezTo>
                  <a:pt x="889511" y="126395"/>
                  <a:pt x="1210054" y="53952"/>
                  <a:pt x="1586692" y="53952"/>
                </a:cubicBezTo>
                <a:close/>
                <a:moveTo>
                  <a:pt x="5079893" y="6424"/>
                </a:moveTo>
                <a:cubicBezTo>
                  <a:pt x="5994914" y="6424"/>
                  <a:pt x="6736685" y="903967"/>
                  <a:pt x="6736685" y="2011143"/>
                </a:cubicBezTo>
                <a:cubicBezTo>
                  <a:pt x="6736685" y="3118319"/>
                  <a:pt x="5994914" y="4015862"/>
                  <a:pt x="5079893" y="4015862"/>
                </a:cubicBezTo>
                <a:cubicBezTo>
                  <a:pt x="4164870" y="4015862"/>
                  <a:pt x="3423099" y="3118319"/>
                  <a:pt x="3423099" y="2011143"/>
                </a:cubicBezTo>
                <a:cubicBezTo>
                  <a:pt x="3423099" y="903967"/>
                  <a:pt x="4164870" y="6424"/>
                  <a:pt x="5079893" y="6424"/>
                </a:cubicBezTo>
                <a:close/>
                <a:moveTo>
                  <a:pt x="8573093" y="0"/>
                </a:moveTo>
                <a:cubicBezTo>
                  <a:pt x="8869596" y="0"/>
                  <a:pt x="9126031" y="48295"/>
                  <a:pt x="9342398" y="144886"/>
                </a:cubicBezTo>
                <a:cubicBezTo>
                  <a:pt x="9566778" y="241477"/>
                  <a:pt x="9743077" y="370264"/>
                  <a:pt x="9863281" y="547347"/>
                </a:cubicBezTo>
                <a:cubicBezTo>
                  <a:pt x="9991499" y="724430"/>
                  <a:pt x="10055607" y="933709"/>
                  <a:pt x="10055607" y="1167136"/>
                </a:cubicBezTo>
                <a:cubicBezTo>
                  <a:pt x="10055607" y="1287875"/>
                  <a:pt x="10039581" y="1416662"/>
                  <a:pt x="10007526" y="1537400"/>
                </a:cubicBezTo>
                <a:cubicBezTo>
                  <a:pt x="9975472" y="1658138"/>
                  <a:pt x="9911363" y="1786925"/>
                  <a:pt x="9815199" y="1923762"/>
                </a:cubicBezTo>
                <a:cubicBezTo>
                  <a:pt x="9727051" y="2060600"/>
                  <a:pt x="9590819" y="2213534"/>
                  <a:pt x="9406507" y="2382567"/>
                </a:cubicBezTo>
                <a:lnTo>
                  <a:pt x="8685283" y="3050652"/>
                </a:lnTo>
                <a:cubicBezTo>
                  <a:pt x="8685283" y="3050652"/>
                  <a:pt x="8685283" y="3050652"/>
                  <a:pt x="10159784" y="3050652"/>
                </a:cubicBezTo>
                <a:cubicBezTo>
                  <a:pt x="10159784" y="3050652"/>
                  <a:pt x="10159784" y="3050652"/>
                  <a:pt x="10159784" y="3911917"/>
                </a:cubicBezTo>
                <a:cubicBezTo>
                  <a:pt x="10159784" y="3911917"/>
                  <a:pt x="10159784" y="3911917"/>
                  <a:pt x="7186742" y="3911917"/>
                </a:cubicBezTo>
                <a:cubicBezTo>
                  <a:pt x="7186742" y="3911917"/>
                  <a:pt x="7186742" y="3911917"/>
                  <a:pt x="7186742" y="3227734"/>
                </a:cubicBezTo>
                <a:cubicBezTo>
                  <a:pt x="7186742" y="3227734"/>
                  <a:pt x="7186742" y="3227734"/>
                  <a:pt x="8613161" y="1891566"/>
                </a:cubicBezTo>
                <a:cubicBezTo>
                  <a:pt x="8717338" y="1794975"/>
                  <a:pt x="8789460" y="1714482"/>
                  <a:pt x="8845556" y="1633990"/>
                </a:cubicBezTo>
                <a:cubicBezTo>
                  <a:pt x="8893637" y="1561547"/>
                  <a:pt x="8925691" y="1497154"/>
                  <a:pt x="8941718" y="1440810"/>
                </a:cubicBezTo>
                <a:cubicBezTo>
                  <a:pt x="8957746" y="1376416"/>
                  <a:pt x="8965759" y="1320071"/>
                  <a:pt x="8965759" y="1271776"/>
                </a:cubicBezTo>
                <a:cubicBezTo>
                  <a:pt x="8965759" y="1142989"/>
                  <a:pt x="8925691" y="1046398"/>
                  <a:pt x="8845556" y="982005"/>
                </a:cubicBezTo>
                <a:cubicBezTo>
                  <a:pt x="8757406" y="909562"/>
                  <a:pt x="8637202" y="877365"/>
                  <a:pt x="8476930" y="877365"/>
                </a:cubicBezTo>
                <a:cubicBezTo>
                  <a:pt x="8332685" y="877365"/>
                  <a:pt x="8204468" y="909562"/>
                  <a:pt x="8084264" y="965906"/>
                </a:cubicBezTo>
                <a:cubicBezTo>
                  <a:pt x="7964061" y="1030300"/>
                  <a:pt x="7867897" y="1126890"/>
                  <a:pt x="7795775" y="1247628"/>
                </a:cubicBezTo>
                <a:cubicBezTo>
                  <a:pt x="7795775" y="1247628"/>
                  <a:pt x="7795775" y="1247628"/>
                  <a:pt x="6994416" y="796872"/>
                </a:cubicBezTo>
                <a:cubicBezTo>
                  <a:pt x="7130647" y="555396"/>
                  <a:pt x="7339001" y="362215"/>
                  <a:pt x="7611463" y="217329"/>
                </a:cubicBezTo>
                <a:cubicBezTo>
                  <a:pt x="7875911" y="72443"/>
                  <a:pt x="8196454" y="0"/>
                  <a:pt x="857309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5907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BEAF516-2444-431F-9E1E-F7E37D09739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486857" y="870939"/>
            <a:ext cx="8894657" cy="2676050"/>
          </a:xfrm>
          <a:custGeom>
            <a:avLst/>
            <a:gdLst>
              <a:gd name="connsiteX0" fmla="*/ 5089793 w 13663901"/>
              <a:gd name="connsiteY0" fmla="*/ 919763 h 4015862"/>
              <a:gd name="connsiteX1" fmla="*/ 4487402 w 13663901"/>
              <a:gd name="connsiteY1" fmla="*/ 2011144 h 4015862"/>
              <a:gd name="connsiteX2" fmla="*/ 5089793 w 13663901"/>
              <a:gd name="connsiteY2" fmla="*/ 3102525 h 4015862"/>
              <a:gd name="connsiteX3" fmla="*/ 5692185 w 13663901"/>
              <a:gd name="connsiteY3" fmla="*/ 2011144 h 4015862"/>
              <a:gd name="connsiteX4" fmla="*/ 5089793 w 13663901"/>
              <a:gd name="connsiteY4" fmla="*/ 919763 h 4015862"/>
              <a:gd name="connsiteX5" fmla="*/ 10694580 w 13663901"/>
              <a:gd name="connsiteY5" fmla="*/ 86101 h 4015862"/>
              <a:gd name="connsiteX6" fmla="*/ 13470251 w 13663901"/>
              <a:gd name="connsiteY6" fmla="*/ 86101 h 4015862"/>
              <a:gd name="connsiteX7" fmla="*/ 13470249 w 13663901"/>
              <a:gd name="connsiteY7" fmla="*/ 762812 h 4015862"/>
              <a:gd name="connsiteX8" fmla="*/ 12695691 w 13663901"/>
              <a:gd name="connsiteY8" fmla="*/ 1603131 h 4015862"/>
              <a:gd name="connsiteX9" fmla="*/ 12681469 w 13663901"/>
              <a:gd name="connsiteY9" fmla="*/ 1618560 h 4015862"/>
              <a:gd name="connsiteX10" fmla="*/ 12674773 w 13663901"/>
              <a:gd name="connsiteY10" fmla="*/ 1617474 h 4015862"/>
              <a:gd name="connsiteX11" fmla="*/ 12671617 w 13663901"/>
              <a:gd name="connsiteY11" fmla="*/ 1629250 h 4015862"/>
              <a:gd name="connsiteX12" fmla="*/ 12681469 w 13663901"/>
              <a:gd name="connsiteY12" fmla="*/ 1618560 h 4015862"/>
              <a:gd name="connsiteX13" fmla="*/ 12697031 w 13663901"/>
              <a:gd name="connsiteY13" fmla="*/ 1621085 h 4015862"/>
              <a:gd name="connsiteX14" fmla="*/ 13292737 w 13663901"/>
              <a:gd name="connsiteY14" fmla="*/ 1898720 h 4015862"/>
              <a:gd name="connsiteX15" fmla="*/ 13663901 w 13663901"/>
              <a:gd name="connsiteY15" fmla="*/ 2720442 h 4015862"/>
              <a:gd name="connsiteX16" fmla="*/ 13486387 w 13663901"/>
              <a:gd name="connsiteY16" fmla="*/ 3340761 h 4015862"/>
              <a:gd name="connsiteX17" fmla="*/ 12937709 w 13663901"/>
              <a:gd name="connsiteY17" fmla="*/ 3816069 h 4015862"/>
              <a:gd name="connsiteX18" fmla="*/ 11993659 w 13663901"/>
              <a:gd name="connsiteY18" fmla="*/ 3993303 h 4015862"/>
              <a:gd name="connsiteX19" fmla="*/ 11194845 w 13663901"/>
              <a:gd name="connsiteY19" fmla="*/ 3896631 h 4015862"/>
              <a:gd name="connsiteX20" fmla="*/ 10500929 w 13663901"/>
              <a:gd name="connsiteY20" fmla="*/ 3614667 h 4015862"/>
              <a:gd name="connsiteX21" fmla="*/ 10896300 w 13663901"/>
              <a:gd name="connsiteY21" fmla="*/ 2801002 h 4015862"/>
              <a:gd name="connsiteX22" fmla="*/ 11404635 w 13663901"/>
              <a:gd name="connsiteY22" fmla="*/ 3034629 h 4015862"/>
              <a:gd name="connsiteX23" fmla="*/ 11961383 w 13663901"/>
              <a:gd name="connsiteY23" fmla="*/ 3115190 h 4015862"/>
              <a:gd name="connsiteX24" fmla="*/ 12405169 w 13663901"/>
              <a:gd name="connsiteY24" fmla="*/ 3018516 h 4015862"/>
              <a:gd name="connsiteX25" fmla="*/ 12566545 w 13663901"/>
              <a:gd name="connsiteY25" fmla="*/ 2720441 h 4015862"/>
              <a:gd name="connsiteX26" fmla="*/ 12429373 w 13663901"/>
              <a:gd name="connsiteY26" fmla="*/ 2446534 h 4015862"/>
              <a:gd name="connsiteX27" fmla="*/ 11977521 w 13663901"/>
              <a:gd name="connsiteY27" fmla="*/ 2349861 h 4015862"/>
              <a:gd name="connsiteX28" fmla="*/ 11525667 w 13663901"/>
              <a:gd name="connsiteY28" fmla="*/ 2349861 h 4015862"/>
              <a:gd name="connsiteX29" fmla="*/ 11525667 w 13663901"/>
              <a:gd name="connsiteY29" fmla="*/ 1665094 h 4015862"/>
              <a:gd name="connsiteX30" fmla="*/ 12122759 w 13663901"/>
              <a:gd name="connsiteY30" fmla="*/ 1022369 h 4015862"/>
              <a:gd name="connsiteX31" fmla="*/ 12189375 w 13663901"/>
              <a:gd name="connsiteY31" fmla="*/ 950662 h 4015862"/>
              <a:gd name="connsiteX32" fmla="*/ 12189051 w 13663901"/>
              <a:gd name="connsiteY32" fmla="*/ 950575 h 4015862"/>
              <a:gd name="connsiteX33" fmla="*/ 12212817 w 13663901"/>
              <a:gd name="connsiteY33" fmla="*/ 923933 h 4015862"/>
              <a:gd name="connsiteX34" fmla="*/ 12159937 w 13663901"/>
              <a:gd name="connsiteY34" fmla="*/ 923934 h 4015862"/>
              <a:gd name="connsiteX35" fmla="*/ 10694580 w 13663901"/>
              <a:gd name="connsiteY35" fmla="*/ 923934 h 4015862"/>
              <a:gd name="connsiteX36" fmla="*/ 10694580 w 13663901"/>
              <a:gd name="connsiteY36" fmla="*/ 86101 h 4015862"/>
              <a:gd name="connsiteX37" fmla="*/ 1586692 w 13663901"/>
              <a:gd name="connsiteY37" fmla="*/ 53952 h 4015862"/>
              <a:gd name="connsiteX38" fmla="*/ 2355997 w 13663901"/>
              <a:gd name="connsiteY38" fmla="*/ 198838 h 4015862"/>
              <a:gd name="connsiteX39" fmla="*/ 2876880 w 13663901"/>
              <a:gd name="connsiteY39" fmla="*/ 601299 h 4015862"/>
              <a:gd name="connsiteX40" fmla="*/ 3069206 w 13663901"/>
              <a:gd name="connsiteY40" fmla="*/ 1221088 h 4015862"/>
              <a:gd name="connsiteX41" fmla="*/ 3013111 w 13663901"/>
              <a:gd name="connsiteY41" fmla="*/ 1591353 h 4015862"/>
              <a:gd name="connsiteX42" fmla="*/ 2828799 w 13663901"/>
              <a:gd name="connsiteY42" fmla="*/ 1977715 h 4015862"/>
              <a:gd name="connsiteX43" fmla="*/ 2420105 w 13663901"/>
              <a:gd name="connsiteY43" fmla="*/ 2436520 h 4015862"/>
              <a:gd name="connsiteX44" fmla="*/ 1698882 w 13663901"/>
              <a:gd name="connsiteY44" fmla="*/ 3104603 h 4015862"/>
              <a:gd name="connsiteX45" fmla="*/ 3165368 w 13663901"/>
              <a:gd name="connsiteY45" fmla="*/ 3104603 h 4015862"/>
              <a:gd name="connsiteX46" fmla="*/ 3165368 w 13663901"/>
              <a:gd name="connsiteY46" fmla="*/ 3965869 h 4015862"/>
              <a:gd name="connsiteX47" fmla="*/ 200341 w 13663901"/>
              <a:gd name="connsiteY47" fmla="*/ 3965869 h 4015862"/>
              <a:gd name="connsiteX48" fmla="*/ 200341 w 13663901"/>
              <a:gd name="connsiteY48" fmla="*/ 3281687 h 4015862"/>
              <a:gd name="connsiteX49" fmla="*/ 1626760 w 13663901"/>
              <a:gd name="connsiteY49" fmla="*/ 1945517 h 4015862"/>
              <a:gd name="connsiteX50" fmla="*/ 1851140 w 13663901"/>
              <a:gd name="connsiteY50" fmla="*/ 1687943 h 4015862"/>
              <a:gd name="connsiteX51" fmla="*/ 1947305 w 13663901"/>
              <a:gd name="connsiteY51" fmla="*/ 1494763 h 4015862"/>
              <a:gd name="connsiteX52" fmla="*/ 1979358 w 13663901"/>
              <a:gd name="connsiteY52" fmla="*/ 1325728 h 4015862"/>
              <a:gd name="connsiteX53" fmla="*/ 1851140 w 13663901"/>
              <a:gd name="connsiteY53" fmla="*/ 1035957 h 4015862"/>
              <a:gd name="connsiteX54" fmla="*/ 1482516 w 13663901"/>
              <a:gd name="connsiteY54" fmla="*/ 931317 h 4015862"/>
              <a:gd name="connsiteX55" fmla="*/ 1097863 w 13663901"/>
              <a:gd name="connsiteY55" fmla="*/ 1019858 h 4015862"/>
              <a:gd name="connsiteX56" fmla="*/ 801360 w 13663901"/>
              <a:gd name="connsiteY56" fmla="*/ 1301580 h 4015862"/>
              <a:gd name="connsiteX57" fmla="*/ 0 w 13663901"/>
              <a:gd name="connsiteY57" fmla="*/ 850824 h 4015862"/>
              <a:gd name="connsiteX58" fmla="*/ 617048 w 13663901"/>
              <a:gd name="connsiteY58" fmla="*/ 271281 h 4015862"/>
              <a:gd name="connsiteX59" fmla="*/ 1586692 w 13663901"/>
              <a:gd name="connsiteY59" fmla="*/ 53952 h 4015862"/>
              <a:gd name="connsiteX60" fmla="*/ 5079893 w 13663901"/>
              <a:gd name="connsiteY60" fmla="*/ 6424 h 4015862"/>
              <a:gd name="connsiteX61" fmla="*/ 6736685 w 13663901"/>
              <a:gd name="connsiteY61" fmla="*/ 2011143 h 4015862"/>
              <a:gd name="connsiteX62" fmla="*/ 5079893 w 13663901"/>
              <a:gd name="connsiteY62" fmla="*/ 4015862 h 4015862"/>
              <a:gd name="connsiteX63" fmla="*/ 3423099 w 13663901"/>
              <a:gd name="connsiteY63" fmla="*/ 2011143 h 4015862"/>
              <a:gd name="connsiteX64" fmla="*/ 5079893 w 13663901"/>
              <a:gd name="connsiteY64" fmla="*/ 6424 h 4015862"/>
              <a:gd name="connsiteX65" fmla="*/ 8573093 w 13663901"/>
              <a:gd name="connsiteY65" fmla="*/ 0 h 4015862"/>
              <a:gd name="connsiteX66" fmla="*/ 9342398 w 13663901"/>
              <a:gd name="connsiteY66" fmla="*/ 144886 h 4015862"/>
              <a:gd name="connsiteX67" fmla="*/ 9863281 w 13663901"/>
              <a:gd name="connsiteY67" fmla="*/ 547347 h 4015862"/>
              <a:gd name="connsiteX68" fmla="*/ 10055607 w 13663901"/>
              <a:gd name="connsiteY68" fmla="*/ 1167136 h 4015862"/>
              <a:gd name="connsiteX69" fmla="*/ 10007526 w 13663901"/>
              <a:gd name="connsiteY69" fmla="*/ 1537400 h 4015862"/>
              <a:gd name="connsiteX70" fmla="*/ 9815199 w 13663901"/>
              <a:gd name="connsiteY70" fmla="*/ 1923762 h 4015862"/>
              <a:gd name="connsiteX71" fmla="*/ 9406507 w 13663901"/>
              <a:gd name="connsiteY71" fmla="*/ 2382567 h 4015862"/>
              <a:gd name="connsiteX72" fmla="*/ 8685283 w 13663901"/>
              <a:gd name="connsiteY72" fmla="*/ 3050652 h 4015862"/>
              <a:gd name="connsiteX73" fmla="*/ 10159784 w 13663901"/>
              <a:gd name="connsiteY73" fmla="*/ 3050652 h 4015862"/>
              <a:gd name="connsiteX74" fmla="*/ 10159784 w 13663901"/>
              <a:gd name="connsiteY74" fmla="*/ 3911917 h 4015862"/>
              <a:gd name="connsiteX75" fmla="*/ 7186742 w 13663901"/>
              <a:gd name="connsiteY75" fmla="*/ 3911917 h 4015862"/>
              <a:gd name="connsiteX76" fmla="*/ 7186742 w 13663901"/>
              <a:gd name="connsiteY76" fmla="*/ 3227734 h 4015862"/>
              <a:gd name="connsiteX77" fmla="*/ 8613161 w 13663901"/>
              <a:gd name="connsiteY77" fmla="*/ 1891566 h 4015862"/>
              <a:gd name="connsiteX78" fmla="*/ 8845556 w 13663901"/>
              <a:gd name="connsiteY78" fmla="*/ 1633990 h 4015862"/>
              <a:gd name="connsiteX79" fmla="*/ 8941718 w 13663901"/>
              <a:gd name="connsiteY79" fmla="*/ 1440810 h 4015862"/>
              <a:gd name="connsiteX80" fmla="*/ 8965759 w 13663901"/>
              <a:gd name="connsiteY80" fmla="*/ 1271776 h 4015862"/>
              <a:gd name="connsiteX81" fmla="*/ 8845556 w 13663901"/>
              <a:gd name="connsiteY81" fmla="*/ 982005 h 4015862"/>
              <a:gd name="connsiteX82" fmla="*/ 8476930 w 13663901"/>
              <a:gd name="connsiteY82" fmla="*/ 877365 h 4015862"/>
              <a:gd name="connsiteX83" fmla="*/ 8084264 w 13663901"/>
              <a:gd name="connsiteY83" fmla="*/ 965906 h 4015862"/>
              <a:gd name="connsiteX84" fmla="*/ 7795775 w 13663901"/>
              <a:gd name="connsiteY84" fmla="*/ 1247628 h 4015862"/>
              <a:gd name="connsiteX85" fmla="*/ 6994416 w 13663901"/>
              <a:gd name="connsiteY85" fmla="*/ 796872 h 4015862"/>
              <a:gd name="connsiteX86" fmla="*/ 7611463 w 13663901"/>
              <a:gd name="connsiteY86" fmla="*/ 217329 h 4015862"/>
              <a:gd name="connsiteX87" fmla="*/ 8573093 w 13663901"/>
              <a:gd name="connsiteY87" fmla="*/ 0 h 4015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13663901" h="4015862">
                <a:moveTo>
                  <a:pt x="5089793" y="919763"/>
                </a:moveTo>
                <a:cubicBezTo>
                  <a:pt x="4757101" y="919763"/>
                  <a:pt x="4487402" y="1408391"/>
                  <a:pt x="4487402" y="2011144"/>
                </a:cubicBezTo>
                <a:cubicBezTo>
                  <a:pt x="4487402" y="2613898"/>
                  <a:pt x="4757101" y="3102525"/>
                  <a:pt x="5089793" y="3102525"/>
                </a:cubicBezTo>
                <a:cubicBezTo>
                  <a:pt x="5422486" y="3102525"/>
                  <a:pt x="5692185" y="2613898"/>
                  <a:pt x="5692185" y="2011144"/>
                </a:cubicBezTo>
                <a:cubicBezTo>
                  <a:pt x="5692185" y="1408391"/>
                  <a:pt x="5422486" y="919763"/>
                  <a:pt x="5089793" y="919763"/>
                </a:cubicBezTo>
                <a:close/>
                <a:moveTo>
                  <a:pt x="10694580" y="86101"/>
                </a:moveTo>
                <a:cubicBezTo>
                  <a:pt x="13470251" y="86101"/>
                  <a:pt x="13470251" y="86101"/>
                  <a:pt x="13470251" y="86101"/>
                </a:cubicBezTo>
                <a:cubicBezTo>
                  <a:pt x="13470249" y="762812"/>
                  <a:pt x="13470249" y="762812"/>
                  <a:pt x="13470249" y="762812"/>
                </a:cubicBezTo>
                <a:cubicBezTo>
                  <a:pt x="13085973" y="1179714"/>
                  <a:pt x="12845799" y="1440278"/>
                  <a:pt x="12695691" y="1603131"/>
                </a:cubicBezTo>
                <a:lnTo>
                  <a:pt x="12681469" y="1618560"/>
                </a:lnTo>
                <a:lnTo>
                  <a:pt x="12674773" y="1617474"/>
                </a:lnTo>
                <a:lnTo>
                  <a:pt x="12671617" y="1629250"/>
                </a:lnTo>
                <a:lnTo>
                  <a:pt x="12681469" y="1618560"/>
                </a:lnTo>
                <a:lnTo>
                  <a:pt x="12697031" y="1621085"/>
                </a:lnTo>
                <a:cubicBezTo>
                  <a:pt x="12942879" y="1670884"/>
                  <a:pt x="13141447" y="1762774"/>
                  <a:pt x="13292737" y="1898720"/>
                </a:cubicBezTo>
                <a:cubicBezTo>
                  <a:pt x="13542871" y="2108178"/>
                  <a:pt x="13663901" y="2382085"/>
                  <a:pt x="13663901" y="2720442"/>
                </a:cubicBezTo>
                <a:cubicBezTo>
                  <a:pt x="13663901" y="2937955"/>
                  <a:pt x="13607421" y="3147414"/>
                  <a:pt x="13486387" y="3340761"/>
                </a:cubicBezTo>
                <a:cubicBezTo>
                  <a:pt x="13365355" y="3534106"/>
                  <a:pt x="13187841" y="3687172"/>
                  <a:pt x="12937709" y="3816069"/>
                </a:cubicBezTo>
                <a:cubicBezTo>
                  <a:pt x="12695645" y="3936910"/>
                  <a:pt x="12380961" y="3993303"/>
                  <a:pt x="11993659" y="3993303"/>
                </a:cubicBezTo>
                <a:cubicBezTo>
                  <a:pt x="11727387" y="3993303"/>
                  <a:pt x="11461117" y="3961079"/>
                  <a:pt x="11194845" y="3896631"/>
                </a:cubicBezTo>
                <a:cubicBezTo>
                  <a:pt x="10928575" y="3832182"/>
                  <a:pt x="10694580" y="3735508"/>
                  <a:pt x="10500929" y="3614667"/>
                </a:cubicBezTo>
                <a:cubicBezTo>
                  <a:pt x="10896300" y="2801002"/>
                  <a:pt x="10896300" y="2801002"/>
                  <a:pt x="10896300" y="2801002"/>
                </a:cubicBezTo>
                <a:cubicBezTo>
                  <a:pt x="11049608" y="2905732"/>
                  <a:pt x="11219053" y="2978237"/>
                  <a:pt x="11404635" y="3034629"/>
                </a:cubicBezTo>
                <a:cubicBezTo>
                  <a:pt x="11598287" y="3091023"/>
                  <a:pt x="11775801" y="3115190"/>
                  <a:pt x="11961383" y="3115190"/>
                </a:cubicBezTo>
                <a:cubicBezTo>
                  <a:pt x="12146965" y="3115190"/>
                  <a:pt x="12292203" y="3082965"/>
                  <a:pt x="12405169" y="3018516"/>
                </a:cubicBezTo>
                <a:cubicBezTo>
                  <a:pt x="12510061" y="2946011"/>
                  <a:pt x="12566545" y="2849338"/>
                  <a:pt x="12566545" y="2720441"/>
                </a:cubicBezTo>
                <a:cubicBezTo>
                  <a:pt x="12566545" y="2607656"/>
                  <a:pt x="12526199" y="2519040"/>
                  <a:pt x="12429373" y="2446534"/>
                </a:cubicBezTo>
                <a:cubicBezTo>
                  <a:pt x="12340617" y="2382085"/>
                  <a:pt x="12187309" y="2349862"/>
                  <a:pt x="11977521" y="2349861"/>
                </a:cubicBezTo>
                <a:cubicBezTo>
                  <a:pt x="11525667" y="2349861"/>
                  <a:pt x="11525667" y="2349861"/>
                  <a:pt x="11525667" y="2349861"/>
                </a:cubicBezTo>
                <a:cubicBezTo>
                  <a:pt x="11525667" y="1665094"/>
                  <a:pt x="11525667" y="1665094"/>
                  <a:pt x="11525667" y="1665094"/>
                </a:cubicBezTo>
                <a:cubicBezTo>
                  <a:pt x="11783869" y="1387159"/>
                  <a:pt x="11977521" y="1178707"/>
                  <a:pt x="12122759" y="1022369"/>
                </a:cubicBezTo>
                <a:lnTo>
                  <a:pt x="12189375" y="950662"/>
                </a:lnTo>
                <a:lnTo>
                  <a:pt x="12189051" y="950575"/>
                </a:lnTo>
                <a:lnTo>
                  <a:pt x="12212817" y="923933"/>
                </a:lnTo>
                <a:lnTo>
                  <a:pt x="12159937" y="923934"/>
                </a:lnTo>
                <a:cubicBezTo>
                  <a:pt x="10694580" y="923934"/>
                  <a:pt x="10694580" y="923934"/>
                  <a:pt x="10694580" y="923934"/>
                </a:cubicBezTo>
                <a:cubicBezTo>
                  <a:pt x="10694580" y="86101"/>
                  <a:pt x="10694580" y="86101"/>
                  <a:pt x="10694580" y="86101"/>
                </a:cubicBezTo>
                <a:close/>
                <a:moveTo>
                  <a:pt x="1586692" y="53952"/>
                </a:moveTo>
                <a:cubicBezTo>
                  <a:pt x="1875183" y="53952"/>
                  <a:pt x="2131616" y="102248"/>
                  <a:pt x="2355997" y="198838"/>
                </a:cubicBezTo>
                <a:cubicBezTo>
                  <a:pt x="2580377" y="295429"/>
                  <a:pt x="2748661" y="424216"/>
                  <a:pt x="2876880" y="601299"/>
                </a:cubicBezTo>
                <a:cubicBezTo>
                  <a:pt x="3005098" y="778382"/>
                  <a:pt x="3069206" y="987661"/>
                  <a:pt x="3069206" y="1221088"/>
                </a:cubicBezTo>
                <a:cubicBezTo>
                  <a:pt x="3069206" y="1341827"/>
                  <a:pt x="3045166" y="1470615"/>
                  <a:pt x="3013111" y="1591353"/>
                </a:cubicBezTo>
                <a:cubicBezTo>
                  <a:pt x="2981058" y="1712091"/>
                  <a:pt x="2916948" y="1840877"/>
                  <a:pt x="2828799" y="1977715"/>
                </a:cubicBezTo>
                <a:cubicBezTo>
                  <a:pt x="2732636" y="2114551"/>
                  <a:pt x="2596404" y="2267487"/>
                  <a:pt x="2420105" y="2436520"/>
                </a:cubicBezTo>
                <a:lnTo>
                  <a:pt x="1698882" y="3104603"/>
                </a:lnTo>
                <a:cubicBezTo>
                  <a:pt x="1698882" y="3104603"/>
                  <a:pt x="1698882" y="3104603"/>
                  <a:pt x="3165368" y="3104603"/>
                </a:cubicBezTo>
                <a:cubicBezTo>
                  <a:pt x="3165368" y="3104603"/>
                  <a:pt x="3165368" y="3104603"/>
                  <a:pt x="3165368" y="3965869"/>
                </a:cubicBezTo>
                <a:cubicBezTo>
                  <a:pt x="3165368" y="3965869"/>
                  <a:pt x="3165368" y="3965869"/>
                  <a:pt x="200341" y="3965869"/>
                </a:cubicBezTo>
                <a:cubicBezTo>
                  <a:pt x="200341" y="3965869"/>
                  <a:pt x="200341" y="3965869"/>
                  <a:pt x="200341" y="3281687"/>
                </a:cubicBezTo>
                <a:cubicBezTo>
                  <a:pt x="200341" y="3281687"/>
                  <a:pt x="200341" y="3281687"/>
                  <a:pt x="1626760" y="1945517"/>
                </a:cubicBezTo>
                <a:cubicBezTo>
                  <a:pt x="1730936" y="1848926"/>
                  <a:pt x="1803059" y="1768434"/>
                  <a:pt x="1851140" y="1687943"/>
                </a:cubicBezTo>
                <a:cubicBezTo>
                  <a:pt x="1899222" y="1615500"/>
                  <a:pt x="1931276" y="1551106"/>
                  <a:pt x="1947305" y="1494763"/>
                </a:cubicBezTo>
                <a:cubicBezTo>
                  <a:pt x="1963332" y="1430368"/>
                  <a:pt x="1979358" y="1374023"/>
                  <a:pt x="1979358" y="1325728"/>
                </a:cubicBezTo>
                <a:cubicBezTo>
                  <a:pt x="1979358" y="1196941"/>
                  <a:pt x="1931276" y="1100350"/>
                  <a:pt x="1851140" y="1035957"/>
                </a:cubicBezTo>
                <a:cubicBezTo>
                  <a:pt x="1771004" y="963514"/>
                  <a:pt x="1650801" y="931317"/>
                  <a:pt x="1482516" y="931317"/>
                </a:cubicBezTo>
                <a:cubicBezTo>
                  <a:pt x="1346284" y="931317"/>
                  <a:pt x="1218067" y="963514"/>
                  <a:pt x="1097863" y="1019858"/>
                </a:cubicBezTo>
                <a:cubicBezTo>
                  <a:pt x="977660" y="1084252"/>
                  <a:pt x="881497" y="1180842"/>
                  <a:pt x="801360" y="1301580"/>
                </a:cubicBezTo>
                <a:cubicBezTo>
                  <a:pt x="801360" y="1301580"/>
                  <a:pt x="801360" y="1301580"/>
                  <a:pt x="0" y="850824"/>
                </a:cubicBezTo>
                <a:cubicBezTo>
                  <a:pt x="144246" y="609348"/>
                  <a:pt x="352600" y="416167"/>
                  <a:pt x="617048" y="271281"/>
                </a:cubicBezTo>
                <a:cubicBezTo>
                  <a:pt x="889511" y="126395"/>
                  <a:pt x="1210054" y="53952"/>
                  <a:pt x="1586692" y="53952"/>
                </a:cubicBezTo>
                <a:close/>
                <a:moveTo>
                  <a:pt x="5079893" y="6424"/>
                </a:moveTo>
                <a:cubicBezTo>
                  <a:pt x="5994914" y="6424"/>
                  <a:pt x="6736685" y="903967"/>
                  <a:pt x="6736685" y="2011143"/>
                </a:cubicBezTo>
                <a:cubicBezTo>
                  <a:pt x="6736685" y="3118319"/>
                  <a:pt x="5994914" y="4015862"/>
                  <a:pt x="5079893" y="4015862"/>
                </a:cubicBezTo>
                <a:cubicBezTo>
                  <a:pt x="4164870" y="4015862"/>
                  <a:pt x="3423099" y="3118319"/>
                  <a:pt x="3423099" y="2011143"/>
                </a:cubicBezTo>
                <a:cubicBezTo>
                  <a:pt x="3423099" y="903967"/>
                  <a:pt x="4164870" y="6424"/>
                  <a:pt x="5079893" y="6424"/>
                </a:cubicBezTo>
                <a:close/>
                <a:moveTo>
                  <a:pt x="8573093" y="0"/>
                </a:moveTo>
                <a:cubicBezTo>
                  <a:pt x="8869596" y="0"/>
                  <a:pt x="9126031" y="48295"/>
                  <a:pt x="9342398" y="144886"/>
                </a:cubicBezTo>
                <a:cubicBezTo>
                  <a:pt x="9566778" y="241477"/>
                  <a:pt x="9743077" y="370264"/>
                  <a:pt x="9863281" y="547347"/>
                </a:cubicBezTo>
                <a:cubicBezTo>
                  <a:pt x="9991499" y="724430"/>
                  <a:pt x="10055607" y="933709"/>
                  <a:pt x="10055607" y="1167136"/>
                </a:cubicBezTo>
                <a:cubicBezTo>
                  <a:pt x="10055607" y="1287875"/>
                  <a:pt x="10039581" y="1416662"/>
                  <a:pt x="10007526" y="1537400"/>
                </a:cubicBezTo>
                <a:cubicBezTo>
                  <a:pt x="9975472" y="1658138"/>
                  <a:pt x="9911363" y="1786925"/>
                  <a:pt x="9815199" y="1923762"/>
                </a:cubicBezTo>
                <a:cubicBezTo>
                  <a:pt x="9727051" y="2060600"/>
                  <a:pt x="9590819" y="2213534"/>
                  <a:pt x="9406507" y="2382567"/>
                </a:cubicBezTo>
                <a:lnTo>
                  <a:pt x="8685283" y="3050652"/>
                </a:lnTo>
                <a:cubicBezTo>
                  <a:pt x="8685283" y="3050652"/>
                  <a:pt x="8685283" y="3050652"/>
                  <a:pt x="10159784" y="3050652"/>
                </a:cubicBezTo>
                <a:cubicBezTo>
                  <a:pt x="10159784" y="3050652"/>
                  <a:pt x="10159784" y="3050652"/>
                  <a:pt x="10159784" y="3911917"/>
                </a:cubicBezTo>
                <a:cubicBezTo>
                  <a:pt x="10159784" y="3911917"/>
                  <a:pt x="10159784" y="3911917"/>
                  <a:pt x="7186742" y="3911917"/>
                </a:cubicBezTo>
                <a:cubicBezTo>
                  <a:pt x="7186742" y="3911917"/>
                  <a:pt x="7186742" y="3911917"/>
                  <a:pt x="7186742" y="3227734"/>
                </a:cubicBezTo>
                <a:cubicBezTo>
                  <a:pt x="7186742" y="3227734"/>
                  <a:pt x="7186742" y="3227734"/>
                  <a:pt x="8613161" y="1891566"/>
                </a:cubicBezTo>
                <a:cubicBezTo>
                  <a:pt x="8717338" y="1794975"/>
                  <a:pt x="8789460" y="1714482"/>
                  <a:pt x="8845556" y="1633990"/>
                </a:cubicBezTo>
                <a:cubicBezTo>
                  <a:pt x="8893637" y="1561547"/>
                  <a:pt x="8925691" y="1497154"/>
                  <a:pt x="8941718" y="1440810"/>
                </a:cubicBezTo>
                <a:cubicBezTo>
                  <a:pt x="8957746" y="1376416"/>
                  <a:pt x="8965759" y="1320071"/>
                  <a:pt x="8965759" y="1271776"/>
                </a:cubicBezTo>
                <a:cubicBezTo>
                  <a:pt x="8965759" y="1142989"/>
                  <a:pt x="8925691" y="1046398"/>
                  <a:pt x="8845556" y="982005"/>
                </a:cubicBezTo>
                <a:cubicBezTo>
                  <a:pt x="8757406" y="909562"/>
                  <a:pt x="8637202" y="877365"/>
                  <a:pt x="8476930" y="877365"/>
                </a:cubicBezTo>
                <a:cubicBezTo>
                  <a:pt x="8332685" y="877365"/>
                  <a:pt x="8204468" y="909562"/>
                  <a:pt x="8084264" y="965906"/>
                </a:cubicBezTo>
                <a:cubicBezTo>
                  <a:pt x="7964061" y="1030300"/>
                  <a:pt x="7867897" y="1126890"/>
                  <a:pt x="7795775" y="1247628"/>
                </a:cubicBezTo>
                <a:cubicBezTo>
                  <a:pt x="7795775" y="1247628"/>
                  <a:pt x="7795775" y="1247628"/>
                  <a:pt x="6994416" y="796872"/>
                </a:cubicBezTo>
                <a:cubicBezTo>
                  <a:pt x="7130647" y="555396"/>
                  <a:pt x="7339001" y="362215"/>
                  <a:pt x="7611463" y="217329"/>
                </a:cubicBezTo>
                <a:cubicBezTo>
                  <a:pt x="7875911" y="72443"/>
                  <a:pt x="8196454" y="0"/>
                  <a:pt x="8573093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2D279AC9-BC1C-4CE9-8ECC-E51A98EF4861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5966FDD-1850-4697-9945-6BE274DE94CC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C24A03D-59DF-4B78-B771-B029E85418D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2B77D62-2191-4215-BFF3-79154771F1F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C9B2BEFC-8D6D-426E-8D79-4C801E702882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D215F97E-46F5-4CC2-88C7-D8935876C140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D4D7880-FB8B-46A3-9B3A-2C8447D0247D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2435410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10" grpId="0"/>
    </p:bldLst>
  </p:timing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FCBC1E8-2F12-4674-9631-FD92323A7D8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391837" y="825219"/>
            <a:ext cx="9408325" cy="2786662"/>
          </a:xfrm>
          <a:custGeom>
            <a:avLst/>
            <a:gdLst>
              <a:gd name="connsiteX0" fmla="*/ 6666245 w 18819100"/>
              <a:gd name="connsiteY0" fmla="*/ 1399113 h 5573323"/>
              <a:gd name="connsiteX1" fmla="*/ 5877275 w 18819100"/>
              <a:gd name="connsiteY1" fmla="*/ 2870530 h 5573323"/>
              <a:gd name="connsiteX2" fmla="*/ 6666245 w 18819100"/>
              <a:gd name="connsiteY2" fmla="*/ 4341948 h 5573323"/>
              <a:gd name="connsiteX3" fmla="*/ 7455214 w 18819100"/>
              <a:gd name="connsiteY3" fmla="*/ 2870530 h 5573323"/>
              <a:gd name="connsiteX4" fmla="*/ 6666245 w 18819100"/>
              <a:gd name="connsiteY4" fmla="*/ 1399113 h 5573323"/>
              <a:gd name="connsiteX5" fmla="*/ 6653277 w 18819100"/>
              <a:gd name="connsiteY5" fmla="*/ 167735 h 5573323"/>
              <a:gd name="connsiteX6" fmla="*/ 8823226 w 18819100"/>
              <a:gd name="connsiteY6" fmla="*/ 2870529 h 5573323"/>
              <a:gd name="connsiteX7" fmla="*/ 6653277 w 18819100"/>
              <a:gd name="connsiteY7" fmla="*/ 5573323 h 5573323"/>
              <a:gd name="connsiteX8" fmla="*/ 4483330 w 18819100"/>
              <a:gd name="connsiteY8" fmla="*/ 2870529 h 5573323"/>
              <a:gd name="connsiteX9" fmla="*/ 6653277 w 18819100"/>
              <a:gd name="connsiteY9" fmla="*/ 167735 h 5573323"/>
              <a:gd name="connsiteX10" fmla="*/ 2078133 w 18819100"/>
              <a:gd name="connsiteY10" fmla="*/ 72739 h 5573323"/>
              <a:gd name="connsiteX11" fmla="*/ 3085714 w 18819100"/>
              <a:gd name="connsiteY11" fmla="*/ 268077 h 5573323"/>
              <a:gd name="connsiteX12" fmla="*/ 3767930 w 18819100"/>
              <a:gd name="connsiteY12" fmla="*/ 810681 h 5573323"/>
              <a:gd name="connsiteX13" fmla="*/ 4019825 w 18819100"/>
              <a:gd name="connsiteY13" fmla="*/ 1646291 h 5573323"/>
              <a:gd name="connsiteX14" fmla="*/ 3946356 w 18819100"/>
              <a:gd name="connsiteY14" fmla="*/ 2145485 h 5573323"/>
              <a:gd name="connsiteX15" fmla="*/ 3704956 w 18819100"/>
              <a:gd name="connsiteY15" fmla="*/ 2666385 h 5573323"/>
              <a:gd name="connsiteX16" fmla="*/ 3169679 w 18819100"/>
              <a:gd name="connsiteY16" fmla="*/ 3284953 h 5573323"/>
              <a:gd name="connsiteX17" fmla="*/ 2225073 w 18819100"/>
              <a:gd name="connsiteY17" fmla="*/ 4185676 h 5573323"/>
              <a:gd name="connsiteX18" fmla="*/ 4145772 w 18819100"/>
              <a:gd name="connsiteY18" fmla="*/ 4185676 h 5573323"/>
              <a:gd name="connsiteX19" fmla="*/ 4145772 w 18819100"/>
              <a:gd name="connsiteY19" fmla="*/ 5346849 h 5573323"/>
              <a:gd name="connsiteX20" fmla="*/ 262391 w 18819100"/>
              <a:gd name="connsiteY20" fmla="*/ 5346849 h 5573323"/>
              <a:gd name="connsiteX21" fmla="*/ 262391 w 18819100"/>
              <a:gd name="connsiteY21" fmla="*/ 4424422 h 5573323"/>
              <a:gd name="connsiteX22" fmla="*/ 2130612 w 18819100"/>
              <a:gd name="connsiteY22" fmla="*/ 2622978 h 5573323"/>
              <a:gd name="connsiteX23" fmla="*/ 2424490 w 18819100"/>
              <a:gd name="connsiteY23" fmla="*/ 2275711 h 5573323"/>
              <a:gd name="connsiteX24" fmla="*/ 2550438 w 18819100"/>
              <a:gd name="connsiteY24" fmla="*/ 2015262 h 5573323"/>
              <a:gd name="connsiteX25" fmla="*/ 2592420 w 18819100"/>
              <a:gd name="connsiteY25" fmla="*/ 1787368 h 5573323"/>
              <a:gd name="connsiteX26" fmla="*/ 2424490 w 18819100"/>
              <a:gd name="connsiteY26" fmla="*/ 1396693 h 5573323"/>
              <a:gd name="connsiteX27" fmla="*/ 1941691 w 18819100"/>
              <a:gd name="connsiteY27" fmla="*/ 1255617 h 5573323"/>
              <a:gd name="connsiteX28" fmla="*/ 1437901 w 18819100"/>
              <a:gd name="connsiteY28" fmla="*/ 1374989 h 5573323"/>
              <a:gd name="connsiteX29" fmla="*/ 1049563 w 18819100"/>
              <a:gd name="connsiteY29" fmla="*/ 1754811 h 5573323"/>
              <a:gd name="connsiteX30" fmla="*/ 0 w 18819100"/>
              <a:gd name="connsiteY30" fmla="*/ 1147095 h 5573323"/>
              <a:gd name="connsiteX31" fmla="*/ 808164 w 18819100"/>
              <a:gd name="connsiteY31" fmla="*/ 365746 h 5573323"/>
              <a:gd name="connsiteX32" fmla="*/ 2078133 w 18819100"/>
              <a:gd name="connsiteY32" fmla="*/ 72739 h 5573323"/>
              <a:gd name="connsiteX33" fmla="*/ 16185720 w 18819100"/>
              <a:gd name="connsiteY33" fmla="*/ 0 h 5573323"/>
              <a:gd name="connsiteX34" fmla="*/ 17714864 w 18819100"/>
              <a:gd name="connsiteY34" fmla="*/ 0 h 5573323"/>
              <a:gd name="connsiteX35" fmla="*/ 15583768 w 18819100"/>
              <a:gd name="connsiteY35" fmla="*/ 3145457 h 5573323"/>
              <a:gd name="connsiteX36" fmla="*/ 16647350 w 18819100"/>
              <a:gd name="connsiteY36" fmla="*/ 3145457 h 5573323"/>
              <a:gd name="connsiteX37" fmla="*/ 16647350 w 18819100"/>
              <a:gd name="connsiteY37" fmla="*/ 2231520 h 5573323"/>
              <a:gd name="connsiteX38" fmla="*/ 18044036 w 18819100"/>
              <a:gd name="connsiteY38" fmla="*/ 2231520 h 5573323"/>
              <a:gd name="connsiteX39" fmla="*/ 18044036 w 18819100"/>
              <a:gd name="connsiteY39" fmla="*/ 3145457 h 5573323"/>
              <a:gd name="connsiteX40" fmla="*/ 18819100 w 18819100"/>
              <a:gd name="connsiteY40" fmla="*/ 3145457 h 5573323"/>
              <a:gd name="connsiteX41" fmla="*/ 18819100 w 18819100"/>
              <a:gd name="connsiteY41" fmla="*/ 4350990 h 5573323"/>
              <a:gd name="connsiteX42" fmla="*/ 18044036 w 18819100"/>
              <a:gd name="connsiteY42" fmla="*/ 4350990 h 5573323"/>
              <a:gd name="connsiteX43" fmla="*/ 18044036 w 18819100"/>
              <a:gd name="connsiteY43" fmla="*/ 5382377 h 5573323"/>
              <a:gd name="connsiteX44" fmla="*/ 16600136 w 18819100"/>
              <a:gd name="connsiteY44" fmla="*/ 5382377 h 5573323"/>
              <a:gd name="connsiteX45" fmla="*/ 16600136 w 18819100"/>
              <a:gd name="connsiteY45" fmla="*/ 4350990 h 5573323"/>
              <a:gd name="connsiteX46" fmla="*/ 13838236 w 18819100"/>
              <a:gd name="connsiteY46" fmla="*/ 4350990 h 5573323"/>
              <a:gd name="connsiteX47" fmla="*/ 13838236 w 18819100"/>
              <a:gd name="connsiteY47" fmla="*/ 3358755 h 5573323"/>
              <a:gd name="connsiteX48" fmla="*/ 11228421 w 18819100"/>
              <a:gd name="connsiteY48" fmla="*/ 0 h 5573323"/>
              <a:gd name="connsiteX49" fmla="*/ 12236001 w 18819100"/>
              <a:gd name="connsiteY49" fmla="*/ 195338 h 5573323"/>
              <a:gd name="connsiteX50" fmla="*/ 12918216 w 18819100"/>
              <a:gd name="connsiteY50" fmla="*/ 737942 h 5573323"/>
              <a:gd name="connsiteX51" fmla="*/ 13170111 w 18819100"/>
              <a:gd name="connsiteY51" fmla="*/ 1573552 h 5573323"/>
              <a:gd name="connsiteX52" fmla="*/ 13107138 w 18819100"/>
              <a:gd name="connsiteY52" fmla="*/ 2072746 h 5573323"/>
              <a:gd name="connsiteX53" fmla="*/ 12855242 w 18819100"/>
              <a:gd name="connsiteY53" fmla="*/ 2593646 h 5573323"/>
              <a:gd name="connsiteX54" fmla="*/ 12319966 w 18819100"/>
              <a:gd name="connsiteY54" fmla="*/ 3212214 h 5573323"/>
              <a:gd name="connsiteX55" fmla="*/ 11375359 w 18819100"/>
              <a:gd name="connsiteY55" fmla="*/ 4112937 h 5573323"/>
              <a:gd name="connsiteX56" fmla="*/ 13306554 w 18819100"/>
              <a:gd name="connsiteY56" fmla="*/ 4112937 h 5573323"/>
              <a:gd name="connsiteX57" fmla="*/ 13306554 w 18819100"/>
              <a:gd name="connsiteY57" fmla="*/ 5274110 h 5573323"/>
              <a:gd name="connsiteX58" fmla="*/ 9412678 w 18819100"/>
              <a:gd name="connsiteY58" fmla="*/ 5274110 h 5573323"/>
              <a:gd name="connsiteX59" fmla="*/ 9412678 w 18819100"/>
              <a:gd name="connsiteY59" fmla="*/ 4351683 h 5573323"/>
              <a:gd name="connsiteX60" fmla="*/ 11280899 w 18819100"/>
              <a:gd name="connsiteY60" fmla="*/ 2550239 h 5573323"/>
              <a:gd name="connsiteX61" fmla="*/ 11585273 w 18819100"/>
              <a:gd name="connsiteY61" fmla="*/ 2202972 h 5573323"/>
              <a:gd name="connsiteX62" fmla="*/ 11711219 w 18819100"/>
              <a:gd name="connsiteY62" fmla="*/ 1942524 h 5573323"/>
              <a:gd name="connsiteX63" fmla="*/ 11742706 w 18819100"/>
              <a:gd name="connsiteY63" fmla="*/ 1714629 h 5573323"/>
              <a:gd name="connsiteX64" fmla="*/ 11585273 w 18819100"/>
              <a:gd name="connsiteY64" fmla="*/ 1323954 h 5573323"/>
              <a:gd name="connsiteX65" fmla="*/ 11102473 w 18819100"/>
              <a:gd name="connsiteY65" fmla="*/ 1182878 h 5573323"/>
              <a:gd name="connsiteX66" fmla="*/ 10588188 w 18819100"/>
              <a:gd name="connsiteY66" fmla="*/ 1302250 h 5573323"/>
              <a:gd name="connsiteX67" fmla="*/ 10210345 w 18819100"/>
              <a:gd name="connsiteY67" fmla="*/ 1682072 h 5573323"/>
              <a:gd name="connsiteX68" fmla="*/ 9160783 w 18819100"/>
              <a:gd name="connsiteY68" fmla="*/ 1074356 h 5573323"/>
              <a:gd name="connsiteX69" fmla="*/ 9968947 w 18819100"/>
              <a:gd name="connsiteY69" fmla="*/ 293007 h 5573323"/>
              <a:gd name="connsiteX70" fmla="*/ 11228421 w 18819100"/>
              <a:gd name="connsiteY70" fmla="*/ 0 h 5573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8819100" h="5573323">
                <a:moveTo>
                  <a:pt x="6666245" y="1399113"/>
                </a:moveTo>
                <a:cubicBezTo>
                  <a:pt x="6230508" y="1399113"/>
                  <a:pt x="5877275" y="2057889"/>
                  <a:pt x="5877275" y="2870530"/>
                </a:cubicBezTo>
                <a:cubicBezTo>
                  <a:pt x="5877275" y="3683172"/>
                  <a:pt x="6230508" y="4341948"/>
                  <a:pt x="6666245" y="4341948"/>
                </a:cubicBezTo>
                <a:cubicBezTo>
                  <a:pt x="7101981" y="4341948"/>
                  <a:pt x="7455214" y="3683172"/>
                  <a:pt x="7455214" y="2870530"/>
                </a:cubicBezTo>
                <a:cubicBezTo>
                  <a:pt x="7455214" y="2057889"/>
                  <a:pt x="7101981" y="1399113"/>
                  <a:pt x="6666245" y="1399113"/>
                </a:cubicBezTo>
                <a:close/>
                <a:moveTo>
                  <a:pt x="6653277" y="167735"/>
                </a:moveTo>
                <a:cubicBezTo>
                  <a:pt x="7851707" y="167735"/>
                  <a:pt x="8823226" y="1377816"/>
                  <a:pt x="8823226" y="2870529"/>
                </a:cubicBezTo>
                <a:cubicBezTo>
                  <a:pt x="8823226" y="4363241"/>
                  <a:pt x="7851707" y="5573323"/>
                  <a:pt x="6653277" y="5573323"/>
                </a:cubicBezTo>
                <a:cubicBezTo>
                  <a:pt x="5454848" y="5573323"/>
                  <a:pt x="4483330" y="4363241"/>
                  <a:pt x="4483330" y="2870529"/>
                </a:cubicBezTo>
                <a:cubicBezTo>
                  <a:pt x="4483330" y="1377816"/>
                  <a:pt x="5454848" y="167735"/>
                  <a:pt x="6653277" y="167735"/>
                </a:cubicBezTo>
                <a:close/>
                <a:moveTo>
                  <a:pt x="2078133" y="72739"/>
                </a:moveTo>
                <a:cubicBezTo>
                  <a:pt x="2455978" y="72739"/>
                  <a:pt x="2791837" y="137853"/>
                  <a:pt x="3085714" y="268077"/>
                </a:cubicBezTo>
                <a:cubicBezTo>
                  <a:pt x="3379590" y="398302"/>
                  <a:pt x="3599999" y="571935"/>
                  <a:pt x="3767930" y="810681"/>
                </a:cubicBezTo>
                <a:cubicBezTo>
                  <a:pt x="3935859" y="1049427"/>
                  <a:pt x="4019825" y="1331581"/>
                  <a:pt x="4019825" y="1646291"/>
                </a:cubicBezTo>
                <a:cubicBezTo>
                  <a:pt x="4019825" y="1809073"/>
                  <a:pt x="3988339" y="1982706"/>
                  <a:pt x="3946356" y="2145485"/>
                </a:cubicBezTo>
                <a:cubicBezTo>
                  <a:pt x="3904373" y="2308268"/>
                  <a:pt x="3820408" y="2481900"/>
                  <a:pt x="3704956" y="2666385"/>
                </a:cubicBezTo>
                <a:cubicBezTo>
                  <a:pt x="3579008" y="2850872"/>
                  <a:pt x="3400583" y="3057061"/>
                  <a:pt x="3169679" y="3284953"/>
                </a:cubicBezTo>
                <a:lnTo>
                  <a:pt x="2225073" y="4185676"/>
                </a:lnTo>
                <a:cubicBezTo>
                  <a:pt x="2225073" y="4185676"/>
                  <a:pt x="2225073" y="4185676"/>
                  <a:pt x="4145772" y="4185676"/>
                </a:cubicBezTo>
                <a:cubicBezTo>
                  <a:pt x="4145772" y="4185676"/>
                  <a:pt x="4145772" y="4185676"/>
                  <a:pt x="4145772" y="5346849"/>
                </a:cubicBezTo>
                <a:cubicBezTo>
                  <a:pt x="4145772" y="5346849"/>
                  <a:pt x="4145772" y="5346849"/>
                  <a:pt x="262391" y="5346849"/>
                </a:cubicBezTo>
                <a:cubicBezTo>
                  <a:pt x="262391" y="5346849"/>
                  <a:pt x="262391" y="5346849"/>
                  <a:pt x="262391" y="4424422"/>
                </a:cubicBezTo>
                <a:cubicBezTo>
                  <a:pt x="262391" y="4424422"/>
                  <a:pt x="262391" y="4424422"/>
                  <a:pt x="2130612" y="2622978"/>
                </a:cubicBezTo>
                <a:cubicBezTo>
                  <a:pt x="2267055" y="2492752"/>
                  <a:pt x="2361516" y="2384232"/>
                  <a:pt x="2424490" y="2275711"/>
                </a:cubicBezTo>
                <a:cubicBezTo>
                  <a:pt x="2487464" y="2178042"/>
                  <a:pt x="2529446" y="2091226"/>
                  <a:pt x="2550438" y="2015262"/>
                </a:cubicBezTo>
                <a:cubicBezTo>
                  <a:pt x="2571429" y="1928444"/>
                  <a:pt x="2592420" y="1852480"/>
                  <a:pt x="2592420" y="1787368"/>
                </a:cubicBezTo>
                <a:cubicBezTo>
                  <a:pt x="2592420" y="1613734"/>
                  <a:pt x="2529446" y="1483510"/>
                  <a:pt x="2424490" y="1396693"/>
                </a:cubicBezTo>
                <a:cubicBezTo>
                  <a:pt x="2319535" y="1299024"/>
                  <a:pt x="2162099" y="1255617"/>
                  <a:pt x="1941691" y="1255617"/>
                </a:cubicBezTo>
                <a:cubicBezTo>
                  <a:pt x="1763265" y="1255617"/>
                  <a:pt x="1595336" y="1299024"/>
                  <a:pt x="1437901" y="1374989"/>
                </a:cubicBezTo>
                <a:cubicBezTo>
                  <a:pt x="1280467" y="1461806"/>
                  <a:pt x="1154519" y="1592030"/>
                  <a:pt x="1049563" y="1754811"/>
                </a:cubicBezTo>
                <a:cubicBezTo>
                  <a:pt x="1049563" y="1754811"/>
                  <a:pt x="1049563" y="1754811"/>
                  <a:pt x="0" y="1147095"/>
                </a:cubicBezTo>
                <a:cubicBezTo>
                  <a:pt x="188921" y="821533"/>
                  <a:pt x="461808" y="561082"/>
                  <a:pt x="808164" y="365746"/>
                </a:cubicBezTo>
                <a:cubicBezTo>
                  <a:pt x="1165015" y="170408"/>
                  <a:pt x="1584841" y="72739"/>
                  <a:pt x="2078133" y="72739"/>
                </a:cubicBezTo>
                <a:close/>
                <a:moveTo>
                  <a:pt x="16185720" y="0"/>
                </a:moveTo>
                <a:lnTo>
                  <a:pt x="17714864" y="0"/>
                </a:lnTo>
                <a:lnTo>
                  <a:pt x="15583768" y="3145457"/>
                </a:lnTo>
                <a:lnTo>
                  <a:pt x="16647350" y="3145457"/>
                </a:lnTo>
                <a:lnTo>
                  <a:pt x="16647350" y="2231520"/>
                </a:lnTo>
                <a:lnTo>
                  <a:pt x="18044036" y="2231520"/>
                </a:lnTo>
                <a:lnTo>
                  <a:pt x="18044036" y="3145457"/>
                </a:lnTo>
                <a:lnTo>
                  <a:pt x="18819100" y="3145457"/>
                </a:lnTo>
                <a:lnTo>
                  <a:pt x="18819100" y="4350990"/>
                </a:lnTo>
                <a:lnTo>
                  <a:pt x="18044036" y="4350990"/>
                </a:lnTo>
                <a:lnTo>
                  <a:pt x="18044036" y="5382377"/>
                </a:lnTo>
                <a:lnTo>
                  <a:pt x="16600136" y="5382377"/>
                </a:lnTo>
                <a:lnTo>
                  <a:pt x="16600136" y="4350990"/>
                </a:lnTo>
                <a:lnTo>
                  <a:pt x="13838236" y="4350990"/>
                </a:lnTo>
                <a:lnTo>
                  <a:pt x="13838236" y="3358755"/>
                </a:lnTo>
                <a:close/>
                <a:moveTo>
                  <a:pt x="11228421" y="0"/>
                </a:moveTo>
                <a:cubicBezTo>
                  <a:pt x="11616759" y="0"/>
                  <a:pt x="11952619" y="65114"/>
                  <a:pt x="12236001" y="195338"/>
                </a:cubicBezTo>
                <a:cubicBezTo>
                  <a:pt x="12529878" y="325564"/>
                  <a:pt x="12760782" y="499196"/>
                  <a:pt x="12918216" y="737942"/>
                </a:cubicBezTo>
                <a:cubicBezTo>
                  <a:pt x="13086147" y="976689"/>
                  <a:pt x="13170111" y="1258842"/>
                  <a:pt x="13170111" y="1573552"/>
                </a:cubicBezTo>
                <a:cubicBezTo>
                  <a:pt x="13170111" y="1736334"/>
                  <a:pt x="13149121" y="1909967"/>
                  <a:pt x="13107138" y="2072746"/>
                </a:cubicBezTo>
                <a:cubicBezTo>
                  <a:pt x="13065156" y="2235529"/>
                  <a:pt x="12981190" y="2409161"/>
                  <a:pt x="12855242" y="2593646"/>
                </a:cubicBezTo>
                <a:cubicBezTo>
                  <a:pt x="12739792" y="2778133"/>
                  <a:pt x="12561365" y="2984322"/>
                  <a:pt x="12319966" y="3212214"/>
                </a:cubicBezTo>
                <a:lnTo>
                  <a:pt x="11375359" y="4112937"/>
                </a:lnTo>
                <a:cubicBezTo>
                  <a:pt x="11375359" y="4112937"/>
                  <a:pt x="11375359" y="4112937"/>
                  <a:pt x="13306554" y="4112937"/>
                </a:cubicBezTo>
                <a:cubicBezTo>
                  <a:pt x="13306554" y="4112937"/>
                  <a:pt x="13306554" y="4112937"/>
                  <a:pt x="13306554" y="5274110"/>
                </a:cubicBezTo>
                <a:cubicBezTo>
                  <a:pt x="13306554" y="5274110"/>
                  <a:pt x="13306554" y="5274110"/>
                  <a:pt x="9412678" y="5274110"/>
                </a:cubicBezTo>
                <a:cubicBezTo>
                  <a:pt x="9412678" y="5274110"/>
                  <a:pt x="9412678" y="5274110"/>
                  <a:pt x="9412678" y="4351683"/>
                </a:cubicBezTo>
                <a:cubicBezTo>
                  <a:pt x="9412678" y="4351683"/>
                  <a:pt x="9412678" y="4351683"/>
                  <a:pt x="11280899" y="2550239"/>
                </a:cubicBezTo>
                <a:cubicBezTo>
                  <a:pt x="11417342" y="2420013"/>
                  <a:pt x="11511803" y="2311493"/>
                  <a:pt x="11585273" y="2202972"/>
                </a:cubicBezTo>
                <a:cubicBezTo>
                  <a:pt x="11648246" y="2105303"/>
                  <a:pt x="11690228" y="2018487"/>
                  <a:pt x="11711219" y="1942524"/>
                </a:cubicBezTo>
                <a:cubicBezTo>
                  <a:pt x="11732211" y="1855705"/>
                  <a:pt x="11742706" y="1779741"/>
                  <a:pt x="11742706" y="1714629"/>
                </a:cubicBezTo>
                <a:cubicBezTo>
                  <a:pt x="11742706" y="1540995"/>
                  <a:pt x="11690228" y="1410771"/>
                  <a:pt x="11585273" y="1323954"/>
                </a:cubicBezTo>
                <a:cubicBezTo>
                  <a:pt x="11469821" y="1226285"/>
                  <a:pt x="11312386" y="1182878"/>
                  <a:pt x="11102473" y="1182878"/>
                </a:cubicBezTo>
                <a:cubicBezTo>
                  <a:pt x="10913552" y="1182878"/>
                  <a:pt x="10745622" y="1226285"/>
                  <a:pt x="10588188" y="1302250"/>
                </a:cubicBezTo>
                <a:cubicBezTo>
                  <a:pt x="10430754" y="1389067"/>
                  <a:pt x="10304806" y="1519292"/>
                  <a:pt x="10210345" y="1682072"/>
                </a:cubicBezTo>
                <a:cubicBezTo>
                  <a:pt x="10210345" y="1682072"/>
                  <a:pt x="10210345" y="1682072"/>
                  <a:pt x="9160783" y="1074356"/>
                </a:cubicBezTo>
                <a:cubicBezTo>
                  <a:pt x="9339209" y="748794"/>
                  <a:pt x="9612096" y="488343"/>
                  <a:pt x="9968947" y="293007"/>
                </a:cubicBezTo>
                <a:cubicBezTo>
                  <a:pt x="10315302" y="97669"/>
                  <a:pt x="10735126" y="0"/>
                  <a:pt x="1122842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8069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FCBC1E8-2F12-4674-9631-FD92323A7D8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391837" y="825219"/>
            <a:ext cx="9408325" cy="2786662"/>
          </a:xfrm>
          <a:custGeom>
            <a:avLst/>
            <a:gdLst>
              <a:gd name="connsiteX0" fmla="*/ 6666245 w 18819100"/>
              <a:gd name="connsiteY0" fmla="*/ 1399113 h 5573323"/>
              <a:gd name="connsiteX1" fmla="*/ 5877275 w 18819100"/>
              <a:gd name="connsiteY1" fmla="*/ 2870530 h 5573323"/>
              <a:gd name="connsiteX2" fmla="*/ 6666245 w 18819100"/>
              <a:gd name="connsiteY2" fmla="*/ 4341948 h 5573323"/>
              <a:gd name="connsiteX3" fmla="*/ 7455214 w 18819100"/>
              <a:gd name="connsiteY3" fmla="*/ 2870530 h 5573323"/>
              <a:gd name="connsiteX4" fmla="*/ 6666245 w 18819100"/>
              <a:gd name="connsiteY4" fmla="*/ 1399113 h 5573323"/>
              <a:gd name="connsiteX5" fmla="*/ 6653277 w 18819100"/>
              <a:gd name="connsiteY5" fmla="*/ 167735 h 5573323"/>
              <a:gd name="connsiteX6" fmla="*/ 8823226 w 18819100"/>
              <a:gd name="connsiteY6" fmla="*/ 2870529 h 5573323"/>
              <a:gd name="connsiteX7" fmla="*/ 6653277 w 18819100"/>
              <a:gd name="connsiteY7" fmla="*/ 5573323 h 5573323"/>
              <a:gd name="connsiteX8" fmla="*/ 4483330 w 18819100"/>
              <a:gd name="connsiteY8" fmla="*/ 2870529 h 5573323"/>
              <a:gd name="connsiteX9" fmla="*/ 6653277 w 18819100"/>
              <a:gd name="connsiteY9" fmla="*/ 167735 h 5573323"/>
              <a:gd name="connsiteX10" fmla="*/ 2078133 w 18819100"/>
              <a:gd name="connsiteY10" fmla="*/ 72739 h 5573323"/>
              <a:gd name="connsiteX11" fmla="*/ 3085714 w 18819100"/>
              <a:gd name="connsiteY11" fmla="*/ 268077 h 5573323"/>
              <a:gd name="connsiteX12" fmla="*/ 3767930 w 18819100"/>
              <a:gd name="connsiteY12" fmla="*/ 810681 h 5573323"/>
              <a:gd name="connsiteX13" fmla="*/ 4019825 w 18819100"/>
              <a:gd name="connsiteY13" fmla="*/ 1646291 h 5573323"/>
              <a:gd name="connsiteX14" fmla="*/ 3946356 w 18819100"/>
              <a:gd name="connsiteY14" fmla="*/ 2145485 h 5573323"/>
              <a:gd name="connsiteX15" fmla="*/ 3704956 w 18819100"/>
              <a:gd name="connsiteY15" fmla="*/ 2666385 h 5573323"/>
              <a:gd name="connsiteX16" fmla="*/ 3169679 w 18819100"/>
              <a:gd name="connsiteY16" fmla="*/ 3284953 h 5573323"/>
              <a:gd name="connsiteX17" fmla="*/ 2225073 w 18819100"/>
              <a:gd name="connsiteY17" fmla="*/ 4185676 h 5573323"/>
              <a:gd name="connsiteX18" fmla="*/ 4145772 w 18819100"/>
              <a:gd name="connsiteY18" fmla="*/ 4185676 h 5573323"/>
              <a:gd name="connsiteX19" fmla="*/ 4145772 w 18819100"/>
              <a:gd name="connsiteY19" fmla="*/ 5346849 h 5573323"/>
              <a:gd name="connsiteX20" fmla="*/ 262391 w 18819100"/>
              <a:gd name="connsiteY20" fmla="*/ 5346849 h 5573323"/>
              <a:gd name="connsiteX21" fmla="*/ 262391 w 18819100"/>
              <a:gd name="connsiteY21" fmla="*/ 4424422 h 5573323"/>
              <a:gd name="connsiteX22" fmla="*/ 2130612 w 18819100"/>
              <a:gd name="connsiteY22" fmla="*/ 2622978 h 5573323"/>
              <a:gd name="connsiteX23" fmla="*/ 2424490 w 18819100"/>
              <a:gd name="connsiteY23" fmla="*/ 2275711 h 5573323"/>
              <a:gd name="connsiteX24" fmla="*/ 2550438 w 18819100"/>
              <a:gd name="connsiteY24" fmla="*/ 2015262 h 5573323"/>
              <a:gd name="connsiteX25" fmla="*/ 2592420 w 18819100"/>
              <a:gd name="connsiteY25" fmla="*/ 1787368 h 5573323"/>
              <a:gd name="connsiteX26" fmla="*/ 2424490 w 18819100"/>
              <a:gd name="connsiteY26" fmla="*/ 1396693 h 5573323"/>
              <a:gd name="connsiteX27" fmla="*/ 1941691 w 18819100"/>
              <a:gd name="connsiteY27" fmla="*/ 1255617 h 5573323"/>
              <a:gd name="connsiteX28" fmla="*/ 1437901 w 18819100"/>
              <a:gd name="connsiteY28" fmla="*/ 1374989 h 5573323"/>
              <a:gd name="connsiteX29" fmla="*/ 1049563 w 18819100"/>
              <a:gd name="connsiteY29" fmla="*/ 1754811 h 5573323"/>
              <a:gd name="connsiteX30" fmla="*/ 0 w 18819100"/>
              <a:gd name="connsiteY30" fmla="*/ 1147095 h 5573323"/>
              <a:gd name="connsiteX31" fmla="*/ 808164 w 18819100"/>
              <a:gd name="connsiteY31" fmla="*/ 365746 h 5573323"/>
              <a:gd name="connsiteX32" fmla="*/ 2078133 w 18819100"/>
              <a:gd name="connsiteY32" fmla="*/ 72739 h 5573323"/>
              <a:gd name="connsiteX33" fmla="*/ 16185720 w 18819100"/>
              <a:gd name="connsiteY33" fmla="*/ 0 h 5573323"/>
              <a:gd name="connsiteX34" fmla="*/ 17714864 w 18819100"/>
              <a:gd name="connsiteY34" fmla="*/ 0 h 5573323"/>
              <a:gd name="connsiteX35" fmla="*/ 15583768 w 18819100"/>
              <a:gd name="connsiteY35" fmla="*/ 3145457 h 5573323"/>
              <a:gd name="connsiteX36" fmla="*/ 16647350 w 18819100"/>
              <a:gd name="connsiteY36" fmla="*/ 3145457 h 5573323"/>
              <a:gd name="connsiteX37" fmla="*/ 16647350 w 18819100"/>
              <a:gd name="connsiteY37" fmla="*/ 2231520 h 5573323"/>
              <a:gd name="connsiteX38" fmla="*/ 18044036 w 18819100"/>
              <a:gd name="connsiteY38" fmla="*/ 2231520 h 5573323"/>
              <a:gd name="connsiteX39" fmla="*/ 18044036 w 18819100"/>
              <a:gd name="connsiteY39" fmla="*/ 3145457 h 5573323"/>
              <a:gd name="connsiteX40" fmla="*/ 18819100 w 18819100"/>
              <a:gd name="connsiteY40" fmla="*/ 3145457 h 5573323"/>
              <a:gd name="connsiteX41" fmla="*/ 18819100 w 18819100"/>
              <a:gd name="connsiteY41" fmla="*/ 4350990 h 5573323"/>
              <a:gd name="connsiteX42" fmla="*/ 18044036 w 18819100"/>
              <a:gd name="connsiteY42" fmla="*/ 4350990 h 5573323"/>
              <a:gd name="connsiteX43" fmla="*/ 18044036 w 18819100"/>
              <a:gd name="connsiteY43" fmla="*/ 5382377 h 5573323"/>
              <a:gd name="connsiteX44" fmla="*/ 16600136 w 18819100"/>
              <a:gd name="connsiteY44" fmla="*/ 5382377 h 5573323"/>
              <a:gd name="connsiteX45" fmla="*/ 16600136 w 18819100"/>
              <a:gd name="connsiteY45" fmla="*/ 4350990 h 5573323"/>
              <a:gd name="connsiteX46" fmla="*/ 13838236 w 18819100"/>
              <a:gd name="connsiteY46" fmla="*/ 4350990 h 5573323"/>
              <a:gd name="connsiteX47" fmla="*/ 13838236 w 18819100"/>
              <a:gd name="connsiteY47" fmla="*/ 3358755 h 5573323"/>
              <a:gd name="connsiteX48" fmla="*/ 11228421 w 18819100"/>
              <a:gd name="connsiteY48" fmla="*/ 0 h 5573323"/>
              <a:gd name="connsiteX49" fmla="*/ 12236001 w 18819100"/>
              <a:gd name="connsiteY49" fmla="*/ 195338 h 5573323"/>
              <a:gd name="connsiteX50" fmla="*/ 12918216 w 18819100"/>
              <a:gd name="connsiteY50" fmla="*/ 737942 h 5573323"/>
              <a:gd name="connsiteX51" fmla="*/ 13170111 w 18819100"/>
              <a:gd name="connsiteY51" fmla="*/ 1573552 h 5573323"/>
              <a:gd name="connsiteX52" fmla="*/ 13107138 w 18819100"/>
              <a:gd name="connsiteY52" fmla="*/ 2072746 h 5573323"/>
              <a:gd name="connsiteX53" fmla="*/ 12855242 w 18819100"/>
              <a:gd name="connsiteY53" fmla="*/ 2593646 h 5573323"/>
              <a:gd name="connsiteX54" fmla="*/ 12319966 w 18819100"/>
              <a:gd name="connsiteY54" fmla="*/ 3212214 h 5573323"/>
              <a:gd name="connsiteX55" fmla="*/ 11375359 w 18819100"/>
              <a:gd name="connsiteY55" fmla="*/ 4112937 h 5573323"/>
              <a:gd name="connsiteX56" fmla="*/ 13306554 w 18819100"/>
              <a:gd name="connsiteY56" fmla="*/ 4112937 h 5573323"/>
              <a:gd name="connsiteX57" fmla="*/ 13306554 w 18819100"/>
              <a:gd name="connsiteY57" fmla="*/ 5274110 h 5573323"/>
              <a:gd name="connsiteX58" fmla="*/ 9412678 w 18819100"/>
              <a:gd name="connsiteY58" fmla="*/ 5274110 h 5573323"/>
              <a:gd name="connsiteX59" fmla="*/ 9412678 w 18819100"/>
              <a:gd name="connsiteY59" fmla="*/ 4351683 h 5573323"/>
              <a:gd name="connsiteX60" fmla="*/ 11280899 w 18819100"/>
              <a:gd name="connsiteY60" fmla="*/ 2550239 h 5573323"/>
              <a:gd name="connsiteX61" fmla="*/ 11585273 w 18819100"/>
              <a:gd name="connsiteY61" fmla="*/ 2202972 h 5573323"/>
              <a:gd name="connsiteX62" fmla="*/ 11711219 w 18819100"/>
              <a:gd name="connsiteY62" fmla="*/ 1942524 h 5573323"/>
              <a:gd name="connsiteX63" fmla="*/ 11742706 w 18819100"/>
              <a:gd name="connsiteY63" fmla="*/ 1714629 h 5573323"/>
              <a:gd name="connsiteX64" fmla="*/ 11585273 w 18819100"/>
              <a:gd name="connsiteY64" fmla="*/ 1323954 h 5573323"/>
              <a:gd name="connsiteX65" fmla="*/ 11102473 w 18819100"/>
              <a:gd name="connsiteY65" fmla="*/ 1182878 h 5573323"/>
              <a:gd name="connsiteX66" fmla="*/ 10588188 w 18819100"/>
              <a:gd name="connsiteY66" fmla="*/ 1302250 h 5573323"/>
              <a:gd name="connsiteX67" fmla="*/ 10210345 w 18819100"/>
              <a:gd name="connsiteY67" fmla="*/ 1682072 h 5573323"/>
              <a:gd name="connsiteX68" fmla="*/ 9160783 w 18819100"/>
              <a:gd name="connsiteY68" fmla="*/ 1074356 h 5573323"/>
              <a:gd name="connsiteX69" fmla="*/ 9968947 w 18819100"/>
              <a:gd name="connsiteY69" fmla="*/ 293007 h 5573323"/>
              <a:gd name="connsiteX70" fmla="*/ 11228421 w 18819100"/>
              <a:gd name="connsiteY70" fmla="*/ 0 h 5573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8819100" h="5573323">
                <a:moveTo>
                  <a:pt x="6666245" y="1399113"/>
                </a:moveTo>
                <a:cubicBezTo>
                  <a:pt x="6230508" y="1399113"/>
                  <a:pt x="5877275" y="2057889"/>
                  <a:pt x="5877275" y="2870530"/>
                </a:cubicBezTo>
                <a:cubicBezTo>
                  <a:pt x="5877275" y="3683172"/>
                  <a:pt x="6230508" y="4341948"/>
                  <a:pt x="6666245" y="4341948"/>
                </a:cubicBezTo>
                <a:cubicBezTo>
                  <a:pt x="7101981" y="4341948"/>
                  <a:pt x="7455214" y="3683172"/>
                  <a:pt x="7455214" y="2870530"/>
                </a:cubicBezTo>
                <a:cubicBezTo>
                  <a:pt x="7455214" y="2057889"/>
                  <a:pt x="7101981" y="1399113"/>
                  <a:pt x="6666245" y="1399113"/>
                </a:cubicBezTo>
                <a:close/>
                <a:moveTo>
                  <a:pt x="6653277" y="167735"/>
                </a:moveTo>
                <a:cubicBezTo>
                  <a:pt x="7851707" y="167735"/>
                  <a:pt x="8823226" y="1377816"/>
                  <a:pt x="8823226" y="2870529"/>
                </a:cubicBezTo>
                <a:cubicBezTo>
                  <a:pt x="8823226" y="4363241"/>
                  <a:pt x="7851707" y="5573323"/>
                  <a:pt x="6653277" y="5573323"/>
                </a:cubicBezTo>
                <a:cubicBezTo>
                  <a:pt x="5454848" y="5573323"/>
                  <a:pt x="4483330" y="4363241"/>
                  <a:pt x="4483330" y="2870529"/>
                </a:cubicBezTo>
                <a:cubicBezTo>
                  <a:pt x="4483330" y="1377816"/>
                  <a:pt x="5454848" y="167735"/>
                  <a:pt x="6653277" y="167735"/>
                </a:cubicBezTo>
                <a:close/>
                <a:moveTo>
                  <a:pt x="2078133" y="72739"/>
                </a:moveTo>
                <a:cubicBezTo>
                  <a:pt x="2455978" y="72739"/>
                  <a:pt x="2791837" y="137853"/>
                  <a:pt x="3085714" y="268077"/>
                </a:cubicBezTo>
                <a:cubicBezTo>
                  <a:pt x="3379590" y="398302"/>
                  <a:pt x="3599999" y="571935"/>
                  <a:pt x="3767930" y="810681"/>
                </a:cubicBezTo>
                <a:cubicBezTo>
                  <a:pt x="3935859" y="1049427"/>
                  <a:pt x="4019825" y="1331581"/>
                  <a:pt x="4019825" y="1646291"/>
                </a:cubicBezTo>
                <a:cubicBezTo>
                  <a:pt x="4019825" y="1809073"/>
                  <a:pt x="3988339" y="1982706"/>
                  <a:pt x="3946356" y="2145485"/>
                </a:cubicBezTo>
                <a:cubicBezTo>
                  <a:pt x="3904373" y="2308268"/>
                  <a:pt x="3820408" y="2481900"/>
                  <a:pt x="3704956" y="2666385"/>
                </a:cubicBezTo>
                <a:cubicBezTo>
                  <a:pt x="3579008" y="2850872"/>
                  <a:pt x="3400583" y="3057061"/>
                  <a:pt x="3169679" y="3284953"/>
                </a:cubicBezTo>
                <a:lnTo>
                  <a:pt x="2225073" y="4185676"/>
                </a:lnTo>
                <a:cubicBezTo>
                  <a:pt x="2225073" y="4185676"/>
                  <a:pt x="2225073" y="4185676"/>
                  <a:pt x="4145772" y="4185676"/>
                </a:cubicBezTo>
                <a:cubicBezTo>
                  <a:pt x="4145772" y="4185676"/>
                  <a:pt x="4145772" y="4185676"/>
                  <a:pt x="4145772" y="5346849"/>
                </a:cubicBezTo>
                <a:cubicBezTo>
                  <a:pt x="4145772" y="5346849"/>
                  <a:pt x="4145772" y="5346849"/>
                  <a:pt x="262391" y="5346849"/>
                </a:cubicBezTo>
                <a:cubicBezTo>
                  <a:pt x="262391" y="5346849"/>
                  <a:pt x="262391" y="5346849"/>
                  <a:pt x="262391" y="4424422"/>
                </a:cubicBezTo>
                <a:cubicBezTo>
                  <a:pt x="262391" y="4424422"/>
                  <a:pt x="262391" y="4424422"/>
                  <a:pt x="2130612" y="2622978"/>
                </a:cubicBezTo>
                <a:cubicBezTo>
                  <a:pt x="2267055" y="2492752"/>
                  <a:pt x="2361516" y="2384232"/>
                  <a:pt x="2424490" y="2275711"/>
                </a:cubicBezTo>
                <a:cubicBezTo>
                  <a:pt x="2487464" y="2178042"/>
                  <a:pt x="2529446" y="2091226"/>
                  <a:pt x="2550438" y="2015262"/>
                </a:cubicBezTo>
                <a:cubicBezTo>
                  <a:pt x="2571429" y="1928444"/>
                  <a:pt x="2592420" y="1852480"/>
                  <a:pt x="2592420" y="1787368"/>
                </a:cubicBezTo>
                <a:cubicBezTo>
                  <a:pt x="2592420" y="1613734"/>
                  <a:pt x="2529446" y="1483510"/>
                  <a:pt x="2424490" y="1396693"/>
                </a:cubicBezTo>
                <a:cubicBezTo>
                  <a:pt x="2319535" y="1299024"/>
                  <a:pt x="2162099" y="1255617"/>
                  <a:pt x="1941691" y="1255617"/>
                </a:cubicBezTo>
                <a:cubicBezTo>
                  <a:pt x="1763265" y="1255617"/>
                  <a:pt x="1595336" y="1299024"/>
                  <a:pt x="1437901" y="1374989"/>
                </a:cubicBezTo>
                <a:cubicBezTo>
                  <a:pt x="1280467" y="1461806"/>
                  <a:pt x="1154519" y="1592030"/>
                  <a:pt x="1049563" y="1754811"/>
                </a:cubicBezTo>
                <a:cubicBezTo>
                  <a:pt x="1049563" y="1754811"/>
                  <a:pt x="1049563" y="1754811"/>
                  <a:pt x="0" y="1147095"/>
                </a:cubicBezTo>
                <a:cubicBezTo>
                  <a:pt x="188921" y="821533"/>
                  <a:pt x="461808" y="561082"/>
                  <a:pt x="808164" y="365746"/>
                </a:cubicBezTo>
                <a:cubicBezTo>
                  <a:pt x="1165015" y="170408"/>
                  <a:pt x="1584841" y="72739"/>
                  <a:pt x="2078133" y="72739"/>
                </a:cubicBezTo>
                <a:close/>
                <a:moveTo>
                  <a:pt x="16185720" y="0"/>
                </a:moveTo>
                <a:lnTo>
                  <a:pt x="17714864" y="0"/>
                </a:lnTo>
                <a:lnTo>
                  <a:pt x="15583768" y="3145457"/>
                </a:lnTo>
                <a:lnTo>
                  <a:pt x="16647350" y="3145457"/>
                </a:lnTo>
                <a:lnTo>
                  <a:pt x="16647350" y="2231520"/>
                </a:lnTo>
                <a:lnTo>
                  <a:pt x="18044036" y="2231520"/>
                </a:lnTo>
                <a:lnTo>
                  <a:pt x="18044036" y="3145457"/>
                </a:lnTo>
                <a:lnTo>
                  <a:pt x="18819100" y="3145457"/>
                </a:lnTo>
                <a:lnTo>
                  <a:pt x="18819100" y="4350990"/>
                </a:lnTo>
                <a:lnTo>
                  <a:pt x="18044036" y="4350990"/>
                </a:lnTo>
                <a:lnTo>
                  <a:pt x="18044036" y="5382377"/>
                </a:lnTo>
                <a:lnTo>
                  <a:pt x="16600136" y="5382377"/>
                </a:lnTo>
                <a:lnTo>
                  <a:pt x="16600136" y="4350990"/>
                </a:lnTo>
                <a:lnTo>
                  <a:pt x="13838236" y="4350990"/>
                </a:lnTo>
                <a:lnTo>
                  <a:pt x="13838236" y="3358755"/>
                </a:lnTo>
                <a:close/>
                <a:moveTo>
                  <a:pt x="11228421" y="0"/>
                </a:moveTo>
                <a:cubicBezTo>
                  <a:pt x="11616759" y="0"/>
                  <a:pt x="11952619" y="65114"/>
                  <a:pt x="12236001" y="195338"/>
                </a:cubicBezTo>
                <a:cubicBezTo>
                  <a:pt x="12529878" y="325564"/>
                  <a:pt x="12760782" y="499196"/>
                  <a:pt x="12918216" y="737942"/>
                </a:cubicBezTo>
                <a:cubicBezTo>
                  <a:pt x="13086147" y="976689"/>
                  <a:pt x="13170111" y="1258842"/>
                  <a:pt x="13170111" y="1573552"/>
                </a:cubicBezTo>
                <a:cubicBezTo>
                  <a:pt x="13170111" y="1736334"/>
                  <a:pt x="13149121" y="1909967"/>
                  <a:pt x="13107138" y="2072746"/>
                </a:cubicBezTo>
                <a:cubicBezTo>
                  <a:pt x="13065156" y="2235529"/>
                  <a:pt x="12981190" y="2409161"/>
                  <a:pt x="12855242" y="2593646"/>
                </a:cubicBezTo>
                <a:cubicBezTo>
                  <a:pt x="12739792" y="2778133"/>
                  <a:pt x="12561365" y="2984322"/>
                  <a:pt x="12319966" y="3212214"/>
                </a:cubicBezTo>
                <a:lnTo>
                  <a:pt x="11375359" y="4112937"/>
                </a:lnTo>
                <a:cubicBezTo>
                  <a:pt x="11375359" y="4112937"/>
                  <a:pt x="11375359" y="4112937"/>
                  <a:pt x="13306554" y="4112937"/>
                </a:cubicBezTo>
                <a:cubicBezTo>
                  <a:pt x="13306554" y="4112937"/>
                  <a:pt x="13306554" y="4112937"/>
                  <a:pt x="13306554" y="5274110"/>
                </a:cubicBezTo>
                <a:cubicBezTo>
                  <a:pt x="13306554" y="5274110"/>
                  <a:pt x="13306554" y="5274110"/>
                  <a:pt x="9412678" y="5274110"/>
                </a:cubicBezTo>
                <a:cubicBezTo>
                  <a:pt x="9412678" y="5274110"/>
                  <a:pt x="9412678" y="5274110"/>
                  <a:pt x="9412678" y="4351683"/>
                </a:cubicBezTo>
                <a:cubicBezTo>
                  <a:pt x="9412678" y="4351683"/>
                  <a:pt x="9412678" y="4351683"/>
                  <a:pt x="11280899" y="2550239"/>
                </a:cubicBezTo>
                <a:cubicBezTo>
                  <a:pt x="11417342" y="2420013"/>
                  <a:pt x="11511803" y="2311493"/>
                  <a:pt x="11585273" y="2202972"/>
                </a:cubicBezTo>
                <a:cubicBezTo>
                  <a:pt x="11648246" y="2105303"/>
                  <a:pt x="11690228" y="2018487"/>
                  <a:pt x="11711219" y="1942524"/>
                </a:cubicBezTo>
                <a:cubicBezTo>
                  <a:pt x="11732211" y="1855705"/>
                  <a:pt x="11742706" y="1779741"/>
                  <a:pt x="11742706" y="1714629"/>
                </a:cubicBezTo>
                <a:cubicBezTo>
                  <a:pt x="11742706" y="1540995"/>
                  <a:pt x="11690228" y="1410771"/>
                  <a:pt x="11585273" y="1323954"/>
                </a:cubicBezTo>
                <a:cubicBezTo>
                  <a:pt x="11469821" y="1226285"/>
                  <a:pt x="11312386" y="1182878"/>
                  <a:pt x="11102473" y="1182878"/>
                </a:cubicBezTo>
                <a:cubicBezTo>
                  <a:pt x="10913552" y="1182878"/>
                  <a:pt x="10745622" y="1226285"/>
                  <a:pt x="10588188" y="1302250"/>
                </a:cubicBezTo>
                <a:cubicBezTo>
                  <a:pt x="10430754" y="1389067"/>
                  <a:pt x="10304806" y="1519292"/>
                  <a:pt x="10210345" y="1682072"/>
                </a:cubicBezTo>
                <a:cubicBezTo>
                  <a:pt x="10210345" y="1682072"/>
                  <a:pt x="10210345" y="1682072"/>
                  <a:pt x="9160783" y="1074356"/>
                </a:cubicBezTo>
                <a:cubicBezTo>
                  <a:pt x="9339209" y="748794"/>
                  <a:pt x="9612096" y="488343"/>
                  <a:pt x="9968947" y="293007"/>
                </a:cubicBezTo>
                <a:cubicBezTo>
                  <a:pt x="10315302" y="97669"/>
                  <a:pt x="10735126" y="0"/>
                  <a:pt x="1122842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F40E98B3-7916-4AA1-A2FB-C754AE93F668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F538353-136A-4741-BDB0-1DD15E00F79D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A9D3F04-05AE-4F5C-A568-AB523147696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E487825-EA83-419F-A3F7-AF2C906975F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0425DED-7AE1-412E-B376-EE7775F9C2E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1B9EFB4-5359-4DE8-9EB6-D679C3F0DBF9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4667066-6474-4853-B639-D83A13AE00BF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732324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 animBg="1"/>
      <p:bldP spid="10" grpId="0"/>
    </p:bldLst>
  </p:timing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A05E59A2-6B89-4ABF-92B1-BAB77EA1A14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391837" y="825219"/>
            <a:ext cx="9046204" cy="2786662"/>
          </a:xfrm>
          <a:custGeom>
            <a:avLst/>
            <a:gdLst>
              <a:gd name="connsiteX0" fmla="*/ 5089793 w 13579313"/>
              <a:gd name="connsiteY0" fmla="*/ 991078 h 4087177"/>
              <a:gd name="connsiteX1" fmla="*/ 4487402 w 13579313"/>
              <a:gd name="connsiteY1" fmla="*/ 2082459 h 4087177"/>
              <a:gd name="connsiteX2" fmla="*/ 5089793 w 13579313"/>
              <a:gd name="connsiteY2" fmla="*/ 3173840 h 4087177"/>
              <a:gd name="connsiteX3" fmla="*/ 5692185 w 13579313"/>
              <a:gd name="connsiteY3" fmla="*/ 2082459 h 4087177"/>
              <a:gd name="connsiteX4" fmla="*/ 5089793 w 13579313"/>
              <a:gd name="connsiteY4" fmla="*/ 991078 h 4087177"/>
              <a:gd name="connsiteX5" fmla="*/ 5079893 w 13579313"/>
              <a:gd name="connsiteY5" fmla="*/ 77739 h 4087177"/>
              <a:gd name="connsiteX6" fmla="*/ 6736685 w 13579313"/>
              <a:gd name="connsiteY6" fmla="*/ 2082458 h 4087177"/>
              <a:gd name="connsiteX7" fmla="*/ 5079893 w 13579313"/>
              <a:gd name="connsiteY7" fmla="*/ 4087177 h 4087177"/>
              <a:gd name="connsiteX8" fmla="*/ 3423100 w 13579313"/>
              <a:gd name="connsiteY8" fmla="*/ 2082458 h 4087177"/>
              <a:gd name="connsiteX9" fmla="*/ 5079893 w 13579313"/>
              <a:gd name="connsiteY9" fmla="*/ 77739 h 4087177"/>
              <a:gd name="connsiteX10" fmla="*/ 10886893 w 13579313"/>
              <a:gd name="connsiteY10" fmla="*/ 7279 h 4087177"/>
              <a:gd name="connsiteX11" fmla="*/ 13339461 w 13579313"/>
              <a:gd name="connsiteY11" fmla="*/ 7279 h 4087177"/>
              <a:gd name="connsiteX12" fmla="*/ 13339461 w 13579313"/>
              <a:gd name="connsiteY12" fmla="*/ 848143 h 4087177"/>
              <a:gd name="connsiteX13" fmla="*/ 11785493 w 13579313"/>
              <a:gd name="connsiteY13" fmla="*/ 848143 h 4087177"/>
              <a:gd name="connsiteX14" fmla="*/ 11738197 w 13579313"/>
              <a:gd name="connsiteY14" fmla="*/ 1408719 h 4087177"/>
              <a:gd name="connsiteX15" fmla="*/ 11998319 w 13579313"/>
              <a:gd name="connsiteY15" fmla="*/ 1408719 h 4087177"/>
              <a:gd name="connsiteX16" fmla="*/ 12913809 w 13579313"/>
              <a:gd name="connsiteY16" fmla="*/ 1570813 h 4087177"/>
              <a:gd name="connsiteX17" fmla="*/ 13420537 w 13579313"/>
              <a:gd name="connsiteY17" fmla="*/ 2006442 h 4087177"/>
              <a:gd name="connsiteX18" fmla="*/ 13579313 w 13579313"/>
              <a:gd name="connsiteY18" fmla="*/ 2617672 h 4087177"/>
              <a:gd name="connsiteX19" fmla="*/ 13400269 w 13579313"/>
              <a:gd name="connsiteY19" fmla="*/ 3259295 h 4087177"/>
              <a:gd name="connsiteX20" fmla="*/ 12853001 w 13579313"/>
              <a:gd name="connsiteY20" fmla="*/ 3745578 h 4087177"/>
              <a:gd name="connsiteX21" fmla="*/ 11903729 w 13579313"/>
              <a:gd name="connsiteY21" fmla="*/ 3931311 h 4087177"/>
              <a:gd name="connsiteX22" fmla="*/ 11106476 w 13579313"/>
              <a:gd name="connsiteY22" fmla="*/ 3833379 h 4087177"/>
              <a:gd name="connsiteX23" fmla="*/ 10413946 w 13579313"/>
              <a:gd name="connsiteY23" fmla="*/ 3553091 h 4087177"/>
              <a:gd name="connsiteX24" fmla="*/ 10802438 w 13579313"/>
              <a:gd name="connsiteY24" fmla="*/ 2732489 h 4087177"/>
              <a:gd name="connsiteX25" fmla="*/ 11319302 w 13579313"/>
              <a:gd name="connsiteY25" fmla="*/ 2968876 h 4087177"/>
              <a:gd name="connsiteX26" fmla="*/ 11869947 w 13579313"/>
              <a:gd name="connsiteY26" fmla="*/ 3053302 h 4087177"/>
              <a:gd name="connsiteX27" fmla="*/ 12315869 w 13579313"/>
              <a:gd name="connsiteY27" fmla="*/ 2945237 h 4087177"/>
              <a:gd name="connsiteX28" fmla="*/ 12484779 w 13579313"/>
              <a:gd name="connsiteY28" fmla="*/ 2644688 h 4087177"/>
              <a:gd name="connsiteX29" fmla="*/ 12420593 w 13579313"/>
              <a:gd name="connsiteY29" fmla="*/ 2438693 h 4087177"/>
              <a:gd name="connsiteX30" fmla="*/ 12194253 w 13579313"/>
              <a:gd name="connsiteY30" fmla="*/ 2303615 h 4087177"/>
              <a:gd name="connsiteX31" fmla="*/ 11738197 w 13579313"/>
              <a:gd name="connsiteY31" fmla="*/ 2256337 h 4087177"/>
              <a:gd name="connsiteX32" fmla="*/ 10694336 w 13579313"/>
              <a:gd name="connsiteY32" fmla="*/ 2256337 h 4087177"/>
              <a:gd name="connsiteX33" fmla="*/ 10886893 w 13579313"/>
              <a:gd name="connsiteY33" fmla="*/ 7279 h 4087177"/>
              <a:gd name="connsiteX34" fmla="*/ 1586691 w 13579313"/>
              <a:gd name="connsiteY34" fmla="*/ 7279 h 4087177"/>
              <a:gd name="connsiteX35" fmla="*/ 2355995 w 13579313"/>
              <a:gd name="connsiteY35" fmla="*/ 152165 h 4087177"/>
              <a:gd name="connsiteX36" fmla="*/ 2876880 w 13579313"/>
              <a:gd name="connsiteY36" fmla="*/ 554626 h 4087177"/>
              <a:gd name="connsiteX37" fmla="*/ 3069206 w 13579313"/>
              <a:gd name="connsiteY37" fmla="*/ 1174415 h 4087177"/>
              <a:gd name="connsiteX38" fmla="*/ 3013111 w 13579313"/>
              <a:gd name="connsiteY38" fmla="*/ 1544678 h 4087177"/>
              <a:gd name="connsiteX39" fmla="*/ 2828799 w 13579313"/>
              <a:gd name="connsiteY39" fmla="*/ 1931040 h 4087177"/>
              <a:gd name="connsiteX40" fmla="*/ 2420105 w 13579313"/>
              <a:gd name="connsiteY40" fmla="*/ 2389845 h 4087177"/>
              <a:gd name="connsiteX41" fmla="*/ 1698882 w 13579313"/>
              <a:gd name="connsiteY41" fmla="*/ 3057930 h 4087177"/>
              <a:gd name="connsiteX42" fmla="*/ 3165368 w 13579313"/>
              <a:gd name="connsiteY42" fmla="*/ 3057930 h 4087177"/>
              <a:gd name="connsiteX43" fmla="*/ 3165368 w 13579313"/>
              <a:gd name="connsiteY43" fmla="*/ 3919197 h 4087177"/>
              <a:gd name="connsiteX44" fmla="*/ 200340 w 13579313"/>
              <a:gd name="connsiteY44" fmla="*/ 3919197 h 4087177"/>
              <a:gd name="connsiteX45" fmla="*/ 200340 w 13579313"/>
              <a:gd name="connsiteY45" fmla="*/ 3235013 h 4087177"/>
              <a:gd name="connsiteX46" fmla="*/ 1626760 w 13579313"/>
              <a:gd name="connsiteY46" fmla="*/ 1898844 h 4087177"/>
              <a:gd name="connsiteX47" fmla="*/ 1851140 w 13579313"/>
              <a:gd name="connsiteY47" fmla="*/ 1641269 h 4087177"/>
              <a:gd name="connsiteX48" fmla="*/ 1947304 w 13579313"/>
              <a:gd name="connsiteY48" fmla="*/ 1448089 h 4087177"/>
              <a:gd name="connsiteX49" fmla="*/ 1979357 w 13579313"/>
              <a:gd name="connsiteY49" fmla="*/ 1279055 h 4087177"/>
              <a:gd name="connsiteX50" fmla="*/ 1851140 w 13579313"/>
              <a:gd name="connsiteY50" fmla="*/ 989283 h 4087177"/>
              <a:gd name="connsiteX51" fmla="*/ 1482515 w 13579313"/>
              <a:gd name="connsiteY51" fmla="*/ 884644 h 4087177"/>
              <a:gd name="connsiteX52" fmla="*/ 1097861 w 13579313"/>
              <a:gd name="connsiteY52" fmla="*/ 973185 h 4087177"/>
              <a:gd name="connsiteX53" fmla="*/ 801360 w 13579313"/>
              <a:gd name="connsiteY53" fmla="*/ 1254907 h 4087177"/>
              <a:gd name="connsiteX54" fmla="*/ 0 w 13579313"/>
              <a:gd name="connsiteY54" fmla="*/ 804151 h 4087177"/>
              <a:gd name="connsiteX55" fmla="*/ 617048 w 13579313"/>
              <a:gd name="connsiteY55" fmla="*/ 224608 h 4087177"/>
              <a:gd name="connsiteX56" fmla="*/ 1586691 w 13579313"/>
              <a:gd name="connsiteY56" fmla="*/ 7279 h 4087177"/>
              <a:gd name="connsiteX57" fmla="*/ 8531316 w 13579313"/>
              <a:gd name="connsiteY57" fmla="*/ 0 h 4087177"/>
              <a:gd name="connsiteX58" fmla="*/ 9300621 w 13579313"/>
              <a:gd name="connsiteY58" fmla="*/ 144886 h 4087177"/>
              <a:gd name="connsiteX59" fmla="*/ 9821503 w 13579313"/>
              <a:gd name="connsiteY59" fmla="*/ 547347 h 4087177"/>
              <a:gd name="connsiteX60" fmla="*/ 10013830 w 13579313"/>
              <a:gd name="connsiteY60" fmla="*/ 1167136 h 4087177"/>
              <a:gd name="connsiteX61" fmla="*/ 9965749 w 13579313"/>
              <a:gd name="connsiteY61" fmla="*/ 1537399 h 4087177"/>
              <a:gd name="connsiteX62" fmla="*/ 9773423 w 13579313"/>
              <a:gd name="connsiteY62" fmla="*/ 1923761 h 4087177"/>
              <a:gd name="connsiteX63" fmla="*/ 9364730 w 13579313"/>
              <a:gd name="connsiteY63" fmla="*/ 2382567 h 4087177"/>
              <a:gd name="connsiteX64" fmla="*/ 8643506 w 13579313"/>
              <a:gd name="connsiteY64" fmla="*/ 3050651 h 4087177"/>
              <a:gd name="connsiteX65" fmla="*/ 10118007 w 13579313"/>
              <a:gd name="connsiteY65" fmla="*/ 3050651 h 4087177"/>
              <a:gd name="connsiteX66" fmla="*/ 10118007 w 13579313"/>
              <a:gd name="connsiteY66" fmla="*/ 3911917 h 4087177"/>
              <a:gd name="connsiteX67" fmla="*/ 7144965 w 13579313"/>
              <a:gd name="connsiteY67" fmla="*/ 3911917 h 4087177"/>
              <a:gd name="connsiteX68" fmla="*/ 7144965 w 13579313"/>
              <a:gd name="connsiteY68" fmla="*/ 3227735 h 4087177"/>
              <a:gd name="connsiteX69" fmla="*/ 8571384 w 13579313"/>
              <a:gd name="connsiteY69" fmla="*/ 1891565 h 4087177"/>
              <a:gd name="connsiteX70" fmla="*/ 8803779 w 13579313"/>
              <a:gd name="connsiteY70" fmla="*/ 1633990 h 4087177"/>
              <a:gd name="connsiteX71" fmla="*/ 8899941 w 13579313"/>
              <a:gd name="connsiteY71" fmla="*/ 1440810 h 4087177"/>
              <a:gd name="connsiteX72" fmla="*/ 8923982 w 13579313"/>
              <a:gd name="connsiteY72" fmla="*/ 1271776 h 4087177"/>
              <a:gd name="connsiteX73" fmla="*/ 8803779 w 13579313"/>
              <a:gd name="connsiteY73" fmla="*/ 982005 h 4087177"/>
              <a:gd name="connsiteX74" fmla="*/ 8435153 w 13579313"/>
              <a:gd name="connsiteY74" fmla="*/ 877365 h 4087177"/>
              <a:gd name="connsiteX75" fmla="*/ 8042487 w 13579313"/>
              <a:gd name="connsiteY75" fmla="*/ 965906 h 4087177"/>
              <a:gd name="connsiteX76" fmla="*/ 7753998 w 13579313"/>
              <a:gd name="connsiteY76" fmla="*/ 1247628 h 4087177"/>
              <a:gd name="connsiteX77" fmla="*/ 6952639 w 13579313"/>
              <a:gd name="connsiteY77" fmla="*/ 796872 h 4087177"/>
              <a:gd name="connsiteX78" fmla="*/ 7569686 w 13579313"/>
              <a:gd name="connsiteY78" fmla="*/ 217329 h 4087177"/>
              <a:gd name="connsiteX79" fmla="*/ 8531316 w 13579313"/>
              <a:gd name="connsiteY79" fmla="*/ 0 h 4087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13579313" h="4087177">
                <a:moveTo>
                  <a:pt x="5089793" y="991078"/>
                </a:moveTo>
                <a:cubicBezTo>
                  <a:pt x="4757101" y="991078"/>
                  <a:pt x="4487402" y="1479706"/>
                  <a:pt x="4487402" y="2082459"/>
                </a:cubicBezTo>
                <a:cubicBezTo>
                  <a:pt x="4487402" y="2685212"/>
                  <a:pt x="4757101" y="3173840"/>
                  <a:pt x="5089793" y="3173840"/>
                </a:cubicBezTo>
                <a:cubicBezTo>
                  <a:pt x="5422486" y="3173840"/>
                  <a:pt x="5692185" y="2685212"/>
                  <a:pt x="5692185" y="2082459"/>
                </a:cubicBezTo>
                <a:cubicBezTo>
                  <a:pt x="5692185" y="1479706"/>
                  <a:pt x="5422486" y="991078"/>
                  <a:pt x="5089793" y="991078"/>
                </a:cubicBezTo>
                <a:close/>
                <a:moveTo>
                  <a:pt x="5079893" y="77739"/>
                </a:moveTo>
                <a:cubicBezTo>
                  <a:pt x="5994914" y="77739"/>
                  <a:pt x="6736685" y="975282"/>
                  <a:pt x="6736685" y="2082458"/>
                </a:cubicBezTo>
                <a:cubicBezTo>
                  <a:pt x="6736685" y="3189634"/>
                  <a:pt x="5994914" y="4087177"/>
                  <a:pt x="5079893" y="4087177"/>
                </a:cubicBezTo>
                <a:cubicBezTo>
                  <a:pt x="4164870" y="4087177"/>
                  <a:pt x="3423100" y="3189634"/>
                  <a:pt x="3423100" y="2082458"/>
                </a:cubicBezTo>
                <a:cubicBezTo>
                  <a:pt x="3423100" y="975282"/>
                  <a:pt x="4164870" y="77739"/>
                  <a:pt x="5079893" y="77739"/>
                </a:cubicBezTo>
                <a:close/>
                <a:moveTo>
                  <a:pt x="10886893" y="7279"/>
                </a:moveTo>
                <a:cubicBezTo>
                  <a:pt x="10886893" y="7279"/>
                  <a:pt x="10886893" y="7279"/>
                  <a:pt x="13339461" y="7279"/>
                </a:cubicBezTo>
                <a:cubicBezTo>
                  <a:pt x="13339461" y="7279"/>
                  <a:pt x="13339461" y="7279"/>
                  <a:pt x="13339461" y="848143"/>
                </a:cubicBezTo>
                <a:cubicBezTo>
                  <a:pt x="13339461" y="848143"/>
                  <a:pt x="13339461" y="848143"/>
                  <a:pt x="11785493" y="848143"/>
                </a:cubicBezTo>
                <a:cubicBezTo>
                  <a:pt x="11785493" y="848143"/>
                  <a:pt x="11785493" y="848143"/>
                  <a:pt x="11738197" y="1408719"/>
                </a:cubicBezTo>
                <a:cubicBezTo>
                  <a:pt x="11738197" y="1408719"/>
                  <a:pt x="11738197" y="1408719"/>
                  <a:pt x="11998319" y="1408719"/>
                </a:cubicBezTo>
                <a:cubicBezTo>
                  <a:pt x="12376677" y="1408719"/>
                  <a:pt x="12684091" y="1462750"/>
                  <a:pt x="12913809" y="1570813"/>
                </a:cubicBezTo>
                <a:cubicBezTo>
                  <a:pt x="13146905" y="1678876"/>
                  <a:pt x="13312435" y="1824085"/>
                  <a:pt x="13420537" y="2006442"/>
                </a:cubicBezTo>
                <a:cubicBezTo>
                  <a:pt x="13525261" y="2185421"/>
                  <a:pt x="13579313" y="2391415"/>
                  <a:pt x="13579313" y="2617672"/>
                </a:cubicBezTo>
                <a:cubicBezTo>
                  <a:pt x="13579313" y="2843929"/>
                  <a:pt x="13521883" y="3060054"/>
                  <a:pt x="13400269" y="3259295"/>
                </a:cubicBezTo>
                <a:cubicBezTo>
                  <a:pt x="13282033" y="3458537"/>
                  <a:pt x="13099609" y="3620630"/>
                  <a:pt x="12853001" y="3745578"/>
                </a:cubicBezTo>
                <a:cubicBezTo>
                  <a:pt x="12609771" y="3870527"/>
                  <a:pt x="12292221" y="3931311"/>
                  <a:pt x="11903729" y="3931311"/>
                </a:cubicBezTo>
                <a:cubicBezTo>
                  <a:pt x="11640231" y="3931311"/>
                  <a:pt x="11373353" y="3897541"/>
                  <a:pt x="11106476" y="3833379"/>
                </a:cubicBezTo>
                <a:cubicBezTo>
                  <a:pt x="10839598" y="3765840"/>
                  <a:pt x="10606503" y="3674662"/>
                  <a:pt x="10413946" y="3553091"/>
                </a:cubicBezTo>
                <a:cubicBezTo>
                  <a:pt x="10413946" y="3553091"/>
                  <a:pt x="10413946" y="3553091"/>
                  <a:pt x="10802438" y="2732489"/>
                </a:cubicBezTo>
                <a:cubicBezTo>
                  <a:pt x="10961213" y="2837175"/>
                  <a:pt x="11133501" y="2914845"/>
                  <a:pt x="11319302" y="2968876"/>
                </a:cubicBezTo>
                <a:cubicBezTo>
                  <a:pt x="11501725" y="3026285"/>
                  <a:pt x="11687525" y="3053302"/>
                  <a:pt x="11869947" y="3053302"/>
                </a:cubicBezTo>
                <a:cubicBezTo>
                  <a:pt x="12052369" y="3053302"/>
                  <a:pt x="12201011" y="3016154"/>
                  <a:pt x="12315869" y="2945237"/>
                </a:cubicBezTo>
                <a:cubicBezTo>
                  <a:pt x="12430727" y="2874322"/>
                  <a:pt x="12484779" y="2773014"/>
                  <a:pt x="12484779" y="2644688"/>
                </a:cubicBezTo>
                <a:cubicBezTo>
                  <a:pt x="12484779" y="2567017"/>
                  <a:pt x="12464509" y="2499478"/>
                  <a:pt x="12420593" y="2438693"/>
                </a:cubicBezTo>
                <a:cubicBezTo>
                  <a:pt x="12376677" y="2377908"/>
                  <a:pt x="12302357" y="2334007"/>
                  <a:pt x="12194253" y="2303615"/>
                </a:cubicBezTo>
                <a:cubicBezTo>
                  <a:pt x="12089529" y="2269845"/>
                  <a:pt x="11937511" y="2256337"/>
                  <a:pt x="11738197" y="2256337"/>
                </a:cubicBezTo>
                <a:cubicBezTo>
                  <a:pt x="11738197" y="2256337"/>
                  <a:pt x="11738197" y="2256337"/>
                  <a:pt x="10694336" y="2256337"/>
                </a:cubicBezTo>
                <a:cubicBezTo>
                  <a:pt x="10694336" y="2256337"/>
                  <a:pt x="10694336" y="2256337"/>
                  <a:pt x="10886893" y="7279"/>
                </a:cubicBezTo>
                <a:close/>
                <a:moveTo>
                  <a:pt x="1586691" y="7279"/>
                </a:moveTo>
                <a:cubicBezTo>
                  <a:pt x="1875182" y="7279"/>
                  <a:pt x="2131616" y="55575"/>
                  <a:pt x="2355995" y="152165"/>
                </a:cubicBezTo>
                <a:cubicBezTo>
                  <a:pt x="2580377" y="248756"/>
                  <a:pt x="2748661" y="377543"/>
                  <a:pt x="2876880" y="554626"/>
                </a:cubicBezTo>
                <a:cubicBezTo>
                  <a:pt x="3005096" y="731709"/>
                  <a:pt x="3069206" y="940988"/>
                  <a:pt x="3069206" y="1174415"/>
                </a:cubicBezTo>
                <a:cubicBezTo>
                  <a:pt x="3069206" y="1295154"/>
                  <a:pt x="3045166" y="1423941"/>
                  <a:pt x="3013111" y="1544678"/>
                </a:cubicBezTo>
                <a:cubicBezTo>
                  <a:pt x="2981057" y="1665417"/>
                  <a:pt x="2916948" y="1794204"/>
                  <a:pt x="2828799" y="1931040"/>
                </a:cubicBezTo>
                <a:cubicBezTo>
                  <a:pt x="2732636" y="2067878"/>
                  <a:pt x="2596404" y="2220813"/>
                  <a:pt x="2420105" y="2389845"/>
                </a:cubicBezTo>
                <a:lnTo>
                  <a:pt x="1698882" y="3057930"/>
                </a:lnTo>
                <a:cubicBezTo>
                  <a:pt x="1698882" y="3057930"/>
                  <a:pt x="1698882" y="3057930"/>
                  <a:pt x="3165368" y="3057930"/>
                </a:cubicBezTo>
                <a:cubicBezTo>
                  <a:pt x="3165368" y="3057930"/>
                  <a:pt x="3165368" y="3057930"/>
                  <a:pt x="3165368" y="3919197"/>
                </a:cubicBezTo>
                <a:cubicBezTo>
                  <a:pt x="3165368" y="3919197"/>
                  <a:pt x="3165368" y="3919197"/>
                  <a:pt x="200340" y="3919197"/>
                </a:cubicBezTo>
                <a:cubicBezTo>
                  <a:pt x="200340" y="3919197"/>
                  <a:pt x="200340" y="3919197"/>
                  <a:pt x="200340" y="3235013"/>
                </a:cubicBezTo>
                <a:cubicBezTo>
                  <a:pt x="200340" y="3235013"/>
                  <a:pt x="200340" y="3235013"/>
                  <a:pt x="1626760" y="1898844"/>
                </a:cubicBezTo>
                <a:cubicBezTo>
                  <a:pt x="1730936" y="1802253"/>
                  <a:pt x="1803058" y="1721761"/>
                  <a:pt x="1851140" y="1641269"/>
                </a:cubicBezTo>
                <a:cubicBezTo>
                  <a:pt x="1899222" y="1568826"/>
                  <a:pt x="1931276" y="1504433"/>
                  <a:pt x="1947304" y="1448089"/>
                </a:cubicBezTo>
                <a:cubicBezTo>
                  <a:pt x="1963331" y="1383694"/>
                  <a:pt x="1979357" y="1327350"/>
                  <a:pt x="1979357" y="1279055"/>
                </a:cubicBezTo>
                <a:cubicBezTo>
                  <a:pt x="1979357" y="1150267"/>
                  <a:pt x="1931276" y="1053677"/>
                  <a:pt x="1851140" y="989283"/>
                </a:cubicBezTo>
                <a:cubicBezTo>
                  <a:pt x="1771005" y="916840"/>
                  <a:pt x="1650799" y="884644"/>
                  <a:pt x="1482515" y="884644"/>
                </a:cubicBezTo>
                <a:cubicBezTo>
                  <a:pt x="1346284" y="884644"/>
                  <a:pt x="1218067" y="916840"/>
                  <a:pt x="1097861" y="973185"/>
                </a:cubicBezTo>
                <a:cubicBezTo>
                  <a:pt x="977659" y="1037579"/>
                  <a:pt x="881496" y="1134169"/>
                  <a:pt x="801360" y="1254907"/>
                </a:cubicBezTo>
                <a:cubicBezTo>
                  <a:pt x="801360" y="1254907"/>
                  <a:pt x="801360" y="1254907"/>
                  <a:pt x="0" y="804151"/>
                </a:cubicBezTo>
                <a:cubicBezTo>
                  <a:pt x="144245" y="562675"/>
                  <a:pt x="352599" y="369493"/>
                  <a:pt x="617048" y="224608"/>
                </a:cubicBezTo>
                <a:cubicBezTo>
                  <a:pt x="889509" y="79722"/>
                  <a:pt x="1210054" y="7279"/>
                  <a:pt x="1586691" y="7279"/>
                </a:cubicBezTo>
                <a:close/>
                <a:moveTo>
                  <a:pt x="8531316" y="0"/>
                </a:moveTo>
                <a:cubicBezTo>
                  <a:pt x="8827819" y="0"/>
                  <a:pt x="9084254" y="48296"/>
                  <a:pt x="9300621" y="144886"/>
                </a:cubicBezTo>
                <a:cubicBezTo>
                  <a:pt x="9525001" y="241477"/>
                  <a:pt x="9701300" y="370264"/>
                  <a:pt x="9821503" y="547347"/>
                </a:cubicBezTo>
                <a:cubicBezTo>
                  <a:pt x="9949721" y="724430"/>
                  <a:pt x="10013830" y="933709"/>
                  <a:pt x="10013830" y="1167136"/>
                </a:cubicBezTo>
                <a:cubicBezTo>
                  <a:pt x="10013830" y="1287875"/>
                  <a:pt x="9997803" y="1416662"/>
                  <a:pt x="9965749" y="1537399"/>
                </a:cubicBezTo>
                <a:cubicBezTo>
                  <a:pt x="9933695" y="1658138"/>
                  <a:pt x="9869586" y="1786925"/>
                  <a:pt x="9773423" y="1923761"/>
                </a:cubicBezTo>
                <a:cubicBezTo>
                  <a:pt x="9685273" y="2060599"/>
                  <a:pt x="9549042" y="2213534"/>
                  <a:pt x="9364730" y="2382567"/>
                </a:cubicBezTo>
                <a:lnTo>
                  <a:pt x="8643506" y="3050651"/>
                </a:lnTo>
                <a:cubicBezTo>
                  <a:pt x="8643506" y="3050651"/>
                  <a:pt x="8643506" y="3050651"/>
                  <a:pt x="10118007" y="3050651"/>
                </a:cubicBezTo>
                <a:cubicBezTo>
                  <a:pt x="10118007" y="3050651"/>
                  <a:pt x="10118007" y="3050651"/>
                  <a:pt x="10118007" y="3911917"/>
                </a:cubicBezTo>
                <a:cubicBezTo>
                  <a:pt x="10118007" y="3911917"/>
                  <a:pt x="10118007" y="3911917"/>
                  <a:pt x="7144965" y="3911917"/>
                </a:cubicBezTo>
                <a:cubicBezTo>
                  <a:pt x="7144965" y="3911917"/>
                  <a:pt x="7144965" y="3911917"/>
                  <a:pt x="7144965" y="3227735"/>
                </a:cubicBezTo>
                <a:cubicBezTo>
                  <a:pt x="7144965" y="3227735"/>
                  <a:pt x="7144965" y="3227735"/>
                  <a:pt x="8571384" y="1891565"/>
                </a:cubicBezTo>
                <a:cubicBezTo>
                  <a:pt x="8675561" y="1794974"/>
                  <a:pt x="8747683" y="1714482"/>
                  <a:pt x="8803779" y="1633990"/>
                </a:cubicBezTo>
                <a:cubicBezTo>
                  <a:pt x="8851860" y="1561547"/>
                  <a:pt x="8883914" y="1497154"/>
                  <a:pt x="8899941" y="1440810"/>
                </a:cubicBezTo>
                <a:cubicBezTo>
                  <a:pt x="8915969" y="1376415"/>
                  <a:pt x="8923982" y="1320071"/>
                  <a:pt x="8923982" y="1271776"/>
                </a:cubicBezTo>
                <a:cubicBezTo>
                  <a:pt x="8923982" y="1142988"/>
                  <a:pt x="8883914" y="1046398"/>
                  <a:pt x="8803779" y="982005"/>
                </a:cubicBezTo>
                <a:cubicBezTo>
                  <a:pt x="8715629" y="909561"/>
                  <a:pt x="8595425" y="877365"/>
                  <a:pt x="8435153" y="877365"/>
                </a:cubicBezTo>
                <a:cubicBezTo>
                  <a:pt x="8290909" y="877365"/>
                  <a:pt x="8162691" y="909561"/>
                  <a:pt x="8042487" y="965906"/>
                </a:cubicBezTo>
                <a:cubicBezTo>
                  <a:pt x="7922284" y="1030300"/>
                  <a:pt x="7826120" y="1126890"/>
                  <a:pt x="7753998" y="1247628"/>
                </a:cubicBezTo>
                <a:cubicBezTo>
                  <a:pt x="7753998" y="1247628"/>
                  <a:pt x="7753998" y="1247628"/>
                  <a:pt x="6952639" y="796872"/>
                </a:cubicBezTo>
                <a:cubicBezTo>
                  <a:pt x="7088870" y="555396"/>
                  <a:pt x="7297224" y="362214"/>
                  <a:pt x="7569686" y="217329"/>
                </a:cubicBezTo>
                <a:cubicBezTo>
                  <a:pt x="7834134" y="72443"/>
                  <a:pt x="8154677" y="0"/>
                  <a:pt x="8531316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89970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A05E59A2-6B89-4ABF-92B1-BAB77EA1A14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391837" y="825219"/>
            <a:ext cx="9046204" cy="2786662"/>
          </a:xfrm>
          <a:custGeom>
            <a:avLst/>
            <a:gdLst>
              <a:gd name="connsiteX0" fmla="*/ 5089793 w 13579313"/>
              <a:gd name="connsiteY0" fmla="*/ 991078 h 4087177"/>
              <a:gd name="connsiteX1" fmla="*/ 4487402 w 13579313"/>
              <a:gd name="connsiteY1" fmla="*/ 2082459 h 4087177"/>
              <a:gd name="connsiteX2" fmla="*/ 5089793 w 13579313"/>
              <a:gd name="connsiteY2" fmla="*/ 3173840 h 4087177"/>
              <a:gd name="connsiteX3" fmla="*/ 5692185 w 13579313"/>
              <a:gd name="connsiteY3" fmla="*/ 2082459 h 4087177"/>
              <a:gd name="connsiteX4" fmla="*/ 5089793 w 13579313"/>
              <a:gd name="connsiteY4" fmla="*/ 991078 h 4087177"/>
              <a:gd name="connsiteX5" fmla="*/ 5079893 w 13579313"/>
              <a:gd name="connsiteY5" fmla="*/ 77739 h 4087177"/>
              <a:gd name="connsiteX6" fmla="*/ 6736685 w 13579313"/>
              <a:gd name="connsiteY6" fmla="*/ 2082458 h 4087177"/>
              <a:gd name="connsiteX7" fmla="*/ 5079893 w 13579313"/>
              <a:gd name="connsiteY7" fmla="*/ 4087177 h 4087177"/>
              <a:gd name="connsiteX8" fmla="*/ 3423100 w 13579313"/>
              <a:gd name="connsiteY8" fmla="*/ 2082458 h 4087177"/>
              <a:gd name="connsiteX9" fmla="*/ 5079893 w 13579313"/>
              <a:gd name="connsiteY9" fmla="*/ 77739 h 4087177"/>
              <a:gd name="connsiteX10" fmla="*/ 10886893 w 13579313"/>
              <a:gd name="connsiteY10" fmla="*/ 7279 h 4087177"/>
              <a:gd name="connsiteX11" fmla="*/ 13339461 w 13579313"/>
              <a:gd name="connsiteY11" fmla="*/ 7279 h 4087177"/>
              <a:gd name="connsiteX12" fmla="*/ 13339461 w 13579313"/>
              <a:gd name="connsiteY12" fmla="*/ 848143 h 4087177"/>
              <a:gd name="connsiteX13" fmla="*/ 11785493 w 13579313"/>
              <a:gd name="connsiteY13" fmla="*/ 848143 h 4087177"/>
              <a:gd name="connsiteX14" fmla="*/ 11738197 w 13579313"/>
              <a:gd name="connsiteY14" fmla="*/ 1408719 h 4087177"/>
              <a:gd name="connsiteX15" fmla="*/ 11998319 w 13579313"/>
              <a:gd name="connsiteY15" fmla="*/ 1408719 h 4087177"/>
              <a:gd name="connsiteX16" fmla="*/ 12913809 w 13579313"/>
              <a:gd name="connsiteY16" fmla="*/ 1570813 h 4087177"/>
              <a:gd name="connsiteX17" fmla="*/ 13420537 w 13579313"/>
              <a:gd name="connsiteY17" fmla="*/ 2006442 h 4087177"/>
              <a:gd name="connsiteX18" fmla="*/ 13579313 w 13579313"/>
              <a:gd name="connsiteY18" fmla="*/ 2617672 h 4087177"/>
              <a:gd name="connsiteX19" fmla="*/ 13400269 w 13579313"/>
              <a:gd name="connsiteY19" fmla="*/ 3259295 h 4087177"/>
              <a:gd name="connsiteX20" fmla="*/ 12853001 w 13579313"/>
              <a:gd name="connsiteY20" fmla="*/ 3745578 h 4087177"/>
              <a:gd name="connsiteX21" fmla="*/ 11903729 w 13579313"/>
              <a:gd name="connsiteY21" fmla="*/ 3931311 h 4087177"/>
              <a:gd name="connsiteX22" fmla="*/ 11106476 w 13579313"/>
              <a:gd name="connsiteY22" fmla="*/ 3833379 h 4087177"/>
              <a:gd name="connsiteX23" fmla="*/ 10413946 w 13579313"/>
              <a:gd name="connsiteY23" fmla="*/ 3553091 h 4087177"/>
              <a:gd name="connsiteX24" fmla="*/ 10802438 w 13579313"/>
              <a:gd name="connsiteY24" fmla="*/ 2732489 h 4087177"/>
              <a:gd name="connsiteX25" fmla="*/ 11319302 w 13579313"/>
              <a:gd name="connsiteY25" fmla="*/ 2968876 h 4087177"/>
              <a:gd name="connsiteX26" fmla="*/ 11869947 w 13579313"/>
              <a:gd name="connsiteY26" fmla="*/ 3053302 h 4087177"/>
              <a:gd name="connsiteX27" fmla="*/ 12315869 w 13579313"/>
              <a:gd name="connsiteY27" fmla="*/ 2945237 h 4087177"/>
              <a:gd name="connsiteX28" fmla="*/ 12484779 w 13579313"/>
              <a:gd name="connsiteY28" fmla="*/ 2644688 h 4087177"/>
              <a:gd name="connsiteX29" fmla="*/ 12420593 w 13579313"/>
              <a:gd name="connsiteY29" fmla="*/ 2438693 h 4087177"/>
              <a:gd name="connsiteX30" fmla="*/ 12194253 w 13579313"/>
              <a:gd name="connsiteY30" fmla="*/ 2303615 h 4087177"/>
              <a:gd name="connsiteX31" fmla="*/ 11738197 w 13579313"/>
              <a:gd name="connsiteY31" fmla="*/ 2256337 h 4087177"/>
              <a:gd name="connsiteX32" fmla="*/ 10694336 w 13579313"/>
              <a:gd name="connsiteY32" fmla="*/ 2256337 h 4087177"/>
              <a:gd name="connsiteX33" fmla="*/ 10886893 w 13579313"/>
              <a:gd name="connsiteY33" fmla="*/ 7279 h 4087177"/>
              <a:gd name="connsiteX34" fmla="*/ 1586691 w 13579313"/>
              <a:gd name="connsiteY34" fmla="*/ 7279 h 4087177"/>
              <a:gd name="connsiteX35" fmla="*/ 2355995 w 13579313"/>
              <a:gd name="connsiteY35" fmla="*/ 152165 h 4087177"/>
              <a:gd name="connsiteX36" fmla="*/ 2876880 w 13579313"/>
              <a:gd name="connsiteY36" fmla="*/ 554626 h 4087177"/>
              <a:gd name="connsiteX37" fmla="*/ 3069206 w 13579313"/>
              <a:gd name="connsiteY37" fmla="*/ 1174415 h 4087177"/>
              <a:gd name="connsiteX38" fmla="*/ 3013111 w 13579313"/>
              <a:gd name="connsiteY38" fmla="*/ 1544678 h 4087177"/>
              <a:gd name="connsiteX39" fmla="*/ 2828799 w 13579313"/>
              <a:gd name="connsiteY39" fmla="*/ 1931040 h 4087177"/>
              <a:gd name="connsiteX40" fmla="*/ 2420105 w 13579313"/>
              <a:gd name="connsiteY40" fmla="*/ 2389845 h 4087177"/>
              <a:gd name="connsiteX41" fmla="*/ 1698882 w 13579313"/>
              <a:gd name="connsiteY41" fmla="*/ 3057930 h 4087177"/>
              <a:gd name="connsiteX42" fmla="*/ 3165368 w 13579313"/>
              <a:gd name="connsiteY42" fmla="*/ 3057930 h 4087177"/>
              <a:gd name="connsiteX43" fmla="*/ 3165368 w 13579313"/>
              <a:gd name="connsiteY43" fmla="*/ 3919197 h 4087177"/>
              <a:gd name="connsiteX44" fmla="*/ 200340 w 13579313"/>
              <a:gd name="connsiteY44" fmla="*/ 3919197 h 4087177"/>
              <a:gd name="connsiteX45" fmla="*/ 200340 w 13579313"/>
              <a:gd name="connsiteY45" fmla="*/ 3235013 h 4087177"/>
              <a:gd name="connsiteX46" fmla="*/ 1626760 w 13579313"/>
              <a:gd name="connsiteY46" fmla="*/ 1898844 h 4087177"/>
              <a:gd name="connsiteX47" fmla="*/ 1851140 w 13579313"/>
              <a:gd name="connsiteY47" fmla="*/ 1641269 h 4087177"/>
              <a:gd name="connsiteX48" fmla="*/ 1947304 w 13579313"/>
              <a:gd name="connsiteY48" fmla="*/ 1448089 h 4087177"/>
              <a:gd name="connsiteX49" fmla="*/ 1979357 w 13579313"/>
              <a:gd name="connsiteY49" fmla="*/ 1279055 h 4087177"/>
              <a:gd name="connsiteX50" fmla="*/ 1851140 w 13579313"/>
              <a:gd name="connsiteY50" fmla="*/ 989283 h 4087177"/>
              <a:gd name="connsiteX51" fmla="*/ 1482515 w 13579313"/>
              <a:gd name="connsiteY51" fmla="*/ 884644 h 4087177"/>
              <a:gd name="connsiteX52" fmla="*/ 1097861 w 13579313"/>
              <a:gd name="connsiteY52" fmla="*/ 973185 h 4087177"/>
              <a:gd name="connsiteX53" fmla="*/ 801360 w 13579313"/>
              <a:gd name="connsiteY53" fmla="*/ 1254907 h 4087177"/>
              <a:gd name="connsiteX54" fmla="*/ 0 w 13579313"/>
              <a:gd name="connsiteY54" fmla="*/ 804151 h 4087177"/>
              <a:gd name="connsiteX55" fmla="*/ 617048 w 13579313"/>
              <a:gd name="connsiteY55" fmla="*/ 224608 h 4087177"/>
              <a:gd name="connsiteX56" fmla="*/ 1586691 w 13579313"/>
              <a:gd name="connsiteY56" fmla="*/ 7279 h 4087177"/>
              <a:gd name="connsiteX57" fmla="*/ 8531316 w 13579313"/>
              <a:gd name="connsiteY57" fmla="*/ 0 h 4087177"/>
              <a:gd name="connsiteX58" fmla="*/ 9300621 w 13579313"/>
              <a:gd name="connsiteY58" fmla="*/ 144886 h 4087177"/>
              <a:gd name="connsiteX59" fmla="*/ 9821503 w 13579313"/>
              <a:gd name="connsiteY59" fmla="*/ 547347 h 4087177"/>
              <a:gd name="connsiteX60" fmla="*/ 10013830 w 13579313"/>
              <a:gd name="connsiteY60" fmla="*/ 1167136 h 4087177"/>
              <a:gd name="connsiteX61" fmla="*/ 9965749 w 13579313"/>
              <a:gd name="connsiteY61" fmla="*/ 1537399 h 4087177"/>
              <a:gd name="connsiteX62" fmla="*/ 9773423 w 13579313"/>
              <a:gd name="connsiteY62" fmla="*/ 1923761 h 4087177"/>
              <a:gd name="connsiteX63" fmla="*/ 9364730 w 13579313"/>
              <a:gd name="connsiteY63" fmla="*/ 2382567 h 4087177"/>
              <a:gd name="connsiteX64" fmla="*/ 8643506 w 13579313"/>
              <a:gd name="connsiteY64" fmla="*/ 3050651 h 4087177"/>
              <a:gd name="connsiteX65" fmla="*/ 10118007 w 13579313"/>
              <a:gd name="connsiteY65" fmla="*/ 3050651 h 4087177"/>
              <a:gd name="connsiteX66" fmla="*/ 10118007 w 13579313"/>
              <a:gd name="connsiteY66" fmla="*/ 3911917 h 4087177"/>
              <a:gd name="connsiteX67" fmla="*/ 7144965 w 13579313"/>
              <a:gd name="connsiteY67" fmla="*/ 3911917 h 4087177"/>
              <a:gd name="connsiteX68" fmla="*/ 7144965 w 13579313"/>
              <a:gd name="connsiteY68" fmla="*/ 3227735 h 4087177"/>
              <a:gd name="connsiteX69" fmla="*/ 8571384 w 13579313"/>
              <a:gd name="connsiteY69" fmla="*/ 1891565 h 4087177"/>
              <a:gd name="connsiteX70" fmla="*/ 8803779 w 13579313"/>
              <a:gd name="connsiteY70" fmla="*/ 1633990 h 4087177"/>
              <a:gd name="connsiteX71" fmla="*/ 8899941 w 13579313"/>
              <a:gd name="connsiteY71" fmla="*/ 1440810 h 4087177"/>
              <a:gd name="connsiteX72" fmla="*/ 8923982 w 13579313"/>
              <a:gd name="connsiteY72" fmla="*/ 1271776 h 4087177"/>
              <a:gd name="connsiteX73" fmla="*/ 8803779 w 13579313"/>
              <a:gd name="connsiteY73" fmla="*/ 982005 h 4087177"/>
              <a:gd name="connsiteX74" fmla="*/ 8435153 w 13579313"/>
              <a:gd name="connsiteY74" fmla="*/ 877365 h 4087177"/>
              <a:gd name="connsiteX75" fmla="*/ 8042487 w 13579313"/>
              <a:gd name="connsiteY75" fmla="*/ 965906 h 4087177"/>
              <a:gd name="connsiteX76" fmla="*/ 7753998 w 13579313"/>
              <a:gd name="connsiteY76" fmla="*/ 1247628 h 4087177"/>
              <a:gd name="connsiteX77" fmla="*/ 6952639 w 13579313"/>
              <a:gd name="connsiteY77" fmla="*/ 796872 h 4087177"/>
              <a:gd name="connsiteX78" fmla="*/ 7569686 w 13579313"/>
              <a:gd name="connsiteY78" fmla="*/ 217329 h 4087177"/>
              <a:gd name="connsiteX79" fmla="*/ 8531316 w 13579313"/>
              <a:gd name="connsiteY79" fmla="*/ 0 h 4087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13579313" h="4087177">
                <a:moveTo>
                  <a:pt x="5089793" y="991078"/>
                </a:moveTo>
                <a:cubicBezTo>
                  <a:pt x="4757101" y="991078"/>
                  <a:pt x="4487402" y="1479706"/>
                  <a:pt x="4487402" y="2082459"/>
                </a:cubicBezTo>
                <a:cubicBezTo>
                  <a:pt x="4487402" y="2685212"/>
                  <a:pt x="4757101" y="3173840"/>
                  <a:pt x="5089793" y="3173840"/>
                </a:cubicBezTo>
                <a:cubicBezTo>
                  <a:pt x="5422486" y="3173840"/>
                  <a:pt x="5692185" y="2685212"/>
                  <a:pt x="5692185" y="2082459"/>
                </a:cubicBezTo>
                <a:cubicBezTo>
                  <a:pt x="5692185" y="1479706"/>
                  <a:pt x="5422486" y="991078"/>
                  <a:pt x="5089793" y="991078"/>
                </a:cubicBezTo>
                <a:close/>
                <a:moveTo>
                  <a:pt x="5079893" y="77739"/>
                </a:moveTo>
                <a:cubicBezTo>
                  <a:pt x="5994914" y="77739"/>
                  <a:pt x="6736685" y="975282"/>
                  <a:pt x="6736685" y="2082458"/>
                </a:cubicBezTo>
                <a:cubicBezTo>
                  <a:pt x="6736685" y="3189634"/>
                  <a:pt x="5994914" y="4087177"/>
                  <a:pt x="5079893" y="4087177"/>
                </a:cubicBezTo>
                <a:cubicBezTo>
                  <a:pt x="4164870" y="4087177"/>
                  <a:pt x="3423100" y="3189634"/>
                  <a:pt x="3423100" y="2082458"/>
                </a:cubicBezTo>
                <a:cubicBezTo>
                  <a:pt x="3423100" y="975282"/>
                  <a:pt x="4164870" y="77739"/>
                  <a:pt x="5079893" y="77739"/>
                </a:cubicBezTo>
                <a:close/>
                <a:moveTo>
                  <a:pt x="10886893" y="7279"/>
                </a:moveTo>
                <a:cubicBezTo>
                  <a:pt x="10886893" y="7279"/>
                  <a:pt x="10886893" y="7279"/>
                  <a:pt x="13339461" y="7279"/>
                </a:cubicBezTo>
                <a:cubicBezTo>
                  <a:pt x="13339461" y="7279"/>
                  <a:pt x="13339461" y="7279"/>
                  <a:pt x="13339461" y="848143"/>
                </a:cubicBezTo>
                <a:cubicBezTo>
                  <a:pt x="13339461" y="848143"/>
                  <a:pt x="13339461" y="848143"/>
                  <a:pt x="11785493" y="848143"/>
                </a:cubicBezTo>
                <a:cubicBezTo>
                  <a:pt x="11785493" y="848143"/>
                  <a:pt x="11785493" y="848143"/>
                  <a:pt x="11738197" y="1408719"/>
                </a:cubicBezTo>
                <a:cubicBezTo>
                  <a:pt x="11738197" y="1408719"/>
                  <a:pt x="11738197" y="1408719"/>
                  <a:pt x="11998319" y="1408719"/>
                </a:cubicBezTo>
                <a:cubicBezTo>
                  <a:pt x="12376677" y="1408719"/>
                  <a:pt x="12684091" y="1462750"/>
                  <a:pt x="12913809" y="1570813"/>
                </a:cubicBezTo>
                <a:cubicBezTo>
                  <a:pt x="13146905" y="1678876"/>
                  <a:pt x="13312435" y="1824085"/>
                  <a:pt x="13420537" y="2006442"/>
                </a:cubicBezTo>
                <a:cubicBezTo>
                  <a:pt x="13525261" y="2185421"/>
                  <a:pt x="13579313" y="2391415"/>
                  <a:pt x="13579313" y="2617672"/>
                </a:cubicBezTo>
                <a:cubicBezTo>
                  <a:pt x="13579313" y="2843929"/>
                  <a:pt x="13521883" y="3060054"/>
                  <a:pt x="13400269" y="3259295"/>
                </a:cubicBezTo>
                <a:cubicBezTo>
                  <a:pt x="13282033" y="3458537"/>
                  <a:pt x="13099609" y="3620630"/>
                  <a:pt x="12853001" y="3745578"/>
                </a:cubicBezTo>
                <a:cubicBezTo>
                  <a:pt x="12609771" y="3870527"/>
                  <a:pt x="12292221" y="3931311"/>
                  <a:pt x="11903729" y="3931311"/>
                </a:cubicBezTo>
                <a:cubicBezTo>
                  <a:pt x="11640231" y="3931311"/>
                  <a:pt x="11373353" y="3897541"/>
                  <a:pt x="11106476" y="3833379"/>
                </a:cubicBezTo>
                <a:cubicBezTo>
                  <a:pt x="10839598" y="3765840"/>
                  <a:pt x="10606503" y="3674662"/>
                  <a:pt x="10413946" y="3553091"/>
                </a:cubicBezTo>
                <a:cubicBezTo>
                  <a:pt x="10413946" y="3553091"/>
                  <a:pt x="10413946" y="3553091"/>
                  <a:pt x="10802438" y="2732489"/>
                </a:cubicBezTo>
                <a:cubicBezTo>
                  <a:pt x="10961213" y="2837175"/>
                  <a:pt x="11133501" y="2914845"/>
                  <a:pt x="11319302" y="2968876"/>
                </a:cubicBezTo>
                <a:cubicBezTo>
                  <a:pt x="11501725" y="3026285"/>
                  <a:pt x="11687525" y="3053302"/>
                  <a:pt x="11869947" y="3053302"/>
                </a:cubicBezTo>
                <a:cubicBezTo>
                  <a:pt x="12052369" y="3053302"/>
                  <a:pt x="12201011" y="3016154"/>
                  <a:pt x="12315869" y="2945237"/>
                </a:cubicBezTo>
                <a:cubicBezTo>
                  <a:pt x="12430727" y="2874322"/>
                  <a:pt x="12484779" y="2773014"/>
                  <a:pt x="12484779" y="2644688"/>
                </a:cubicBezTo>
                <a:cubicBezTo>
                  <a:pt x="12484779" y="2567017"/>
                  <a:pt x="12464509" y="2499478"/>
                  <a:pt x="12420593" y="2438693"/>
                </a:cubicBezTo>
                <a:cubicBezTo>
                  <a:pt x="12376677" y="2377908"/>
                  <a:pt x="12302357" y="2334007"/>
                  <a:pt x="12194253" y="2303615"/>
                </a:cubicBezTo>
                <a:cubicBezTo>
                  <a:pt x="12089529" y="2269845"/>
                  <a:pt x="11937511" y="2256337"/>
                  <a:pt x="11738197" y="2256337"/>
                </a:cubicBezTo>
                <a:cubicBezTo>
                  <a:pt x="11738197" y="2256337"/>
                  <a:pt x="11738197" y="2256337"/>
                  <a:pt x="10694336" y="2256337"/>
                </a:cubicBezTo>
                <a:cubicBezTo>
                  <a:pt x="10694336" y="2256337"/>
                  <a:pt x="10694336" y="2256337"/>
                  <a:pt x="10886893" y="7279"/>
                </a:cubicBezTo>
                <a:close/>
                <a:moveTo>
                  <a:pt x="1586691" y="7279"/>
                </a:moveTo>
                <a:cubicBezTo>
                  <a:pt x="1875182" y="7279"/>
                  <a:pt x="2131616" y="55575"/>
                  <a:pt x="2355995" y="152165"/>
                </a:cubicBezTo>
                <a:cubicBezTo>
                  <a:pt x="2580377" y="248756"/>
                  <a:pt x="2748661" y="377543"/>
                  <a:pt x="2876880" y="554626"/>
                </a:cubicBezTo>
                <a:cubicBezTo>
                  <a:pt x="3005096" y="731709"/>
                  <a:pt x="3069206" y="940988"/>
                  <a:pt x="3069206" y="1174415"/>
                </a:cubicBezTo>
                <a:cubicBezTo>
                  <a:pt x="3069206" y="1295154"/>
                  <a:pt x="3045166" y="1423941"/>
                  <a:pt x="3013111" y="1544678"/>
                </a:cubicBezTo>
                <a:cubicBezTo>
                  <a:pt x="2981057" y="1665417"/>
                  <a:pt x="2916948" y="1794204"/>
                  <a:pt x="2828799" y="1931040"/>
                </a:cubicBezTo>
                <a:cubicBezTo>
                  <a:pt x="2732636" y="2067878"/>
                  <a:pt x="2596404" y="2220813"/>
                  <a:pt x="2420105" y="2389845"/>
                </a:cubicBezTo>
                <a:lnTo>
                  <a:pt x="1698882" y="3057930"/>
                </a:lnTo>
                <a:cubicBezTo>
                  <a:pt x="1698882" y="3057930"/>
                  <a:pt x="1698882" y="3057930"/>
                  <a:pt x="3165368" y="3057930"/>
                </a:cubicBezTo>
                <a:cubicBezTo>
                  <a:pt x="3165368" y="3057930"/>
                  <a:pt x="3165368" y="3057930"/>
                  <a:pt x="3165368" y="3919197"/>
                </a:cubicBezTo>
                <a:cubicBezTo>
                  <a:pt x="3165368" y="3919197"/>
                  <a:pt x="3165368" y="3919197"/>
                  <a:pt x="200340" y="3919197"/>
                </a:cubicBezTo>
                <a:cubicBezTo>
                  <a:pt x="200340" y="3919197"/>
                  <a:pt x="200340" y="3919197"/>
                  <a:pt x="200340" y="3235013"/>
                </a:cubicBezTo>
                <a:cubicBezTo>
                  <a:pt x="200340" y="3235013"/>
                  <a:pt x="200340" y="3235013"/>
                  <a:pt x="1626760" y="1898844"/>
                </a:cubicBezTo>
                <a:cubicBezTo>
                  <a:pt x="1730936" y="1802253"/>
                  <a:pt x="1803058" y="1721761"/>
                  <a:pt x="1851140" y="1641269"/>
                </a:cubicBezTo>
                <a:cubicBezTo>
                  <a:pt x="1899222" y="1568826"/>
                  <a:pt x="1931276" y="1504433"/>
                  <a:pt x="1947304" y="1448089"/>
                </a:cubicBezTo>
                <a:cubicBezTo>
                  <a:pt x="1963331" y="1383694"/>
                  <a:pt x="1979357" y="1327350"/>
                  <a:pt x="1979357" y="1279055"/>
                </a:cubicBezTo>
                <a:cubicBezTo>
                  <a:pt x="1979357" y="1150267"/>
                  <a:pt x="1931276" y="1053677"/>
                  <a:pt x="1851140" y="989283"/>
                </a:cubicBezTo>
                <a:cubicBezTo>
                  <a:pt x="1771005" y="916840"/>
                  <a:pt x="1650799" y="884644"/>
                  <a:pt x="1482515" y="884644"/>
                </a:cubicBezTo>
                <a:cubicBezTo>
                  <a:pt x="1346284" y="884644"/>
                  <a:pt x="1218067" y="916840"/>
                  <a:pt x="1097861" y="973185"/>
                </a:cubicBezTo>
                <a:cubicBezTo>
                  <a:pt x="977659" y="1037579"/>
                  <a:pt x="881496" y="1134169"/>
                  <a:pt x="801360" y="1254907"/>
                </a:cubicBezTo>
                <a:cubicBezTo>
                  <a:pt x="801360" y="1254907"/>
                  <a:pt x="801360" y="1254907"/>
                  <a:pt x="0" y="804151"/>
                </a:cubicBezTo>
                <a:cubicBezTo>
                  <a:pt x="144245" y="562675"/>
                  <a:pt x="352599" y="369493"/>
                  <a:pt x="617048" y="224608"/>
                </a:cubicBezTo>
                <a:cubicBezTo>
                  <a:pt x="889509" y="79722"/>
                  <a:pt x="1210054" y="7279"/>
                  <a:pt x="1586691" y="7279"/>
                </a:cubicBezTo>
                <a:close/>
                <a:moveTo>
                  <a:pt x="8531316" y="0"/>
                </a:moveTo>
                <a:cubicBezTo>
                  <a:pt x="8827819" y="0"/>
                  <a:pt x="9084254" y="48296"/>
                  <a:pt x="9300621" y="144886"/>
                </a:cubicBezTo>
                <a:cubicBezTo>
                  <a:pt x="9525001" y="241477"/>
                  <a:pt x="9701300" y="370264"/>
                  <a:pt x="9821503" y="547347"/>
                </a:cubicBezTo>
                <a:cubicBezTo>
                  <a:pt x="9949721" y="724430"/>
                  <a:pt x="10013830" y="933709"/>
                  <a:pt x="10013830" y="1167136"/>
                </a:cubicBezTo>
                <a:cubicBezTo>
                  <a:pt x="10013830" y="1287875"/>
                  <a:pt x="9997803" y="1416662"/>
                  <a:pt x="9965749" y="1537399"/>
                </a:cubicBezTo>
                <a:cubicBezTo>
                  <a:pt x="9933695" y="1658138"/>
                  <a:pt x="9869586" y="1786925"/>
                  <a:pt x="9773423" y="1923761"/>
                </a:cubicBezTo>
                <a:cubicBezTo>
                  <a:pt x="9685273" y="2060599"/>
                  <a:pt x="9549042" y="2213534"/>
                  <a:pt x="9364730" y="2382567"/>
                </a:cubicBezTo>
                <a:lnTo>
                  <a:pt x="8643506" y="3050651"/>
                </a:lnTo>
                <a:cubicBezTo>
                  <a:pt x="8643506" y="3050651"/>
                  <a:pt x="8643506" y="3050651"/>
                  <a:pt x="10118007" y="3050651"/>
                </a:cubicBezTo>
                <a:cubicBezTo>
                  <a:pt x="10118007" y="3050651"/>
                  <a:pt x="10118007" y="3050651"/>
                  <a:pt x="10118007" y="3911917"/>
                </a:cubicBezTo>
                <a:cubicBezTo>
                  <a:pt x="10118007" y="3911917"/>
                  <a:pt x="10118007" y="3911917"/>
                  <a:pt x="7144965" y="3911917"/>
                </a:cubicBezTo>
                <a:cubicBezTo>
                  <a:pt x="7144965" y="3911917"/>
                  <a:pt x="7144965" y="3911917"/>
                  <a:pt x="7144965" y="3227735"/>
                </a:cubicBezTo>
                <a:cubicBezTo>
                  <a:pt x="7144965" y="3227735"/>
                  <a:pt x="7144965" y="3227735"/>
                  <a:pt x="8571384" y="1891565"/>
                </a:cubicBezTo>
                <a:cubicBezTo>
                  <a:pt x="8675561" y="1794974"/>
                  <a:pt x="8747683" y="1714482"/>
                  <a:pt x="8803779" y="1633990"/>
                </a:cubicBezTo>
                <a:cubicBezTo>
                  <a:pt x="8851860" y="1561547"/>
                  <a:pt x="8883914" y="1497154"/>
                  <a:pt x="8899941" y="1440810"/>
                </a:cubicBezTo>
                <a:cubicBezTo>
                  <a:pt x="8915969" y="1376415"/>
                  <a:pt x="8923982" y="1320071"/>
                  <a:pt x="8923982" y="1271776"/>
                </a:cubicBezTo>
                <a:cubicBezTo>
                  <a:pt x="8923982" y="1142988"/>
                  <a:pt x="8883914" y="1046398"/>
                  <a:pt x="8803779" y="982005"/>
                </a:cubicBezTo>
                <a:cubicBezTo>
                  <a:pt x="8715629" y="909561"/>
                  <a:pt x="8595425" y="877365"/>
                  <a:pt x="8435153" y="877365"/>
                </a:cubicBezTo>
                <a:cubicBezTo>
                  <a:pt x="8290909" y="877365"/>
                  <a:pt x="8162691" y="909561"/>
                  <a:pt x="8042487" y="965906"/>
                </a:cubicBezTo>
                <a:cubicBezTo>
                  <a:pt x="7922284" y="1030300"/>
                  <a:pt x="7826120" y="1126890"/>
                  <a:pt x="7753998" y="1247628"/>
                </a:cubicBezTo>
                <a:cubicBezTo>
                  <a:pt x="7753998" y="1247628"/>
                  <a:pt x="7753998" y="1247628"/>
                  <a:pt x="6952639" y="796872"/>
                </a:cubicBezTo>
                <a:cubicBezTo>
                  <a:pt x="7088870" y="555396"/>
                  <a:pt x="7297224" y="362214"/>
                  <a:pt x="7569686" y="217329"/>
                </a:cubicBezTo>
                <a:cubicBezTo>
                  <a:pt x="7834134" y="72443"/>
                  <a:pt x="8154677" y="0"/>
                  <a:pt x="8531316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67E4BAAE-5EB6-4CEF-BB9D-F971695FF7E6}"/>
              </a:ext>
            </a:extLst>
          </p:cNvPr>
          <p:cNvSpPr/>
          <p:nvPr userDrawn="1"/>
        </p:nvSpPr>
        <p:spPr>
          <a:xfrm flipV="1">
            <a:off x="504387" y="2949831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B50728C-2805-44EE-8B8A-74949EFEEA1A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14A0BE71-2370-4801-853B-2AF2EF5725C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0F9833A-A1D1-4C32-996F-1DAB744F402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343D2A09-1420-449F-8BE9-386A4B15222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C3D0EEFE-81DC-4A9E-B935-586D617D2C85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7C764A1-E7E3-4B08-BCC7-DFE40AFD781E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900161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3" grpId="0" animBg="1"/>
      <p:bldP spid="9" grpId="0"/>
    </p:bldLst>
  </p:timing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760B9110-04F5-4DBB-8AF4-9352337EC5AA}"/>
              </a:ext>
            </a:extLst>
          </p:cNvPr>
          <p:cNvSpPr/>
          <p:nvPr userDrawn="1"/>
        </p:nvSpPr>
        <p:spPr>
          <a:xfrm>
            <a:off x="-961500" y="23470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709839C-2AAA-4B01-B71B-730BD9B0056C}"/>
              </a:ext>
            </a:extLst>
          </p:cNvPr>
          <p:cNvSpPr/>
          <p:nvPr userDrawn="1"/>
        </p:nvSpPr>
        <p:spPr>
          <a:xfrm>
            <a:off x="517813" y="22449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5A00D2E-183A-4EAB-899B-440285E1240A}"/>
              </a:ext>
            </a:extLst>
          </p:cNvPr>
          <p:cNvSpPr/>
          <p:nvPr userDrawn="1"/>
        </p:nvSpPr>
        <p:spPr>
          <a:xfrm>
            <a:off x="11325499" y="9408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EBED761A-E886-49C3-AC29-91E3950DA068}"/>
              </a:ext>
            </a:extLst>
          </p:cNvPr>
          <p:cNvSpPr/>
          <p:nvPr userDrawn="1"/>
        </p:nvSpPr>
        <p:spPr>
          <a:xfrm>
            <a:off x="-23881303" y="1617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75113F46-1564-4AFA-BF87-6976FBA27A74}"/>
              </a:ext>
            </a:extLst>
          </p:cNvPr>
          <p:cNvSpPr/>
          <p:nvPr userDrawn="1"/>
        </p:nvSpPr>
        <p:spPr>
          <a:xfrm>
            <a:off x="517813" y="22576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9396D6B-296E-45C1-8509-C98838CFE8A3}"/>
              </a:ext>
            </a:extLst>
          </p:cNvPr>
          <p:cNvSpPr/>
          <p:nvPr userDrawn="1"/>
        </p:nvSpPr>
        <p:spPr>
          <a:xfrm>
            <a:off x="-961500" y="22432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6291A102-E07A-4F29-8CDD-CE6E5C227FDD}"/>
              </a:ext>
            </a:extLst>
          </p:cNvPr>
          <p:cNvSpPr/>
          <p:nvPr userDrawn="1"/>
        </p:nvSpPr>
        <p:spPr>
          <a:xfrm>
            <a:off x="-1223196" y="13850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DC288F7-FA29-4BA9-BE82-50C9548BCF98}"/>
              </a:ext>
            </a:extLst>
          </p:cNvPr>
          <p:cNvSpPr txBox="1">
            <a:spLocks/>
          </p:cNvSpPr>
          <p:nvPr userDrawn="1"/>
        </p:nvSpPr>
        <p:spPr>
          <a:xfrm>
            <a:off x="11739283" y="58676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17FD0349-BCB7-4A32-8E1A-2393AEDF16C0}"/>
              </a:ext>
            </a:extLst>
          </p:cNvPr>
          <p:cNvSpPr/>
          <p:nvPr userDrawn="1"/>
        </p:nvSpPr>
        <p:spPr>
          <a:xfrm>
            <a:off x="779509" y="32069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D3D7033D-A922-422A-8483-03852A70FBB0}"/>
              </a:ext>
            </a:extLst>
          </p:cNvPr>
          <p:cNvSpPr/>
          <p:nvPr userDrawn="1"/>
        </p:nvSpPr>
        <p:spPr>
          <a:xfrm>
            <a:off x="11587195" y="19028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B12B03B6-3B19-41CF-A911-A252AEA11598}"/>
              </a:ext>
            </a:extLst>
          </p:cNvPr>
          <p:cNvSpPr/>
          <p:nvPr userDrawn="1"/>
        </p:nvSpPr>
        <p:spPr>
          <a:xfrm>
            <a:off x="-23619607" y="25790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81E2210E-269C-4BB7-BC2F-8A56319EA04C}"/>
              </a:ext>
            </a:extLst>
          </p:cNvPr>
          <p:cNvSpPr/>
          <p:nvPr userDrawn="1"/>
        </p:nvSpPr>
        <p:spPr>
          <a:xfrm>
            <a:off x="779509" y="32196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6D914060-E595-4CA6-85BC-2D53E9ACF6D8}"/>
              </a:ext>
            </a:extLst>
          </p:cNvPr>
          <p:cNvSpPr/>
          <p:nvPr userDrawn="1"/>
        </p:nvSpPr>
        <p:spPr>
          <a:xfrm>
            <a:off x="-699804" y="32052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204F522-2BCF-43C9-AFC9-2880CB10BC1C}"/>
              </a:ext>
            </a:extLst>
          </p:cNvPr>
          <p:cNvSpPr/>
          <p:nvPr userDrawn="1"/>
        </p:nvSpPr>
        <p:spPr>
          <a:xfrm>
            <a:off x="855699" y="16540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DDBE36AF-7697-4734-9B99-B626D4041EE2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625488 w 24387176"/>
              <a:gd name="connsiteY0" fmla="*/ 2984625 h 13716000"/>
              <a:gd name="connsiteX1" fmla="*/ 10445141 w 24387176"/>
              <a:gd name="connsiteY1" fmla="*/ 4469628 h 13716000"/>
              <a:gd name="connsiteX2" fmla="*/ 9625488 w 24387176"/>
              <a:gd name="connsiteY2" fmla="*/ 5954631 h 13716000"/>
              <a:gd name="connsiteX3" fmla="*/ 8805834 w 24387176"/>
              <a:gd name="connsiteY3" fmla="*/ 4469628 h 13716000"/>
              <a:gd name="connsiteX4" fmla="*/ 9625488 w 24387176"/>
              <a:gd name="connsiteY4" fmla="*/ 2984625 h 13716000"/>
              <a:gd name="connsiteX5" fmla="*/ 18258894 w 24387176"/>
              <a:gd name="connsiteY5" fmla="*/ 1875402 h 13716000"/>
              <a:gd name="connsiteX6" fmla="*/ 17006172 w 24387176"/>
              <a:gd name="connsiteY6" fmla="*/ 2158370 h 13716000"/>
              <a:gd name="connsiteX7" fmla="*/ 16202341 w 24387176"/>
              <a:gd name="connsiteY7" fmla="*/ 2912948 h 13716000"/>
              <a:gd name="connsiteX8" fmla="*/ 17246276 w 24387176"/>
              <a:gd name="connsiteY8" fmla="*/ 3499843 h 13716000"/>
              <a:gd name="connsiteX9" fmla="*/ 17632532 w 24387176"/>
              <a:gd name="connsiteY9" fmla="*/ 3133035 h 13716000"/>
              <a:gd name="connsiteX10" fmla="*/ 18133620 w 24387176"/>
              <a:gd name="connsiteY10" fmla="*/ 3017752 h 13716000"/>
              <a:gd name="connsiteX11" fmla="*/ 18613832 w 24387176"/>
              <a:gd name="connsiteY11" fmla="*/ 3153995 h 13716000"/>
              <a:gd name="connsiteX12" fmla="*/ 18770422 w 24387176"/>
              <a:gd name="connsiteY12" fmla="*/ 3531285 h 13716000"/>
              <a:gd name="connsiteX13" fmla="*/ 18739104 w 24387176"/>
              <a:gd name="connsiteY13" fmla="*/ 3751370 h 13716000"/>
              <a:gd name="connsiteX14" fmla="*/ 18613832 w 24387176"/>
              <a:gd name="connsiteY14" fmla="*/ 4002895 h 13716000"/>
              <a:gd name="connsiteX15" fmla="*/ 18321528 w 24387176"/>
              <a:gd name="connsiteY15" fmla="*/ 4338264 h 13716000"/>
              <a:gd name="connsiteX16" fmla="*/ 16463325 w 24387176"/>
              <a:gd name="connsiteY16" fmla="*/ 6077987 h 13716000"/>
              <a:gd name="connsiteX17" fmla="*/ 16463325 w 24387176"/>
              <a:gd name="connsiteY17" fmla="*/ 6968810 h 13716000"/>
              <a:gd name="connsiteX18" fmla="*/ 20325884 w 24387176"/>
              <a:gd name="connsiteY18" fmla="*/ 6968810 h 13716000"/>
              <a:gd name="connsiteX19" fmla="*/ 20325884 w 24387176"/>
              <a:gd name="connsiteY19" fmla="*/ 5847422 h 13716000"/>
              <a:gd name="connsiteX20" fmla="*/ 18405046 w 24387176"/>
              <a:gd name="connsiteY20" fmla="*/ 5847422 h 13716000"/>
              <a:gd name="connsiteX21" fmla="*/ 19344584 w 24387176"/>
              <a:gd name="connsiteY21" fmla="*/ 4977559 h 13716000"/>
              <a:gd name="connsiteX22" fmla="*/ 19887434 w 24387176"/>
              <a:gd name="connsiteY22" fmla="*/ 4380184 h 13716000"/>
              <a:gd name="connsiteX23" fmla="*/ 20127538 w 24387176"/>
              <a:gd name="connsiteY23" fmla="*/ 3877132 h 13716000"/>
              <a:gd name="connsiteX24" fmla="*/ 20190172 w 24387176"/>
              <a:gd name="connsiteY24" fmla="*/ 3395041 h 13716000"/>
              <a:gd name="connsiteX25" fmla="*/ 19950068 w 24387176"/>
              <a:gd name="connsiteY25" fmla="*/ 2588061 h 13716000"/>
              <a:gd name="connsiteX26" fmla="*/ 19271512 w 24387176"/>
              <a:gd name="connsiteY26" fmla="*/ 2064047 h 13716000"/>
              <a:gd name="connsiteX27" fmla="*/ 18258894 w 24387176"/>
              <a:gd name="connsiteY27" fmla="*/ 1875402 h 13716000"/>
              <a:gd name="connsiteX28" fmla="*/ 14011150 w 24387176"/>
              <a:gd name="connsiteY28" fmla="*/ 1875402 h 13716000"/>
              <a:gd name="connsiteX29" fmla="*/ 12759085 w 24387176"/>
              <a:gd name="connsiteY29" fmla="*/ 2158370 h 13716000"/>
              <a:gd name="connsiteX30" fmla="*/ 11955675 w 24387176"/>
              <a:gd name="connsiteY30" fmla="*/ 2912948 h 13716000"/>
              <a:gd name="connsiteX31" fmla="*/ 12999064 w 24387176"/>
              <a:gd name="connsiteY31" fmla="*/ 3499843 h 13716000"/>
              <a:gd name="connsiteX32" fmla="*/ 13374683 w 24387176"/>
              <a:gd name="connsiteY32" fmla="*/ 3133035 h 13716000"/>
              <a:gd name="connsiteX33" fmla="*/ 13885943 w 24387176"/>
              <a:gd name="connsiteY33" fmla="*/ 3017752 h 13716000"/>
              <a:gd name="connsiteX34" fmla="*/ 14365902 w 24387176"/>
              <a:gd name="connsiteY34" fmla="*/ 3153995 h 13716000"/>
              <a:gd name="connsiteX35" fmla="*/ 14522410 w 24387176"/>
              <a:gd name="connsiteY35" fmla="*/ 3531285 h 13716000"/>
              <a:gd name="connsiteX36" fmla="*/ 14491108 w 24387176"/>
              <a:gd name="connsiteY36" fmla="*/ 3751370 h 13716000"/>
              <a:gd name="connsiteX37" fmla="*/ 14365902 w 24387176"/>
              <a:gd name="connsiteY37" fmla="*/ 4002895 h 13716000"/>
              <a:gd name="connsiteX38" fmla="*/ 14063319 w 24387176"/>
              <a:gd name="connsiteY38" fmla="*/ 4338264 h 13716000"/>
              <a:gd name="connsiteX39" fmla="*/ 12206088 w 24387176"/>
              <a:gd name="connsiteY39" fmla="*/ 6077987 h 13716000"/>
              <a:gd name="connsiteX40" fmla="*/ 12206088 w 24387176"/>
              <a:gd name="connsiteY40" fmla="*/ 6968810 h 13716000"/>
              <a:gd name="connsiteX41" fmla="*/ 16077058 w 24387176"/>
              <a:gd name="connsiteY41" fmla="*/ 6968810 h 13716000"/>
              <a:gd name="connsiteX42" fmla="*/ 16077058 w 24387176"/>
              <a:gd name="connsiteY42" fmla="*/ 5847422 h 13716000"/>
              <a:gd name="connsiteX43" fmla="*/ 14157224 w 24387176"/>
              <a:gd name="connsiteY43" fmla="*/ 5847422 h 13716000"/>
              <a:gd name="connsiteX44" fmla="*/ 15096274 w 24387176"/>
              <a:gd name="connsiteY44" fmla="*/ 4977559 h 13716000"/>
              <a:gd name="connsiteX45" fmla="*/ 15628401 w 24387176"/>
              <a:gd name="connsiteY45" fmla="*/ 4380184 h 13716000"/>
              <a:gd name="connsiteX46" fmla="*/ 15878815 w 24387176"/>
              <a:gd name="connsiteY46" fmla="*/ 3877132 h 13716000"/>
              <a:gd name="connsiteX47" fmla="*/ 15941418 w 24387176"/>
              <a:gd name="connsiteY47" fmla="*/ 3395041 h 13716000"/>
              <a:gd name="connsiteX48" fmla="*/ 15691004 w 24387176"/>
              <a:gd name="connsiteY48" fmla="*/ 2588061 h 13716000"/>
              <a:gd name="connsiteX49" fmla="*/ 15012803 w 24387176"/>
              <a:gd name="connsiteY49" fmla="*/ 2064047 h 13716000"/>
              <a:gd name="connsiteX50" fmla="*/ 14011150 w 24387176"/>
              <a:gd name="connsiteY50" fmla="*/ 1875402 h 13716000"/>
              <a:gd name="connsiteX51" fmla="*/ 4951519 w 24387176"/>
              <a:gd name="connsiteY51" fmla="*/ 1875402 h 13716000"/>
              <a:gd name="connsiteX52" fmla="*/ 3689021 w 24387176"/>
              <a:gd name="connsiteY52" fmla="*/ 2158370 h 13716000"/>
              <a:gd name="connsiteX53" fmla="*/ 2885610 w 24387176"/>
              <a:gd name="connsiteY53" fmla="*/ 2912948 h 13716000"/>
              <a:gd name="connsiteX54" fmla="*/ 3928999 w 24387176"/>
              <a:gd name="connsiteY54" fmla="*/ 3499843 h 13716000"/>
              <a:gd name="connsiteX55" fmla="*/ 4315052 w 24387176"/>
              <a:gd name="connsiteY55" fmla="*/ 3133035 h 13716000"/>
              <a:gd name="connsiteX56" fmla="*/ 4815880 w 24387176"/>
              <a:gd name="connsiteY56" fmla="*/ 3017752 h 13716000"/>
              <a:gd name="connsiteX57" fmla="*/ 5295839 w 24387176"/>
              <a:gd name="connsiteY57" fmla="*/ 3153995 h 13716000"/>
              <a:gd name="connsiteX58" fmla="*/ 5462779 w 24387176"/>
              <a:gd name="connsiteY58" fmla="*/ 3531285 h 13716000"/>
              <a:gd name="connsiteX59" fmla="*/ 5421045 w 24387176"/>
              <a:gd name="connsiteY59" fmla="*/ 3751370 h 13716000"/>
              <a:gd name="connsiteX60" fmla="*/ 5295839 w 24387176"/>
              <a:gd name="connsiteY60" fmla="*/ 4002895 h 13716000"/>
              <a:gd name="connsiteX61" fmla="*/ 5003687 w 24387176"/>
              <a:gd name="connsiteY61" fmla="*/ 4338264 h 13716000"/>
              <a:gd name="connsiteX62" fmla="*/ 3146458 w 24387176"/>
              <a:gd name="connsiteY62" fmla="*/ 6077987 h 13716000"/>
              <a:gd name="connsiteX63" fmla="*/ 3146458 w 24387176"/>
              <a:gd name="connsiteY63" fmla="*/ 6968810 h 13716000"/>
              <a:gd name="connsiteX64" fmla="*/ 7006993 w 24387176"/>
              <a:gd name="connsiteY64" fmla="*/ 6968810 h 13716000"/>
              <a:gd name="connsiteX65" fmla="*/ 7006993 w 24387176"/>
              <a:gd name="connsiteY65" fmla="*/ 5847422 h 13716000"/>
              <a:gd name="connsiteX66" fmla="*/ 5097593 w 24387176"/>
              <a:gd name="connsiteY66" fmla="*/ 5847422 h 13716000"/>
              <a:gd name="connsiteX67" fmla="*/ 6036645 w 24387176"/>
              <a:gd name="connsiteY67" fmla="*/ 4977559 h 13716000"/>
              <a:gd name="connsiteX68" fmla="*/ 6568770 w 24387176"/>
              <a:gd name="connsiteY68" fmla="*/ 4380184 h 13716000"/>
              <a:gd name="connsiteX69" fmla="*/ 6808749 w 24387176"/>
              <a:gd name="connsiteY69" fmla="*/ 3877132 h 13716000"/>
              <a:gd name="connsiteX70" fmla="*/ 6881786 w 24387176"/>
              <a:gd name="connsiteY70" fmla="*/ 3395041 h 13716000"/>
              <a:gd name="connsiteX71" fmla="*/ 6631373 w 24387176"/>
              <a:gd name="connsiteY71" fmla="*/ 2588061 h 13716000"/>
              <a:gd name="connsiteX72" fmla="*/ 5953172 w 24387176"/>
              <a:gd name="connsiteY72" fmla="*/ 2064047 h 13716000"/>
              <a:gd name="connsiteX73" fmla="*/ 4951519 w 24387176"/>
              <a:gd name="connsiteY73" fmla="*/ 1875402 h 13716000"/>
              <a:gd name="connsiteX74" fmla="*/ 9612016 w 24387176"/>
              <a:gd name="connsiteY74" fmla="*/ 1741877 h 13716000"/>
              <a:gd name="connsiteX75" fmla="*/ 7357678 w 24387176"/>
              <a:gd name="connsiteY75" fmla="*/ 4469627 h 13716000"/>
              <a:gd name="connsiteX76" fmla="*/ 9612016 w 24387176"/>
              <a:gd name="connsiteY76" fmla="*/ 7197375 h 13716000"/>
              <a:gd name="connsiteX77" fmla="*/ 11866354 w 24387176"/>
              <a:gd name="connsiteY77" fmla="*/ 4469627 h 13716000"/>
              <a:gd name="connsiteX78" fmla="*/ 9612016 w 24387176"/>
              <a:gd name="connsiteY78" fmla="*/ 1741877 h 13716000"/>
              <a:gd name="connsiteX79" fmla="*/ 0 w 24387176"/>
              <a:gd name="connsiteY79" fmla="*/ 0 h 13716000"/>
              <a:gd name="connsiteX80" fmla="*/ 24387176 w 24387176"/>
              <a:gd name="connsiteY80" fmla="*/ 0 h 13716000"/>
              <a:gd name="connsiteX81" fmla="*/ 24387176 w 24387176"/>
              <a:gd name="connsiteY81" fmla="*/ 13716000 h 13716000"/>
              <a:gd name="connsiteX82" fmla="*/ 0 w 24387176"/>
              <a:gd name="connsiteY82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4387176" h="13716000">
                <a:moveTo>
                  <a:pt x="9625488" y="2984625"/>
                </a:moveTo>
                <a:cubicBezTo>
                  <a:pt x="10078171" y="2984625"/>
                  <a:pt x="10445141" y="3649483"/>
                  <a:pt x="10445141" y="4469628"/>
                </a:cubicBezTo>
                <a:cubicBezTo>
                  <a:pt x="10445141" y="5289772"/>
                  <a:pt x="10078171" y="5954631"/>
                  <a:pt x="9625488" y="5954631"/>
                </a:cubicBezTo>
                <a:cubicBezTo>
                  <a:pt x="9172806" y="5954631"/>
                  <a:pt x="8805834" y="5289772"/>
                  <a:pt x="8805834" y="4469628"/>
                </a:cubicBezTo>
                <a:cubicBezTo>
                  <a:pt x="8805834" y="3649483"/>
                  <a:pt x="9172806" y="2984625"/>
                  <a:pt x="9625488" y="2984625"/>
                </a:cubicBezTo>
                <a:close/>
                <a:moveTo>
                  <a:pt x="18258894" y="1875402"/>
                </a:moveTo>
                <a:cubicBezTo>
                  <a:pt x="17778684" y="1875402"/>
                  <a:pt x="17350670" y="1969725"/>
                  <a:pt x="17006172" y="2158370"/>
                </a:cubicBezTo>
                <a:cubicBezTo>
                  <a:pt x="16651234" y="2347014"/>
                  <a:pt x="16390249" y="2598541"/>
                  <a:pt x="16202341" y="2912948"/>
                </a:cubicBezTo>
                <a:cubicBezTo>
                  <a:pt x="17246276" y="3499843"/>
                  <a:pt x="17246276" y="3499843"/>
                  <a:pt x="17246276" y="3499843"/>
                </a:cubicBezTo>
                <a:cubicBezTo>
                  <a:pt x="17350670" y="3342639"/>
                  <a:pt x="17475942" y="3216877"/>
                  <a:pt x="17632532" y="3133035"/>
                </a:cubicBezTo>
                <a:cubicBezTo>
                  <a:pt x="17789124" y="3059672"/>
                  <a:pt x="17956152" y="3017752"/>
                  <a:pt x="18133620" y="3017752"/>
                </a:cubicBezTo>
                <a:cubicBezTo>
                  <a:pt x="18342406" y="3017752"/>
                  <a:pt x="18509436" y="3059672"/>
                  <a:pt x="18613832" y="3153995"/>
                </a:cubicBezTo>
                <a:cubicBezTo>
                  <a:pt x="18718228" y="3237836"/>
                  <a:pt x="18770422" y="3363601"/>
                  <a:pt x="18770422" y="3531285"/>
                </a:cubicBezTo>
                <a:cubicBezTo>
                  <a:pt x="18770422" y="3594166"/>
                  <a:pt x="18759984" y="3667527"/>
                  <a:pt x="18739104" y="3751370"/>
                </a:cubicBezTo>
                <a:cubicBezTo>
                  <a:pt x="18718228" y="3824731"/>
                  <a:pt x="18676464" y="3908573"/>
                  <a:pt x="18613832" y="4002895"/>
                </a:cubicBezTo>
                <a:cubicBezTo>
                  <a:pt x="18551196" y="4107698"/>
                  <a:pt x="18446802" y="4212500"/>
                  <a:pt x="18321528" y="4338264"/>
                </a:cubicBezTo>
                <a:cubicBezTo>
                  <a:pt x="16463325" y="6077987"/>
                  <a:pt x="16463325" y="6077987"/>
                  <a:pt x="16463325" y="6077987"/>
                </a:cubicBezTo>
                <a:cubicBezTo>
                  <a:pt x="16463325" y="6968810"/>
                  <a:pt x="16463325" y="6968810"/>
                  <a:pt x="16463325" y="6968810"/>
                </a:cubicBezTo>
                <a:cubicBezTo>
                  <a:pt x="20325884" y="6968810"/>
                  <a:pt x="20325884" y="6968810"/>
                  <a:pt x="20325884" y="6968810"/>
                </a:cubicBezTo>
                <a:cubicBezTo>
                  <a:pt x="20325884" y="5847422"/>
                  <a:pt x="20325884" y="5847422"/>
                  <a:pt x="20325884" y="5847422"/>
                </a:cubicBezTo>
                <a:lnTo>
                  <a:pt x="18405046" y="5847422"/>
                </a:lnTo>
                <a:cubicBezTo>
                  <a:pt x="19344584" y="4977559"/>
                  <a:pt x="19344584" y="4977559"/>
                  <a:pt x="19344584" y="4977559"/>
                </a:cubicBezTo>
                <a:cubicBezTo>
                  <a:pt x="19584692" y="4757475"/>
                  <a:pt x="19762160" y="4558350"/>
                  <a:pt x="19887434" y="4380184"/>
                </a:cubicBezTo>
                <a:cubicBezTo>
                  <a:pt x="20002264" y="4202020"/>
                  <a:pt x="20085782" y="4034336"/>
                  <a:pt x="20127538" y="3877132"/>
                </a:cubicBezTo>
                <a:cubicBezTo>
                  <a:pt x="20169294" y="3719929"/>
                  <a:pt x="20190172" y="3552245"/>
                  <a:pt x="20190172" y="3395041"/>
                </a:cubicBezTo>
                <a:cubicBezTo>
                  <a:pt x="20190172" y="3091113"/>
                  <a:pt x="20106660" y="2818627"/>
                  <a:pt x="19950068" y="2588061"/>
                </a:cubicBezTo>
                <a:cubicBezTo>
                  <a:pt x="19783038" y="2357495"/>
                  <a:pt x="19553376" y="2189811"/>
                  <a:pt x="19271512" y="2064047"/>
                </a:cubicBezTo>
                <a:cubicBezTo>
                  <a:pt x="18979208" y="1938284"/>
                  <a:pt x="18645148" y="1875402"/>
                  <a:pt x="18258894" y="1875402"/>
                </a:cubicBezTo>
                <a:close/>
                <a:moveTo>
                  <a:pt x="14011150" y="1875402"/>
                </a:moveTo>
                <a:cubicBezTo>
                  <a:pt x="13520757" y="1875402"/>
                  <a:pt x="13103402" y="1969725"/>
                  <a:pt x="12759085" y="2158370"/>
                </a:cubicBezTo>
                <a:cubicBezTo>
                  <a:pt x="12404332" y="2347014"/>
                  <a:pt x="12133051" y="2598541"/>
                  <a:pt x="11955675" y="2912948"/>
                </a:cubicBezTo>
                <a:cubicBezTo>
                  <a:pt x="12999064" y="3499843"/>
                  <a:pt x="12999064" y="3499843"/>
                  <a:pt x="12999064" y="3499843"/>
                </a:cubicBezTo>
                <a:cubicBezTo>
                  <a:pt x="13092968" y="3342639"/>
                  <a:pt x="13218175" y="3216877"/>
                  <a:pt x="13374683" y="3133035"/>
                </a:cubicBezTo>
                <a:cubicBezTo>
                  <a:pt x="13531191" y="3059672"/>
                  <a:pt x="13698133" y="3017752"/>
                  <a:pt x="13885943" y="3017752"/>
                </a:cubicBezTo>
                <a:cubicBezTo>
                  <a:pt x="14094621" y="3017752"/>
                  <a:pt x="14251129" y="3059672"/>
                  <a:pt x="14365902" y="3153995"/>
                </a:cubicBezTo>
                <a:cubicBezTo>
                  <a:pt x="14470241" y="3237836"/>
                  <a:pt x="14522410" y="3363601"/>
                  <a:pt x="14522410" y="3531285"/>
                </a:cubicBezTo>
                <a:cubicBezTo>
                  <a:pt x="14522410" y="3594166"/>
                  <a:pt x="14511976" y="3667527"/>
                  <a:pt x="14491108" y="3751370"/>
                </a:cubicBezTo>
                <a:cubicBezTo>
                  <a:pt x="14470241" y="3824731"/>
                  <a:pt x="14428505" y="3908573"/>
                  <a:pt x="14365902" y="4002895"/>
                </a:cubicBezTo>
                <a:cubicBezTo>
                  <a:pt x="14292864" y="4107698"/>
                  <a:pt x="14198960" y="4212500"/>
                  <a:pt x="14063319" y="4338264"/>
                </a:cubicBezTo>
                <a:cubicBezTo>
                  <a:pt x="12206088" y="6077987"/>
                  <a:pt x="12206088" y="6077987"/>
                  <a:pt x="12206088" y="6077987"/>
                </a:cubicBezTo>
                <a:cubicBezTo>
                  <a:pt x="12206088" y="6968810"/>
                  <a:pt x="12206088" y="6968810"/>
                  <a:pt x="12206088" y="6968810"/>
                </a:cubicBezTo>
                <a:cubicBezTo>
                  <a:pt x="16077058" y="6968810"/>
                  <a:pt x="16077058" y="6968810"/>
                  <a:pt x="16077058" y="6968810"/>
                </a:cubicBezTo>
                <a:cubicBezTo>
                  <a:pt x="16077058" y="5847422"/>
                  <a:pt x="16077058" y="5847422"/>
                  <a:pt x="16077058" y="5847422"/>
                </a:cubicBezTo>
                <a:cubicBezTo>
                  <a:pt x="14157224" y="5847422"/>
                  <a:pt x="14157224" y="5847422"/>
                  <a:pt x="14157224" y="5847422"/>
                </a:cubicBezTo>
                <a:lnTo>
                  <a:pt x="15096274" y="4977559"/>
                </a:lnTo>
                <a:cubicBezTo>
                  <a:pt x="15336253" y="4757475"/>
                  <a:pt x="15513629" y="4558350"/>
                  <a:pt x="15628401" y="4380184"/>
                </a:cubicBezTo>
                <a:cubicBezTo>
                  <a:pt x="15753608" y="4202020"/>
                  <a:pt x="15837079" y="4034336"/>
                  <a:pt x="15878815" y="3877132"/>
                </a:cubicBezTo>
                <a:cubicBezTo>
                  <a:pt x="15920551" y="3719929"/>
                  <a:pt x="15941418" y="3552245"/>
                  <a:pt x="15941418" y="3395041"/>
                </a:cubicBezTo>
                <a:cubicBezTo>
                  <a:pt x="15941418" y="3091113"/>
                  <a:pt x="15857946" y="2818627"/>
                  <a:pt x="15691004" y="2588061"/>
                </a:cubicBezTo>
                <a:cubicBezTo>
                  <a:pt x="15534496" y="2357495"/>
                  <a:pt x="15304951" y="2189811"/>
                  <a:pt x="15012803" y="2064047"/>
                </a:cubicBezTo>
                <a:cubicBezTo>
                  <a:pt x="14731088" y="1938284"/>
                  <a:pt x="14397203" y="1875402"/>
                  <a:pt x="14011150" y="1875402"/>
                </a:cubicBezTo>
                <a:close/>
                <a:moveTo>
                  <a:pt x="4951519" y="1875402"/>
                </a:moveTo>
                <a:cubicBezTo>
                  <a:pt x="4461129" y="1875402"/>
                  <a:pt x="4043773" y="1969725"/>
                  <a:pt x="3689021" y="2158370"/>
                </a:cubicBezTo>
                <a:cubicBezTo>
                  <a:pt x="3344701" y="2347014"/>
                  <a:pt x="3073420" y="2598541"/>
                  <a:pt x="2885610" y="2912948"/>
                </a:cubicBezTo>
                <a:cubicBezTo>
                  <a:pt x="3928999" y="3499843"/>
                  <a:pt x="3928999" y="3499843"/>
                  <a:pt x="3928999" y="3499843"/>
                </a:cubicBezTo>
                <a:cubicBezTo>
                  <a:pt x="4033337" y="3342639"/>
                  <a:pt x="4158544" y="3216877"/>
                  <a:pt x="4315052" y="3133035"/>
                </a:cubicBezTo>
                <a:cubicBezTo>
                  <a:pt x="4471561" y="3059672"/>
                  <a:pt x="4638503" y="3017752"/>
                  <a:pt x="4815880" y="3017752"/>
                </a:cubicBezTo>
                <a:cubicBezTo>
                  <a:pt x="5034991" y="3017752"/>
                  <a:pt x="5191498" y="3059672"/>
                  <a:pt x="5295839" y="3153995"/>
                </a:cubicBezTo>
                <a:cubicBezTo>
                  <a:pt x="5400176" y="3237836"/>
                  <a:pt x="5462779" y="3363601"/>
                  <a:pt x="5462779" y="3531285"/>
                </a:cubicBezTo>
                <a:cubicBezTo>
                  <a:pt x="5462779" y="3594166"/>
                  <a:pt x="5441913" y="3667527"/>
                  <a:pt x="5421045" y="3751370"/>
                </a:cubicBezTo>
                <a:cubicBezTo>
                  <a:pt x="5400176" y="3824731"/>
                  <a:pt x="5358440" y="3908573"/>
                  <a:pt x="5295839" y="4002895"/>
                </a:cubicBezTo>
                <a:cubicBezTo>
                  <a:pt x="5233234" y="4107698"/>
                  <a:pt x="5139330" y="4212500"/>
                  <a:pt x="5003687" y="4338264"/>
                </a:cubicBezTo>
                <a:cubicBezTo>
                  <a:pt x="3146458" y="6077987"/>
                  <a:pt x="3146458" y="6077987"/>
                  <a:pt x="3146458" y="6077987"/>
                </a:cubicBezTo>
                <a:cubicBezTo>
                  <a:pt x="3146458" y="6968810"/>
                  <a:pt x="3146458" y="6968810"/>
                  <a:pt x="3146458" y="6968810"/>
                </a:cubicBezTo>
                <a:cubicBezTo>
                  <a:pt x="7006993" y="6968810"/>
                  <a:pt x="7006993" y="6968810"/>
                  <a:pt x="7006993" y="6968810"/>
                </a:cubicBezTo>
                <a:cubicBezTo>
                  <a:pt x="7006993" y="5847422"/>
                  <a:pt x="7006993" y="5847422"/>
                  <a:pt x="7006993" y="5847422"/>
                </a:cubicBezTo>
                <a:cubicBezTo>
                  <a:pt x="5097593" y="5847422"/>
                  <a:pt x="5097593" y="5847422"/>
                  <a:pt x="5097593" y="5847422"/>
                </a:cubicBezTo>
                <a:lnTo>
                  <a:pt x="6036645" y="4977559"/>
                </a:lnTo>
                <a:cubicBezTo>
                  <a:pt x="6266189" y="4757475"/>
                  <a:pt x="6443565" y="4558350"/>
                  <a:pt x="6568770" y="4380184"/>
                </a:cubicBezTo>
                <a:cubicBezTo>
                  <a:pt x="6683542" y="4202020"/>
                  <a:pt x="6767014" y="4034336"/>
                  <a:pt x="6808749" y="3877132"/>
                </a:cubicBezTo>
                <a:cubicBezTo>
                  <a:pt x="6850484" y="3719929"/>
                  <a:pt x="6881786" y="3552245"/>
                  <a:pt x="6881786" y="3395041"/>
                </a:cubicBezTo>
                <a:cubicBezTo>
                  <a:pt x="6881786" y="3091113"/>
                  <a:pt x="6798314" y="2818627"/>
                  <a:pt x="6631373" y="2588061"/>
                </a:cubicBezTo>
                <a:cubicBezTo>
                  <a:pt x="6464431" y="2357495"/>
                  <a:pt x="6245320" y="2189811"/>
                  <a:pt x="5953172" y="2064047"/>
                </a:cubicBezTo>
                <a:cubicBezTo>
                  <a:pt x="5661024" y="1938284"/>
                  <a:pt x="5327141" y="1875402"/>
                  <a:pt x="4951519" y="1875402"/>
                </a:cubicBezTo>
                <a:close/>
                <a:moveTo>
                  <a:pt x="9612016" y="1741877"/>
                </a:moveTo>
                <a:cubicBezTo>
                  <a:pt x="8366979" y="1741877"/>
                  <a:pt x="7357678" y="2963132"/>
                  <a:pt x="7357678" y="4469627"/>
                </a:cubicBezTo>
                <a:cubicBezTo>
                  <a:pt x="7357678" y="5976121"/>
                  <a:pt x="8366979" y="7197375"/>
                  <a:pt x="9612016" y="7197375"/>
                </a:cubicBezTo>
                <a:cubicBezTo>
                  <a:pt x="10857054" y="7197375"/>
                  <a:pt x="11866354" y="5976121"/>
                  <a:pt x="11866354" y="4469627"/>
                </a:cubicBezTo>
                <a:cubicBezTo>
                  <a:pt x="11866354" y="2963132"/>
                  <a:pt x="10857054" y="1741877"/>
                  <a:pt x="9612016" y="1741877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70471C42-AF61-4D04-AFF5-3F321EE9F49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CE48A7E-7682-4056-97D1-580EF675037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8A19832-8B3B-4535-AC16-B14CDC38112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BFB9AD80-F86E-45AC-8E67-BBA04D7BE9C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24BDDC4C-8179-4F01-A169-765A1259246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7" name="Slide Number Placeholder 5">
            <a:extLst>
              <a:ext uri="{FF2B5EF4-FFF2-40B4-BE49-F238E27FC236}">
                <a16:creationId xmlns:a16="http://schemas.microsoft.com/office/drawing/2014/main" id="{A9C5BB58-36FA-485C-A1BE-02871E0602CA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15926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33" grpId="0" animBg="1"/>
      <p:bldP spid="29" grpId="0" animBg="1"/>
      <p:bldP spid="30" grpId="0" animBg="1"/>
      <p:bldP spid="31" grpId="0" animBg="1"/>
      <p:bldP spid="32" grpId="0" animBg="1"/>
      <p:bldP spid="34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20" grpId="0" animBg="1"/>
      <p:bldP spid="26" grpId="0"/>
    </p:bldLst>
  </p:timing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6_Custom Layout">
    <p:bg>
      <p:bgPr>
        <a:gradFill>
          <a:gsLst>
            <a:gs pos="95575">
              <a:schemeClr val="tx1"/>
            </a:gs>
            <a:gs pos="0">
              <a:schemeClr val="tx1"/>
            </a:gs>
            <a:gs pos="39000">
              <a:schemeClr val="tx1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760B9110-04F5-4DBB-8AF4-9352337EC5AA}"/>
              </a:ext>
            </a:extLst>
          </p:cNvPr>
          <p:cNvSpPr/>
          <p:nvPr userDrawn="1"/>
        </p:nvSpPr>
        <p:spPr>
          <a:xfrm>
            <a:off x="-961500" y="23470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709839C-2AAA-4B01-B71B-730BD9B0056C}"/>
              </a:ext>
            </a:extLst>
          </p:cNvPr>
          <p:cNvSpPr/>
          <p:nvPr userDrawn="1"/>
        </p:nvSpPr>
        <p:spPr>
          <a:xfrm>
            <a:off x="517813" y="22449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5A00D2E-183A-4EAB-899B-440285E1240A}"/>
              </a:ext>
            </a:extLst>
          </p:cNvPr>
          <p:cNvSpPr/>
          <p:nvPr userDrawn="1"/>
        </p:nvSpPr>
        <p:spPr>
          <a:xfrm>
            <a:off x="11325499" y="9408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EBED761A-E886-49C3-AC29-91E3950DA068}"/>
              </a:ext>
            </a:extLst>
          </p:cNvPr>
          <p:cNvSpPr/>
          <p:nvPr userDrawn="1"/>
        </p:nvSpPr>
        <p:spPr>
          <a:xfrm>
            <a:off x="-23881303" y="1617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75113F46-1564-4AFA-BF87-6976FBA27A74}"/>
              </a:ext>
            </a:extLst>
          </p:cNvPr>
          <p:cNvSpPr/>
          <p:nvPr userDrawn="1"/>
        </p:nvSpPr>
        <p:spPr>
          <a:xfrm>
            <a:off x="517813" y="22576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9396D6B-296E-45C1-8509-C98838CFE8A3}"/>
              </a:ext>
            </a:extLst>
          </p:cNvPr>
          <p:cNvSpPr/>
          <p:nvPr userDrawn="1"/>
        </p:nvSpPr>
        <p:spPr>
          <a:xfrm>
            <a:off x="-961500" y="22432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6291A102-E07A-4F29-8CDD-CE6E5C227FDD}"/>
              </a:ext>
            </a:extLst>
          </p:cNvPr>
          <p:cNvSpPr/>
          <p:nvPr userDrawn="1"/>
        </p:nvSpPr>
        <p:spPr>
          <a:xfrm>
            <a:off x="-1223196" y="13850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DC288F7-FA29-4BA9-BE82-50C9548BCF98}"/>
              </a:ext>
            </a:extLst>
          </p:cNvPr>
          <p:cNvSpPr txBox="1">
            <a:spLocks/>
          </p:cNvSpPr>
          <p:nvPr userDrawn="1"/>
        </p:nvSpPr>
        <p:spPr>
          <a:xfrm>
            <a:off x="11739283" y="58676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17FD0349-BCB7-4A32-8E1A-2393AEDF16C0}"/>
              </a:ext>
            </a:extLst>
          </p:cNvPr>
          <p:cNvSpPr/>
          <p:nvPr userDrawn="1"/>
        </p:nvSpPr>
        <p:spPr>
          <a:xfrm>
            <a:off x="779509" y="32069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D3D7033D-A922-422A-8483-03852A70FBB0}"/>
              </a:ext>
            </a:extLst>
          </p:cNvPr>
          <p:cNvSpPr/>
          <p:nvPr userDrawn="1"/>
        </p:nvSpPr>
        <p:spPr>
          <a:xfrm>
            <a:off x="11587195" y="19028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B12B03B6-3B19-41CF-A911-A252AEA11598}"/>
              </a:ext>
            </a:extLst>
          </p:cNvPr>
          <p:cNvSpPr/>
          <p:nvPr userDrawn="1"/>
        </p:nvSpPr>
        <p:spPr>
          <a:xfrm>
            <a:off x="-23619607" y="25790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81E2210E-269C-4BB7-BC2F-8A56319EA04C}"/>
              </a:ext>
            </a:extLst>
          </p:cNvPr>
          <p:cNvSpPr/>
          <p:nvPr userDrawn="1"/>
        </p:nvSpPr>
        <p:spPr>
          <a:xfrm>
            <a:off x="779509" y="32196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6D914060-E595-4CA6-85BC-2D53E9ACF6D8}"/>
              </a:ext>
            </a:extLst>
          </p:cNvPr>
          <p:cNvSpPr/>
          <p:nvPr userDrawn="1"/>
        </p:nvSpPr>
        <p:spPr>
          <a:xfrm>
            <a:off x="-699804" y="32052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204F522-2BCF-43C9-AFC9-2880CB10BC1C}"/>
              </a:ext>
            </a:extLst>
          </p:cNvPr>
          <p:cNvSpPr/>
          <p:nvPr userDrawn="1"/>
        </p:nvSpPr>
        <p:spPr>
          <a:xfrm>
            <a:off x="855699" y="16540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DDBE36AF-7697-4734-9B99-B626D4041EE2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625488 w 24387176"/>
              <a:gd name="connsiteY0" fmla="*/ 2984625 h 13716000"/>
              <a:gd name="connsiteX1" fmla="*/ 10445141 w 24387176"/>
              <a:gd name="connsiteY1" fmla="*/ 4469628 h 13716000"/>
              <a:gd name="connsiteX2" fmla="*/ 9625488 w 24387176"/>
              <a:gd name="connsiteY2" fmla="*/ 5954631 h 13716000"/>
              <a:gd name="connsiteX3" fmla="*/ 8805834 w 24387176"/>
              <a:gd name="connsiteY3" fmla="*/ 4469628 h 13716000"/>
              <a:gd name="connsiteX4" fmla="*/ 9625488 w 24387176"/>
              <a:gd name="connsiteY4" fmla="*/ 2984625 h 13716000"/>
              <a:gd name="connsiteX5" fmla="*/ 18258894 w 24387176"/>
              <a:gd name="connsiteY5" fmla="*/ 1875402 h 13716000"/>
              <a:gd name="connsiteX6" fmla="*/ 17006172 w 24387176"/>
              <a:gd name="connsiteY6" fmla="*/ 2158370 h 13716000"/>
              <a:gd name="connsiteX7" fmla="*/ 16202341 w 24387176"/>
              <a:gd name="connsiteY7" fmla="*/ 2912948 h 13716000"/>
              <a:gd name="connsiteX8" fmla="*/ 17246276 w 24387176"/>
              <a:gd name="connsiteY8" fmla="*/ 3499843 h 13716000"/>
              <a:gd name="connsiteX9" fmla="*/ 17632532 w 24387176"/>
              <a:gd name="connsiteY9" fmla="*/ 3133035 h 13716000"/>
              <a:gd name="connsiteX10" fmla="*/ 18133620 w 24387176"/>
              <a:gd name="connsiteY10" fmla="*/ 3017752 h 13716000"/>
              <a:gd name="connsiteX11" fmla="*/ 18613832 w 24387176"/>
              <a:gd name="connsiteY11" fmla="*/ 3153995 h 13716000"/>
              <a:gd name="connsiteX12" fmla="*/ 18770422 w 24387176"/>
              <a:gd name="connsiteY12" fmla="*/ 3531285 h 13716000"/>
              <a:gd name="connsiteX13" fmla="*/ 18739104 w 24387176"/>
              <a:gd name="connsiteY13" fmla="*/ 3751370 h 13716000"/>
              <a:gd name="connsiteX14" fmla="*/ 18613832 w 24387176"/>
              <a:gd name="connsiteY14" fmla="*/ 4002895 h 13716000"/>
              <a:gd name="connsiteX15" fmla="*/ 18321528 w 24387176"/>
              <a:gd name="connsiteY15" fmla="*/ 4338264 h 13716000"/>
              <a:gd name="connsiteX16" fmla="*/ 16463325 w 24387176"/>
              <a:gd name="connsiteY16" fmla="*/ 6077987 h 13716000"/>
              <a:gd name="connsiteX17" fmla="*/ 16463325 w 24387176"/>
              <a:gd name="connsiteY17" fmla="*/ 6968810 h 13716000"/>
              <a:gd name="connsiteX18" fmla="*/ 20325884 w 24387176"/>
              <a:gd name="connsiteY18" fmla="*/ 6968810 h 13716000"/>
              <a:gd name="connsiteX19" fmla="*/ 20325884 w 24387176"/>
              <a:gd name="connsiteY19" fmla="*/ 5847422 h 13716000"/>
              <a:gd name="connsiteX20" fmla="*/ 18405046 w 24387176"/>
              <a:gd name="connsiteY20" fmla="*/ 5847422 h 13716000"/>
              <a:gd name="connsiteX21" fmla="*/ 19344584 w 24387176"/>
              <a:gd name="connsiteY21" fmla="*/ 4977559 h 13716000"/>
              <a:gd name="connsiteX22" fmla="*/ 19887434 w 24387176"/>
              <a:gd name="connsiteY22" fmla="*/ 4380184 h 13716000"/>
              <a:gd name="connsiteX23" fmla="*/ 20127538 w 24387176"/>
              <a:gd name="connsiteY23" fmla="*/ 3877132 h 13716000"/>
              <a:gd name="connsiteX24" fmla="*/ 20190172 w 24387176"/>
              <a:gd name="connsiteY24" fmla="*/ 3395041 h 13716000"/>
              <a:gd name="connsiteX25" fmla="*/ 19950068 w 24387176"/>
              <a:gd name="connsiteY25" fmla="*/ 2588061 h 13716000"/>
              <a:gd name="connsiteX26" fmla="*/ 19271512 w 24387176"/>
              <a:gd name="connsiteY26" fmla="*/ 2064047 h 13716000"/>
              <a:gd name="connsiteX27" fmla="*/ 18258894 w 24387176"/>
              <a:gd name="connsiteY27" fmla="*/ 1875402 h 13716000"/>
              <a:gd name="connsiteX28" fmla="*/ 14011150 w 24387176"/>
              <a:gd name="connsiteY28" fmla="*/ 1875402 h 13716000"/>
              <a:gd name="connsiteX29" fmla="*/ 12759085 w 24387176"/>
              <a:gd name="connsiteY29" fmla="*/ 2158370 h 13716000"/>
              <a:gd name="connsiteX30" fmla="*/ 11955675 w 24387176"/>
              <a:gd name="connsiteY30" fmla="*/ 2912948 h 13716000"/>
              <a:gd name="connsiteX31" fmla="*/ 12999064 w 24387176"/>
              <a:gd name="connsiteY31" fmla="*/ 3499843 h 13716000"/>
              <a:gd name="connsiteX32" fmla="*/ 13374683 w 24387176"/>
              <a:gd name="connsiteY32" fmla="*/ 3133035 h 13716000"/>
              <a:gd name="connsiteX33" fmla="*/ 13885943 w 24387176"/>
              <a:gd name="connsiteY33" fmla="*/ 3017752 h 13716000"/>
              <a:gd name="connsiteX34" fmla="*/ 14365902 w 24387176"/>
              <a:gd name="connsiteY34" fmla="*/ 3153995 h 13716000"/>
              <a:gd name="connsiteX35" fmla="*/ 14522410 w 24387176"/>
              <a:gd name="connsiteY35" fmla="*/ 3531285 h 13716000"/>
              <a:gd name="connsiteX36" fmla="*/ 14491108 w 24387176"/>
              <a:gd name="connsiteY36" fmla="*/ 3751370 h 13716000"/>
              <a:gd name="connsiteX37" fmla="*/ 14365902 w 24387176"/>
              <a:gd name="connsiteY37" fmla="*/ 4002895 h 13716000"/>
              <a:gd name="connsiteX38" fmla="*/ 14063319 w 24387176"/>
              <a:gd name="connsiteY38" fmla="*/ 4338264 h 13716000"/>
              <a:gd name="connsiteX39" fmla="*/ 12206088 w 24387176"/>
              <a:gd name="connsiteY39" fmla="*/ 6077987 h 13716000"/>
              <a:gd name="connsiteX40" fmla="*/ 12206088 w 24387176"/>
              <a:gd name="connsiteY40" fmla="*/ 6968810 h 13716000"/>
              <a:gd name="connsiteX41" fmla="*/ 16077058 w 24387176"/>
              <a:gd name="connsiteY41" fmla="*/ 6968810 h 13716000"/>
              <a:gd name="connsiteX42" fmla="*/ 16077058 w 24387176"/>
              <a:gd name="connsiteY42" fmla="*/ 5847422 h 13716000"/>
              <a:gd name="connsiteX43" fmla="*/ 14157224 w 24387176"/>
              <a:gd name="connsiteY43" fmla="*/ 5847422 h 13716000"/>
              <a:gd name="connsiteX44" fmla="*/ 15096274 w 24387176"/>
              <a:gd name="connsiteY44" fmla="*/ 4977559 h 13716000"/>
              <a:gd name="connsiteX45" fmla="*/ 15628401 w 24387176"/>
              <a:gd name="connsiteY45" fmla="*/ 4380184 h 13716000"/>
              <a:gd name="connsiteX46" fmla="*/ 15878815 w 24387176"/>
              <a:gd name="connsiteY46" fmla="*/ 3877132 h 13716000"/>
              <a:gd name="connsiteX47" fmla="*/ 15941418 w 24387176"/>
              <a:gd name="connsiteY47" fmla="*/ 3395041 h 13716000"/>
              <a:gd name="connsiteX48" fmla="*/ 15691004 w 24387176"/>
              <a:gd name="connsiteY48" fmla="*/ 2588061 h 13716000"/>
              <a:gd name="connsiteX49" fmla="*/ 15012803 w 24387176"/>
              <a:gd name="connsiteY49" fmla="*/ 2064047 h 13716000"/>
              <a:gd name="connsiteX50" fmla="*/ 14011150 w 24387176"/>
              <a:gd name="connsiteY50" fmla="*/ 1875402 h 13716000"/>
              <a:gd name="connsiteX51" fmla="*/ 4951519 w 24387176"/>
              <a:gd name="connsiteY51" fmla="*/ 1875402 h 13716000"/>
              <a:gd name="connsiteX52" fmla="*/ 3689021 w 24387176"/>
              <a:gd name="connsiteY52" fmla="*/ 2158370 h 13716000"/>
              <a:gd name="connsiteX53" fmla="*/ 2885610 w 24387176"/>
              <a:gd name="connsiteY53" fmla="*/ 2912948 h 13716000"/>
              <a:gd name="connsiteX54" fmla="*/ 3928999 w 24387176"/>
              <a:gd name="connsiteY54" fmla="*/ 3499843 h 13716000"/>
              <a:gd name="connsiteX55" fmla="*/ 4315052 w 24387176"/>
              <a:gd name="connsiteY55" fmla="*/ 3133035 h 13716000"/>
              <a:gd name="connsiteX56" fmla="*/ 4815880 w 24387176"/>
              <a:gd name="connsiteY56" fmla="*/ 3017752 h 13716000"/>
              <a:gd name="connsiteX57" fmla="*/ 5295839 w 24387176"/>
              <a:gd name="connsiteY57" fmla="*/ 3153995 h 13716000"/>
              <a:gd name="connsiteX58" fmla="*/ 5462779 w 24387176"/>
              <a:gd name="connsiteY58" fmla="*/ 3531285 h 13716000"/>
              <a:gd name="connsiteX59" fmla="*/ 5421045 w 24387176"/>
              <a:gd name="connsiteY59" fmla="*/ 3751370 h 13716000"/>
              <a:gd name="connsiteX60" fmla="*/ 5295839 w 24387176"/>
              <a:gd name="connsiteY60" fmla="*/ 4002895 h 13716000"/>
              <a:gd name="connsiteX61" fmla="*/ 5003687 w 24387176"/>
              <a:gd name="connsiteY61" fmla="*/ 4338264 h 13716000"/>
              <a:gd name="connsiteX62" fmla="*/ 3146458 w 24387176"/>
              <a:gd name="connsiteY62" fmla="*/ 6077987 h 13716000"/>
              <a:gd name="connsiteX63" fmla="*/ 3146458 w 24387176"/>
              <a:gd name="connsiteY63" fmla="*/ 6968810 h 13716000"/>
              <a:gd name="connsiteX64" fmla="*/ 7006993 w 24387176"/>
              <a:gd name="connsiteY64" fmla="*/ 6968810 h 13716000"/>
              <a:gd name="connsiteX65" fmla="*/ 7006993 w 24387176"/>
              <a:gd name="connsiteY65" fmla="*/ 5847422 h 13716000"/>
              <a:gd name="connsiteX66" fmla="*/ 5097593 w 24387176"/>
              <a:gd name="connsiteY66" fmla="*/ 5847422 h 13716000"/>
              <a:gd name="connsiteX67" fmla="*/ 6036645 w 24387176"/>
              <a:gd name="connsiteY67" fmla="*/ 4977559 h 13716000"/>
              <a:gd name="connsiteX68" fmla="*/ 6568770 w 24387176"/>
              <a:gd name="connsiteY68" fmla="*/ 4380184 h 13716000"/>
              <a:gd name="connsiteX69" fmla="*/ 6808749 w 24387176"/>
              <a:gd name="connsiteY69" fmla="*/ 3877132 h 13716000"/>
              <a:gd name="connsiteX70" fmla="*/ 6881786 w 24387176"/>
              <a:gd name="connsiteY70" fmla="*/ 3395041 h 13716000"/>
              <a:gd name="connsiteX71" fmla="*/ 6631373 w 24387176"/>
              <a:gd name="connsiteY71" fmla="*/ 2588061 h 13716000"/>
              <a:gd name="connsiteX72" fmla="*/ 5953172 w 24387176"/>
              <a:gd name="connsiteY72" fmla="*/ 2064047 h 13716000"/>
              <a:gd name="connsiteX73" fmla="*/ 4951519 w 24387176"/>
              <a:gd name="connsiteY73" fmla="*/ 1875402 h 13716000"/>
              <a:gd name="connsiteX74" fmla="*/ 9612016 w 24387176"/>
              <a:gd name="connsiteY74" fmla="*/ 1741877 h 13716000"/>
              <a:gd name="connsiteX75" fmla="*/ 7357678 w 24387176"/>
              <a:gd name="connsiteY75" fmla="*/ 4469627 h 13716000"/>
              <a:gd name="connsiteX76" fmla="*/ 9612016 w 24387176"/>
              <a:gd name="connsiteY76" fmla="*/ 7197375 h 13716000"/>
              <a:gd name="connsiteX77" fmla="*/ 11866354 w 24387176"/>
              <a:gd name="connsiteY77" fmla="*/ 4469627 h 13716000"/>
              <a:gd name="connsiteX78" fmla="*/ 9612016 w 24387176"/>
              <a:gd name="connsiteY78" fmla="*/ 1741877 h 13716000"/>
              <a:gd name="connsiteX79" fmla="*/ 0 w 24387176"/>
              <a:gd name="connsiteY79" fmla="*/ 0 h 13716000"/>
              <a:gd name="connsiteX80" fmla="*/ 24387176 w 24387176"/>
              <a:gd name="connsiteY80" fmla="*/ 0 h 13716000"/>
              <a:gd name="connsiteX81" fmla="*/ 24387176 w 24387176"/>
              <a:gd name="connsiteY81" fmla="*/ 13716000 h 13716000"/>
              <a:gd name="connsiteX82" fmla="*/ 0 w 24387176"/>
              <a:gd name="connsiteY82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4387176" h="13716000">
                <a:moveTo>
                  <a:pt x="9625488" y="2984625"/>
                </a:moveTo>
                <a:cubicBezTo>
                  <a:pt x="10078171" y="2984625"/>
                  <a:pt x="10445141" y="3649483"/>
                  <a:pt x="10445141" y="4469628"/>
                </a:cubicBezTo>
                <a:cubicBezTo>
                  <a:pt x="10445141" y="5289772"/>
                  <a:pt x="10078171" y="5954631"/>
                  <a:pt x="9625488" y="5954631"/>
                </a:cubicBezTo>
                <a:cubicBezTo>
                  <a:pt x="9172806" y="5954631"/>
                  <a:pt x="8805834" y="5289772"/>
                  <a:pt x="8805834" y="4469628"/>
                </a:cubicBezTo>
                <a:cubicBezTo>
                  <a:pt x="8805834" y="3649483"/>
                  <a:pt x="9172806" y="2984625"/>
                  <a:pt x="9625488" y="2984625"/>
                </a:cubicBezTo>
                <a:close/>
                <a:moveTo>
                  <a:pt x="18258894" y="1875402"/>
                </a:moveTo>
                <a:cubicBezTo>
                  <a:pt x="17778684" y="1875402"/>
                  <a:pt x="17350670" y="1969725"/>
                  <a:pt x="17006172" y="2158370"/>
                </a:cubicBezTo>
                <a:cubicBezTo>
                  <a:pt x="16651234" y="2347014"/>
                  <a:pt x="16390249" y="2598541"/>
                  <a:pt x="16202341" y="2912948"/>
                </a:cubicBezTo>
                <a:cubicBezTo>
                  <a:pt x="17246276" y="3499843"/>
                  <a:pt x="17246276" y="3499843"/>
                  <a:pt x="17246276" y="3499843"/>
                </a:cubicBezTo>
                <a:cubicBezTo>
                  <a:pt x="17350670" y="3342639"/>
                  <a:pt x="17475942" y="3216877"/>
                  <a:pt x="17632532" y="3133035"/>
                </a:cubicBezTo>
                <a:cubicBezTo>
                  <a:pt x="17789124" y="3059672"/>
                  <a:pt x="17956152" y="3017752"/>
                  <a:pt x="18133620" y="3017752"/>
                </a:cubicBezTo>
                <a:cubicBezTo>
                  <a:pt x="18342406" y="3017752"/>
                  <a:pt x="18509436" y="3059672"/>
                  <a:pt x="18613832" y="3153995"/>
                </a:cubicBezTo>
                <a:cubicBezTo>
                  <a:pt x="18718228" y="3237836"/>
                  <a:pt x="18770422" y="3363601"/>
                  <a:pt x="18770422" y="3531285"/>
                </a:cubicBezTo>
                <a:cubicBezTo>
                  <a:pt x="18770422" y="3594166"/>
                  <a:pt x="18759984" y="3667527"/>
                  <a:pt x="18739104" y="3751370"/>
                </a:cubicBezTo>
                <a:cubicBezTo>
                  <a:pt x="18718228" y="3824731"/>
                  <a:pt x="18676464" y="3908573"/>
                  <a:pt x="18613832" y="4002895"/>
                </a:cubicBezTo>
                <a:cubicBezTo>
                  <a:pt x="18551196" y="4107698"/>
                  <a:pt x="18446802" y="4212500"/>
                  <a:pt x="18321528" y="4338264"/>
                </a:cubicBezTo>
                <a:cubicBezTo>
                  <a:pt x="16463325" y="6077987"/>
                  <a:pt x="16463325" y="6077987"/>
                  <a:pt x="16463325" y="6077987"/>
                </a:cubicBezTo>
                <a:cubicBezTo>
                  <a:pt x="16463325" y="6968810"/>
                  <a:pt x="16463325" y="6968810"/>
                  <a:pt x="16463325" y="6968810"/>
                </a:cubicBezTo>
                <a:cubicBezTo>
                  <a:pt x="20325884" y="6968810"/>
                  <a:pt x="20325884" y="6968810"/>
                  <a:pt x="20325884" y="6968810"/>
                </a:cubicBezTo>
                <a:cubicBezTo>
                  <a:pt x="20325884" y="5847422"/>
                  <a:pt x="20325884" y="5847422"/>
                  <a:pt x="20325884" y="5847422"/>
                </a:cubicBezTo>
                <a:lnTo>
                  <a:pt x="18405046" y="5847422"/>
                </a:lnTo>
                <a:cubicBezTo>
                  <a:pt x="19344584" y="4977559"/>
                  <a:pt x="19344584" y="4977559"/>
                  <a:pt x="19344584" y="4977559"/>
                </a:cubicBezTo>
                <a:cubicBezTo>
                  <a:pt x="19584692" y="4757475"/>
                  <a:pt x="19762160" y="4558350"/>
                  <a:pt x="19887434" y="4380184"/>
                </a:cubicBezTo>
                <a:cubicBezTo>
                  <a:pt x="20002264" y="4202020"/>
                  <a:pt x="20085782" y="4034336"/>
                  <a:pt x="20127538" y="3877132"/>
                </a:cubicBezTo>
                <a:cubicBezTo>
                  <a:pt x="20169294" y="3719929"/>
                  <a:pt x="20190172" y="3552245"/>
                  <a:pt x="20190172" y="3395041"/>
                </a:cubicBezTo>
                <a:cubicBezTo>
                  <a:pt x="20190172" y="3091113"/>
                  <a:pt x="20106660" y="2818627"/>
                  <a:pt x="19950068" y="2588061"/>
                </a:cubicBezTo>
                <a:cubicBezTo>
                  <a:pt x="19783038" y="2357495"/>
                  <a:pt x="19553376" y="2189811"/>
                  <a:pt x="19271512" y="2064047"/>
                </a:cubicBezTo>
                <a:cubicBezTo>
                  <a:pt x="18979208" y="1938284"/>
                  <a:pt x="18645148" y="1875402"/>
                  <a:pt x="18258894" y="1875402"/>
                </a:cubicBezTo>
                <a:close/>
                <a:moveTo>
                  <a:pt x="14011150" y="1875402"/>
                </a:moveTo>
                <a:cubicBezTo>
                  <a:pt x="13520757" y="1875402"/>
                  <a:pt x="13103402" y="1969725"/>
                  <a:pt x="12759085" y="2158370"/>
                </a:cubicBezTo>
                <a:cubicBezTo>
                  <a:pt x="12404332" y="2347014"/>
                  <a:pt x="12133051" y="2598541"/>
                  <a:pt x="11955675" y="2912948"/>
                </a:cubicBezTo>
                <a:cubicBezTo>
                  <a:pt x="12999064" y="3499843"/>
                  <a:pt x="12999064" y="3499843"/>
                  <a:pt x="12999064" y="3499843"/>
                </a:cubicBezTo>
                <a:cubicBezTo>
                  <a:pt x="13092968" y="3342639"/>
                  <a:pt x="13218175" y="3216877"/>
                  <a:pt x="13374683" y="3133035"/>
                </a:cubicBezTo>
                <a:cubicBezTo>
                  <a:pt x="13531191" y="3059672"/>
                  <a:pt x="13698133" y="3017752"/>
                  <a:pt x="13885943" y="3017752"/>
                </a:cubicBezTo>
                <a:cubicBezTo>
                  <a:pt x="14094621" y="3017752"/>
                  <a:pt x="14251129" y="3059672"/>
                  <a:pt x="14365902" y="3153995"/>
                </a:cubicBezTo>
                <a:cubicBezTo>
                  <a:pt x="14470241" y="3237836"/>
                  <a:pt x="14522410" y="3363601"/>
                  <a:pt x="14522410" y="3531285"/>
                </a:cubicBezTo>
                <a:cubicBezTo>
                  <a:pt x="14522410" y="3594166"/>
                  <a:pt x="14511976" y="3667527"/>
                  <a:pt x="14491108" y="3751370"/>
                </a:cubicBezTo>
                <a:cubicBezTo>
                  <a:pt x="14470241" y="3824731"/>
                  <a:pt x="14428505" y="3908573"/>
                  <a:pt x="14365902" y="4002895"/>
                </a:cubicBezTo>
                <a:cubicBezTo>
                  <a:pt x="14292864" y="4107698"/>
                  <a:pt x="14198960" y="4212500"/>
                  <a:pt x="14063319" y="4338264"/>
                </a:cubicBezTo>
                <a:cubicBezTo>
                  <a:pt x="12206088" y="6077987"/>
                  <a:pt x="12206088" y="6077987"/>
                  <a:pt x="12206088" y="6077987"/>
                </a:cubicBezTo>
                <a:cubicBezTo>
                  <a:pt x="12206088" y="6968810"/>
                  <a:pt x="12206088" y="6968810"/>
                  <a:pt x="12206088" y="6968810"/>
                </a:cubicBezTo>
                <a:cubicBezTo>
                  <a:pt x="16077058" y="6968810"/>
                  <a:pt x="16077058" y="6968810"/>
                  <a:pt x="16077058" y="6968810"/>
                </a:cubicBezTo>
                <a:cubicBezTo>
                  <a:pt x="16077058" y="5847422"/>
                  <a:pt x="16077058" y="5847422"/>
                  <a:pt x="16077058" y="5847422"/>
                </a:cubicBezTo>
                <a:cubicBezTo>
                  <a:pt x="14157224" y="5847422"/>
                  <a:pt x="14157224" y="5847422"/>
                  <a:pt x="14157224" y="5847422"/>
                </a:cubicBezTo>
                <a:lnTo>
                  <a:pt x="15096274" y="4977559"/>
                </a:lnTo>
                <a:cubicBezTo>
                  <a:pt x="15336253" y="4757475"/>
                  <a:pt x="15513629" y="4558350"/>
                  <a:pt x="15628401" y="4380184"/>
                </a:cubicBezTo>
                <a:cubicBezTo>
                  <a:pt x="15753608" y="4202020"/>
                  <a:pt x="15837079" y="4034336"/>
                  <a:pt x="15878815" y="3877132"/>
                </a:cubicBezTo>
                <a:cubicBezTo>
                  <a:pt x="15920551" y="3719929"/>
                  <a:pt x="15941418" y="3552245"/>
                  <a:pt x="15941418" y="3395041"/>
                </a:cubicBezTo>
                <a:cubicBezTo>
                  <a:pt x="15941418" y="3091113"/>
                  <a:pt x="15857946" y="2818627"/>
                  <a:pt x="15691004" y="2588061"/>
                </a:cubicBezTo>
                <a:cubicBezTo>
                  <a:pt x="15534496" y="2357495"/>
                  <a:pt x="15304951" y="2189811"/>
                  <a:pt x="15012803" y="2064047"/>
                </a:cubicBezTo>
                <a:cubicBezTo>
                  <a:pt x="14731088" y="1938284"/>
                  <a:pt x="14397203" y="1875402"/>
                  <a:pt x="14011150" y="1875402"/>
                </a:cubicBezTo>
                <a:close/>
                <a:moveTo>
                  <a:pt x="4951519" y="1875402"/>
                </a:moveTo>
                <a:cubicBezTo>
                  <a:pt x="4461129" y="1875402"/>
                  <a:pt x="4043773" y="1969725"/>
                  <a:pt x="3689021" y="2158370"/>
                </a:cubicBezTo>
                <a:cubicBezTo>
                  <a:pt x="3344701" y="2347014"/>
                  <a:pt x="3073420" y="2598541"/>
                  <a:pt x="2885610" y="2912948"/>
                </a:cubicBezTo>
                <a:cubicBezTo>
                  <a:pt x="3928999" y="3499843"/>
                  <a:pt x="3928999" y="3499843"/>
                  <a:pt x="3928999" y="3499843"/>
                </a:cubicBezTo>
                <a:cubicBezTo>
                  <a:pt x="4033337" y="3342639"/>
                  <a:pt x="4158544" y="3216877"/>
                  <a:pt x="4315052" y="3133035"/>
                </a:cubicBezTo>
                <a:cubicBezTo>
                  <a:pt x="4471561" y="3059672"/>
                  <a:pt x="4638503" y="3017752"/>
                  <a:pt x="4815880" y="3017752"/>
                </a:cubicBezTo>
                <a:cubicBezTo>
                  <a:pt x="5034991" y="3017752"/>
                  <a:pt x="5191498" y="3059672"/>
                  <a:pt x="5295839" y="3153995"/>
                </a:cubicBezTo>
                <a:cubicBezTo>
                  <a:pt x="5400176" y="3237836"/>
                  <a:pt x="5462779" y="3363601"/>
                  <a:pt x="5462779" y="3531285"/>
                </a:cubicBezTo>
                <a:cubicBezTo>
                  <a:pt x="5462779" y="3594166"/>
                  <a:pt x="5441913" y="3667527"/>
                  <a:pt x="5421045" y="3751370"/>
                </a:cubicBezTo>
                <a:cubicBezTo>
                  <a:pt x="5400176" y="3824731"/>
                  <a:pt x="5358440" y="3908573"/>
                  <a:pt x="5295839" y="4002895"/>
                </a:cubicBezTo>
                <a:cubicBezTo>
                  <a:pt x="5233234" y="4107698"/>
                  <a:pt x="5139330" y="4212500"/>
                  <a:pt x="5003687" y="4338264"/>
                </a:cubicBezTo>
                <a:cubicBezTo>
                  <a:pt x="3146458" y="6077987"/>
                  <a:pt x="3146458" y="6077987"/>
                  <a:pt x="3146458" y="6077987"/>
                </a:cubicBezTo>
                <a:cubicBezTo>
                  <a:pt x="3146458" y="6968810"/>
                  <a:pt x="3146458" y="6968810"/>
                  <a:pt x="3146458" y="6968810"/>
                </a:cubicBezTo>
                <a:cubicBezTo>
                  <a:pt x="7006993" y="6968810"/>
                  <a:pt x="7006993" y="6968810"/>
                  <a:pt x="7006993" y="6968810"/>
                </a:cubicBezTo>
                <a:cubicBezTo>
                  <a:pt x="7006993" y="5847422"/>
                  <a:pt x="7006993" y="5847422"/>
                  <a:pt x="7006993" y="5847422"/>
                </a:cubicBezTo>
                <a:cubicBezTo>
                  <a:pt x="5097593" y="5847422"/>
                  <a:pt x="5097593" y="5847422"/>
                  <a:pt x="5097593" y="5847422"/>
                </a:cubicBezTo>
                <a:lnTo>
                  <a:pt x="6036645" y="4977559"/>
                </a:lnTo>
                <a:cubicBezTo>
                  <a:pt x="6266189" y="4757475"/>
                  <a:pt x="6443565" y="4558350"/>
                  <a:pt x="6568770" y="4380184"/>
                </a:cubicBezTo>
                <a:cubicBezTo>
                  <a:pt x="6683542" y="4202020"/>
                  <a:pt x="6767014" y="4034336"/>
                  <a:pt x="6808749" y="3877132"/>
                </a:cubicBezTo>
                <a:cubicBezTo>
                  <a:pt x="6850484" y="3719929"/>
                  <a:pt x="6881786" y="3552245"/>
                  <a:pt x="6881786" y="3395041"/>
                </a:cubicBezTo>
                <a:cubicBezTo>
                  <a:pt x="6881786" y="3091113"/>
                  <a:pt x="6798314" y="2818627"/>
                  <a:pt x="6631373" y="2588061"/>
                </a:cubicBezTo>
                <a:cubicBezTo>
                  <a:pt x="6464431" y="2357495"/>
                  <a:pt x="6245320" y="2189811"/>
                  <a:pt x="5953172" y="2064047"/>
                </a:cubicBezTo>
                <a:cubicBezTo>
                  <a:pt x="5661024" y="1938284"/>
                  <a:pt x="5327141" y="1875402"/>
                  <a:pt x="4951519" y="1875402"/>
                </a:cubicBezTo>
                <a:close/>
                <a:moveTo>
                  <a:pt x="9612016" y="1741877"/>
                </a:moveTo>
                <a:cubicBezTo>
                  <a:pt x="8366979" y="1741877"/>
                  <a:pt x="7357678" y="2963132"/>
                  <a:pt x="7357678" y="4469627"/>
                </a:cubicBezTo>
                <a:cubicBezTo>
                  <a:pt x="7357678" y="5976121"/>
                  <a:pt x="8366979" y="7197375"/>
                  <a:pt x="9612016" y="7197375"/>
                </a:cubicBezTo>
                <a:cubicBezTo>
                  <a:pt x="10857054" y="7197375"/>
                  <a:pt x="11866354" y="5976121"/>
                  <a:pt x="11866354" y="4469627"/>
                </a:cubicBezTo>
                <a:cubicBezTo>
                  <a:pt x="11866354" y="2963132"/>
                  <a:pt x="10857054" y="1741877"/>
                  <a:pt x="9612016" y="1741877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70471C42-AF61-4D04-AFF5-3F321EE9F49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CE48A7E-7682-4056-97D1-580EF675037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8A19832-8B3B-4535-AC16-B14CDC381129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BFB9AD80-F86E-45AC-8E67-BBA04D7BE9C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24BDDC4C-8179-4F01-A169-765A1259246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7" name="Slide Number Placeholder 5">
            <a:extLst>
              <a:ext uri="{FF2B5EF4-FFF2-40B4-BE49-F238E27FC236}">
                <a16:creationId xmlns:a16="http://schemas.microsoft.com/office/drawing/2014/main" id="{A9C5BB58-36FA-485C-A1BE-02871E0602CA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93400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33" grpId="0" animBg="1"/>
      <p:bldP spid="29" grpId="0" animBg="1"/>
      <p:bldP spid="30" grpId="0" animBg="1"/>
      <p:bldP spid="31" grpId="0" animBg="1"/>
      <p:bldP spid="32" grpId="0" animBg="1"/>
      <p:bldP spid="34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20" grpId="0" animBg="1"/>
      <p:bldP spid="26" grpId="0"/>
    </p:bldLst>
  </p:timing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77A7DC86-49F1-4039-B93A-94369FE06FEF}"/>
              </a:ext>
            </a:extLst>
          </p:cNvPr>
          <p:cNvSpPr/>
          <p:nvPr userDrawn="1"/>
        </p:nvSpPr>
        <p:spPr>
          <a:xfrm>
            <a:off x="-885310" y="24232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FD30C156-4142-4830-A9F8-BFF86A686E29}"/>
              </a:ext>
            </a:extLst>
          </p:cNvPr>
          <p:cNvSpPr/>
          <p:nvPr userDrawn="1"/>
        </p:nvSpPr>
        <p:spPr>
          <a:xfrm>
            <a:off x="594003" y="2321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8D4F9A98-F44B-4D65-8097-FC97DBF6CC6E}"/>
              </a:ext>
            </a:extLst>
          </p:cNvPr>
          <p:cNvSpPr/>
          <p:nvPr userDrawn="1"/>
        </p:nvSpPr>
        <p:spPr>
          <a:xfrm>
            <a:off x="11401689" y="10170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7B091CD-4B91-4BEB-B1A5-32B91B8E8864}"/>
              </a:ext>
            </a:extLst>
          </p:cNvPr>
          <p:cNvSpPr/>
          <p:nvPr userDrawn="1"/>
        </p:nvSpPr>
        <p:spPr>
          <a:xfrm>
            <a:off x="-23805113" y="16932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9C90E61-2CD5-4D12-901D-0924F4910D13}"/>
              </a:ext>
            </a:extLst>
          </p:cNvPr>
          <p:cNvSpPr/>
          <p:nvPr userDrawn="1"/>
        </p:nvSpPr>
        <p:spPr>
          <a:xfrm>
            <a:off x="594003" y="23338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CB6E4AD5-C0AC-41F6-95D6-2928C0C880F4}"/>
              </a:ext>
            </a:extLst>
          </p:cNvPr>
          <p:cNvSpPr/>
          <p:nvPr userDrawn="1"/>
        </p:nvSpPr>
        <p:spPr>
          <a:xfrm>
            <a:off x="-885310" y="23194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0A9346C-7FA0-44E8-9036-2F7A43C3AE37}"/>
              </a:ext>
            </a:extLst>
          </p:cNvPr>
          <p:cNvSpPr/>
          <p:nvPr userDrawn="1"/>
        </p:nvSpPr>
        <p:spPr>
          <a:xfrm>
            <a:off x="-1147006" y="14612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67BA14FA-4E3D-4BB7-AB58-F08950DC4C2F}"/>
              </a:ext>
            </a:extLst>
          </p:cNvPr>
          <p:cNvSpPr txBox="1">
            <a:spLocks/>
          </p:cNvSpPr>
          <p:nvPr userDrawn="1"/>
        </p:nvSpPr>
        <p:spPr>
          <a:xfrm>
            <a:off x="11815473" y="59438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7F65772-8975-402F-8340-73D564A17D03}"/>
              </a:ext>
            </a:extLst>
          </p:cNvPr>
          <p:cNvSpPr/>
          <p:nvPr userDrawn="1"/>
        </p:nvSpPr>
        <p:spPr>
          <a:xfrm>
            <a:off x="855699" y="32831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C9652C1C-0F05-4CEF-873D-02350DD81827}"/>
              </a:ext>
            </a:extLst>
          </p:cNvPr>
          <p:cNvSpPr/>
          <p:nvPr userDrawn="1"/>
        </p:nvSpPr>
        <p:spPr>
          <a:xfrm>
            <a:off x="11663385" y="19790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756B701-2513-4C6A-8B7D-D25D23DE9DB1}"/>
              </a:ext>
            </a:extLst>
          </p:cNvPr>
          <p:cNvSpPr/>
          <p:nvPr userDrawn="1"/>
        </p:nvSpPr>
        <p:spPr>
          <a:xfrm>
            <a:off x="-23543417" y="26552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48B545A-0D73-4897-A5F8-2C044E8BE6DF}"/>
              </a:ext>
            </a:extLst>
          </p:cNvPr>
          <p:cNvSpPr/>
          <p:nvPr userDrawn="1"/>
        </p:nvSpPr>
        <p:spPr>
          <a:xfrm>
            <a:off x="855699" y="32958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6339BF00-9854-43B6-BBCA-E0AEEDC69BE3}"/>
              </a:ext>
            </a:extLst>
          </p:cNvPr>
          <p:cNvSpPr/>
          <p:nvPr userDrawn="1"/>
        </p:nvSpPr>
        <p:spPr>
          <a:xfrm>
            <a:off x="-623614" y="32814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7BA2DF6-F41A-4862-B6B8-4B2CD84B8E72}"/>
              </a:ext>
            </a:extLst>
          </p:cNvPr>
          <p:cNvSpPr/>
          <p:nvPr userDrawn="1"/>
        </p:nvSpPr>
        <p:spPr>
          <a:xfrm>
            <a:off x="931889" y="17302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84BC6BEB-4CEC-4776-B452-DA5502B05AD0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9477796 w 24387176"/>
              <a:gd name="connsiteY0" fmla="*/ 3897549 h 13716000"/>
              <a:gd name="connsiteX1" fmla="*/ 19486516 w 24387176"/>
              <a:gd name="connsiteY1" fmla="*/ 3898997 h 13716000"/>
              <a:gd name="connsiteX2" fmla="*/ 19473688 w 24387176"/>
              <a:gd name="connsiteY2" fmla="*/ 3913244 h 13716000"/>
              <a:gd name="connsiteX3" fmla="*/ 9601470 w 24387176"/>
              <a:gd name="connsiteY3" fmla="*/ 2967682 h 13716000"/>
              <a:gd name="connsiteX4" fmla="*/ 10385838 w 24387176"/>
              <a:gd name="connsiteY4" fmla="*/ 4422209 h 13716000"/>
              <a:gd name="connsiteX5" fmla="*/ 9601470 w 24387176"/>
              <a:gd name="connsiteY5" fmla="*/ 5876736 h 13716000"/>
              <a:gd name="connsiteX6" fmla="*/ 8817103 w 24387176"/>
              <a:gd name="connsiteY6" fmla="*/ 4422209 h 13716000"/>
              <a:gd name="connsiteX7" fmla="*/ 9601470 w 24387176"/>
              <a:gd name="connsiteY7" fmla="*/ 2967682 h 13716000"/>
              <a:gd name="connsiteX8" fmla="*/ 16899408 w 24387176"/>
              <a:gd name="connsiteY8" fmla="*/ 1856627 h 13716000"/>
              <a:gd name="connsiteX9" fmla="*/ 16899408 w 24387176"/>
              <a:gd name="connsiteY9" fmla="*/ 2973241 h 13716000"/>
              <a:gd name="connsiteX10" fmla="*/ 18807434 w 24387176"/>
              <a:gd name="connsiteY10" fmla="*/ 2973241 h 13716000"/>
              <a:gd name="connsiteX11" fmla="*/ 18876288 w 24387176"/>
              <a:gd name="connsiteY11" fmla="*/ 2973240 h 13716000"/>
              <a:gd name="connsiteX12" fmla="*/ 18845344 w 24387176"/>
              <a:gd name="connsiteY12" fmla="*/ 3008746 h 13716000"/>
              <a:gd name="connsiteX13" fmla="*/ 18845764 w 24387176"/>
              <a:gd name="connsiteY13" fmla="*/ 3008862 h 13716000"/>
              <a:gd name="connsiteX14" fmla="*/ 18759024 w 24387176"/>
              <a:gd name="connsiteY14" fmla="*/ 3104429 h 13716000"/>
              <a:gd name="connsiteX15" fmla="*/ 17981558 w 24387176"/>
              <a:gd name="connsiteY15" fmla="*/ 3961014 h 13716000"/>
              <a:gd name="connsiteX16" fmla="*/ 17981558 w 24387176"/>
              <a:gd name="connsiteY16" fmla="*/ 4873630 h 13716000"/>
              <a:gd name="connsiteX17" fmla="*/ 18569912 w 24387176"/>
              <a:gd name="connsiteY17" fmla="*/ 4873630 h 13716000"/>
              <a:gd name="connsiteX18" fmla="*/ 19158264 w 24387176"/>
              <a:gd name="connsiteY18" fmla="*/ 5002470 h 13716000"/>
              <a:gd name="connsiteX19" fmla="*/ 19336876 w 24387176"/>
              <a:gd name="connsiteY19" fmla="*/ 5367518 h 13716000"/>
              <a:gd name="connsiteX20" fmla="*/ 19126748 w 24387176"/>
              <a:gd name="connsiteY20" fmla="*/ 5764773 h 13716000"/>
              <a:gd name="connsiteX21" fmla="*/ 18548900 w 24387176"/>
              <a:gd name="connsiteY21" fmla="*/ 5893615 h 13716000"/>
              <a:gd name="connsiteX22" fmla="*/ 17823964 w 24387176"/>
              <a:gd name="connsiteY22" fmla="*/ 5786248 h 13716000"/>
              <a:gd name="connsiteX23" fmla="*/ 17162064 w 24387176"/>
              <a:gd name="connsiteY23" fmla="*/ 5474885 h 13716000"/>
              <a:gd name="connsiteX24" fmla="*/ 16647257 w 24387176"/>
              <a:gd name="connsiteY24" fmla="*/ 6559288 h 13716000"/>
              <a:gd name="connsiteX25" fmla="*/ 17550798 w 24387176"/>
              <a:gd name="connsiteY25" fmla="*/ 6935072 h 13716000"/>
              <a:gd name="connsiteX26" fmla="*/ 18590924 w 24387176"/>
              <a:gd name="connsiteY26" fmla="*/ 7063911 h 13716000"/>
              <a:gd name="connsiteX27" fmla="*/ 19820164 w 24387176"/>
              <a:gd name="connsiteY27" fmla="*/ 6827704 h 13716000"/>
              <a:gd name="connsiteX28" fmla="*/ 20534592 w 24387176"/>
              <a:gd name="connsiteY28" fmla="*/ 6194243 h 13716000"/>
              <a:gd name="connsiteX29" fmla="*/ 20765732 w 24387176"/>
              <a:gd name="connsiteY29" fmla="*/ 5367519 h 13716000"/>
              <a:gd name="connsiteX30" fmla="*/ 20282444 w 24387176"/>
              <a:gd name="connsiteY30" fmla="*/ 4272377 h 13716000"/>
              <a:gd name="connsiteX31" fmla="*/ 19506780 w 24387176"/>
              <a:gd name="connsiteY31" fmla="*/ 3902362 h 13716000"/>
              <a:gd name="connsiteX32" fmla="*/ 19486516 w 24387176"/>
              <a:gd name="connsiteY32" fmla="*/ 3898997 h 13716000"/>
              <a:gd name="connsiteX33" fmla="*/ 19505034 w 24387176"/>
              <a:gd name="connsiteY33" fmla="*/ 3878434 h 13716000"/>
              <a:gd name="connsiteX34" fmla="*/ 20513580 w 24387176"/>
              <a:gd name="connsiteY34" fmla="*/ 2758507 h 13716000"/>
              <a:gd name="connsiteX35" fmla="*/ 20513580 w 24387176"/>
              <a:gd name="connsiteY35" fmla="*/ 1856627 h 13716000"/>
              <a:gd name="connsiteX36" fmla="*/ 16899408 w 24387176"/>
              <a:gd name="connsiteY36" fmla="*/ 1856627 h 13716000"/>
              <a:gd name="connsiteX37" fmla="*/ 5040118 w 24387176"/>
              <a:gd name="connsiteY37" fmla="*/ 1813781 h 13716000"/>
              <a:gd name="connsiteX38" fmla="*/ 3777553 w 24387176"/>
              <a:gd name="connsiteY38" fmla="*/ 2103424 h 13716000"/>
              <a:gd name="connsiteX39" fmla="*/ 2974102 w 24387176"/>
              <a:gd name="connsiteY39" fmla="*/ 2875804 h 13716000"/>
              <a:gd name="connsiteX40" fmla="*/ 4017544 w 24387176"/>
              <a:gd name="connsiteY40" fmla="*/ 3476545 h 13716000"/>
              <a:gd name="connsiteX41" fmla="*/ 4403618 w 24387176"/>
              <a:gd name="connsiteY41" fmla="*/ 3101083 h 13716000"/>
              <a:gd name="connsiteX42" fmla="*/ 4904471 w 24387176"/>
              <a:gd name="connsiteY42" fmla="*/ 2983081 h 13716000"/>
              <a:gd name="connsiteX43" fmla="*/ 5384452 w 24387176"/>
              <a:gd name="connsiteY43" fmla="*/ 3122538 h 13716000"/>
              <a:gd name="connsiteX44" fmla="*/ 5551404 w 24387176"/>
              <a:gd name="connsiteY44" fmla="*/ 3508728 h 13716000"/>
              <a:gd name="connsiteX45" fmla="*/ 5509668 w 24387176"/>
              <a:gd name="connsiteY45" fmla="*/ 3734007 h 13716000"/>
              <a:gd name="connsiteX46" fmla="*/ 5384452 w 24387176"/>
              <a:gd name="connsiteY46" fmla="*/ 3991466 h 13716000"/>
              <a:gd name="connsiteX47" fmla="*/ 5092290 w 24387176"/>
              <a:gd name="connsiteY47" fmla="*/ 4334746 h 13716000"/>
              <a:gd name="connsiteX48" fmla="*/ 3234963 w 24387176"/>
              <a:gd name="connsiteY48" fmla="*/ 6115512 h 13716000"/>
              <a:gd name="connsiteX49" fmla="*/ 3234963 w 24387176"/>
              <a:gd name="connsiteY49" fmla="*/ 7027349 h 13716000"/>
              <a:gd name="connsiteX50" fmla="*/ 7095695 w 24387176"/>
              <a:gd name="connsiteY50" fmla="*/ 7027349 h 13716000"/>
              <a:gd name="connsiteX51" fmla="*/ 7095695 w 24387176"/>
              <a:gd name="connsiteY51" fmla="*/ 5879505 h 13716000"/>
              <a:gd name="connsiteX52" fmla="*/ 5186199 w 24387176"/>
              <a:gd name="connsiteY52" fmla="*/ 5879505 h 13716000"/>
              <a:gd name="connsiteX53" fmla="*/ 6125297 w 24387176"/>
              <a:gd name="connsiteY53" fmla="*/ 4989124 h 13716000"/>
              <a:gd name="connsiteX54" fmla="*/ 6657453 w 24387176"/>
              <a:gd name="connsiteY54" fmla="*/ 4377657 h 13716000"/>
              <a:gd name="connsiteX55" fmla="*/ 6897444 w 24387176"/>
              <a:gd name="connsiteY55" fmla="*/ 3862737 h 13716000"/>
              <a:gd name="connsiteX56" fmla="*/ 6970484 w 24387176"/>
              <a:gd name="connsiteY56" fmla="*/ 3369270 h 13716000"/>
              <a:gd name="connsiteX57" fmla="*/ 6720059 w 24387176"/>
              <a:gd name="connsiteY57" fmla="*/ 2543252 h 13716000"/>
              <a:gd name="connsiteX58" fmla="*/ 6041822 w 24387176"/>
              <a:gd name="connsiteY58" fmla="*/ 2006877 h 13716000"/>
              <a:gd name="connsiteX59" fmla="*/ 5040118 w 24387176"/>
              <a:gd name="connsiteY59" fmla="*/ 1813781 h 13716000"/>
              <a:gd name="connsiteX60" fmla="*/ 9588580 w 24387176"/>
              <a:gd name="connsiteY60" fmla="*/ 1750439 h 13716000"/>
              <a:gd name="connsiteX61" fmla="*/ 7431285 w 24387176"/>
              <a:gd name="connsiteY61" fmla="*/ 4422208 h 13716000"/>
              <a:gd name="connsiteX62" fmla="*/ 9588580 w 24387176"/>
              <a:gd name="connsiteY62" fmla="*/ 7093976 h 13716000"/>
              <a:gd name="connsiteX63" fmla="*/ 11745872 w 24387176"/>
              <a:gd name="connsiteY63" fmla="*/ 4422208 h 13716000"/>
              <a:gd name="connsiteX64" fmla="*/ 9588580 w 24387176"/>
              <a:gd name="connsiteY64" fmla="*/ 1750439 h 13716000"/>
              <a:gd name="connsiteX65" fmla="*/ 14137040 w 24387176"/>
              <a:gd name="connsiteY65" fmla="*/ 1741877 h 13716000"/>
              <a:gd name="connsiteX66" fmla="*/ 12884911 w 24387176"/>
              <a:gd name="connsiteY66" fmla="*/ 2031520 h 13716000"/>
              <a:gd name="connsiteX67" fmla="*/ 12081461 w 24387176"/>
              <a:gd name="connsiteY67" fmla="*/ 2803900 h 13716000"/>
              <a:gd name="connsiteX68" fmla="*/ 13124902 w 24387176"/>
              <a:gd name="connsiteY68" fmla="*/ 3404641 h 13716000"/>
              <a:gd name="connsiteX69" fmla="*/ 13500541 w 24387176"/>
              <a:gd name="connsiteY69" fmla="*/ 3029179 h 13716000"/>
              <a:gd name="connsiteX70" fmla="*/ 14011827 w 24387176"/>
              <a:gd name="connsiteY70" fmla="*/ 2911176 h 13716000"/>
              <a:gd name="connsiteX71" fmla="*/ 14491812 w 24387176"/>
              <a:gd name="connsiteY71" fmla="*/ 3050634 h 13716000"/>
              <a:gd name="connsiteX72" fmla="*/ 14648327 w 24387176"/>
              <a:gd name="connsiteY72" fmla="*/ 3436824 h 13716000"/>
              <a:gd name="connsiteX73" fmla="*/ 14617023 w 24387176"/>
              <a:gd name="connsiteY73" fmla="*/ 3662102 h 13716000"/>
              <a:gd name="connsiteX74" fmla="*/ 14491812 w 24387176"/>
              <a:gd name="connsiteY74" fmla="*/ 3919561 h 13716000"/>
              <a:gd name="connsiteX75" fmla="*/ 14189213 w 24387176"/>
              <a:gd name="connsiteY75" fmla="*/ 4262843 h 13716000"/>
              <a:gd name="connsiteX76" fmla="*/ 12331886 w 24387176"/>
              <a:gd name="connsiteY76" fmla="*/ 6043607 h 13716000"/>
              <a:gd name="connsiteX77" fmla="*/ 12331886 w 24387176"/>
              <a:gd name="connsiteY77" fmla="*/ 6955445 h 13716000"/>
              <a:gd name="connsiteX78" fmla="*/ 16203055 w 24387176"/>
              <a:gd name="connsiteY78" fmla="*/ 6955445 h 13716000"/>
              <a:gd name="connsiteX79" fmla="*/ 16203055 w 24387176"/>
              <a:gd name="connsiteY79" fmla="*/ 5807602 h 13716000"/>
              <a:gd name="connsiteX80" fmla="*/ 14283122 w 24387176"/>
              <a:gd name="connsiteY80" fmla="*/ 5807602 h 13716000"/>
              <a:gd name="connsiteX81" fmla="*/ 15222220 w 24387176"/>
              <a:gd name="connsiteY81" fmla="*/ 4917219 h 13716000"/>
              <a:gd name="connsiteX82" fmla="*/ 15754374 w 24387176"/>
              <a:gd name="connsiteY82" fmla="*/ 4305751 h 13716000"/>
              <a:gd name="connsiteX83" fmla="*/ 16004801 w 24387176"/>
              <a:gd name="connsiteY83" fmla="*/ 3790831 h 13716000"/>
              <a:gd name="connsiteX84" fmla="*/ 16067407 w 24387176"/>
              <a:gd name="connsiteY84" fmla="*/ 3297366 h 13716000"/>
              <a:gd name="connsiteX85" fmla="*/ 15816981 w 24387176"/>
              <a:gd name="connsiteY85" fmla="*/ 2471348 h 13716000"/>
              <a:gd name="connsiteX86" fmla="*/ 15138745 w 24387176"/>
              <a:gd name="connsiteY86" fmla="*/ 1934973 h 13716000"/>
              <a:gd name="connsiteX87" fmla="*/ 14137040 w 24387176"/>
              <a:gd name="connsiteY87" fmla="*/ 1741877 h 13716000"/>
              <a:gd name="connsiteX88" fmla="*/ 0 w 24387176"/>
              <a:gd name="connsiteY88" fmla="*/ 0 h 13716000"/>
              <a:gd name="connsiteX89" fmla="*/ 24387176 w 24387176"/>
              <a:gd name="connsiteY89" fmla="*/ 0 h 13716000"/>
              <a:gd name="connsiteX90" fmla="*/ 24387176 w 24387176"/>
              <a:gd name="connsiteY90" fmla="*/ 13716000 h 13716000"/>
              <a:gd name="connsiteX91" fmla="*/ 0 w 24387176"/>
              <a:gd name="connsiteY91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24387176" h="13716000">
                <a:moveTo>
                  <a:pt x="19477796" y="3897549"/>
                </a:moveTo>
                <a:lnTo>
                  <a:pt x="19486516" y="3898997"/>
                </a:lnTo>
                <a:lnTo>
                  <a:pt x="19473688" y="3913244"/>
                </a:lnTo>
                <a:close/>
                <a:moveTo>
                  <a:pt x="9601470" y="2967682"/>
                </a:moveTo>
                <a:cubicBezTo>
                  <a:pt x="10034666" y="2967682"/>
                  <a:pt x="10385838" y="3618896"/>
                  <a:pt x="10385838" y="4422209"/>
                </a:cubicBezTo>
                <a:cubicBezTo>
                  <a:pt x="10385838" y="5225523"/>
                  <a:pt x="10034666" y="5876736"/>
                  <a:pt x="9601470" y="5876736"/>
                </a:cubicBezTo>
                <a:cubicBezTo>
                  <a:pt x="9168275" y="5876736"/>
                  <a:pt x="8817103" y="5225523"/>
                  <a:pt x="8817103" y="4422209"/>
                </a:cubicBezTo>
                <a:cubicBezTo>
                  <a:pt x="8817103" y="3618896"/>
                  <a:pt x="9168275" y="2967682"/>
                  <a:pt x="9601470" y="2967682"/>
                </a:cubicBezTo>
                <a:close/>
                <a:moveTo>
                  <a:pt x="16899408" y="1856627"/>
                </a:moveTo>
                <a:cubicBezTo>
                  <a:pt x="16899408" y="1856627"/>
                  <a:pt x="16899408" y="1856627"/>
                  <a:pt x="16899408" y="2973241"/>
                </a:cubicBezTo>
                <a:cubicBezTo>
                  <a:pt x="16899408" y="2973241"/>
                  <a:pt x="16899408" y="2973241"/>
                  <a:pt x="18807434" y="2973241"/>
                </a:cubicBezTo>
                <a:lnTo>
                  <a:pt x="18876288" y="2973240"/>
                </a:lnTo>
                <a:lnTo>
                  <a:pt x="18845344" y="3008746"/>
                </a:lnTo>
                <a:lnTo>
                  <a:pt x="18845764" y="3008862"/>
                </a:lnTo>
                <a:lnTo>
                  <a:pt x="18759024" y="3104429"/>
                </a:lnTo>
                <a:cubicBezTo>
                  <a:pt x="18569912" y="3312787"/>
                  <a:pt x="18317760" y="3590599"/>
                  <a:pt x="17981558" y="3961014"/>
                </a:cubicBezTo>
                <a:cubicBezTo>
                  <a:pt x="17981558" y="3961014"/>
                  <a:pt x="17981558" y="3961014"/>
                  <a:pt x="17981558" y="4873630"/>
                </a:cubicBezTo>
                <a:cubicBezTo>
                  <a:pt x="17981558" y="4873630"/>
                  <a:pt x="17981558" y="4873630"/>
                  <a:pt x="18569912" y="4873630"/>
                </a:cubicBezTo>
                <a:cubicBezTo>
                  <a:pt x="18843076" y="4873632"/>
                  <a:pt x="19042696" y="4916577"/>
                  <a:pt x="19158264" y="5002470"/>
                </a:cubicBezTo>
                <a:cubicBezTo>
                  <a:pt x="19284340" y="5099102"/>
                  <a:pt x="19336876" y="5217205"/>
                  <a:pt x="19336876" y="5367518"/>
                </a:cubicBezTo>
                <a:cubicBezTo>
                  <a:pt x="19336876" y="5539303"/>
                  <a:pt x="19263328" y="5668143"/>
                  <a:pt x="19126748" y="5764773"/>
                </a:cubicBezTo>
                <a:cubicBezTo>
                  <a:pt x="18979656" y="5850667"/>
                  <a:pt x="18790544" y="5893615"/>
                  <a:pt x="18548900" y="5893615"/>
                </a:cubicBezTo>
                <a:cubicBezTo>
                  <a:pt x="18307256" y="5893615"/>
                  <a:pt x="18076116" y="5861407"/>
                  <a:pt x="17823964" y="5786248"/>
                </a:cubicBezTo>
                <a:cubicBezTo>
                  <a:pt x="17582320" y="5711092"/>
                  <a:pt x="17361686" y="5614462"/>
                  <a:pt x="17162064" y="5474885"/>
                </a:cubicBezTo>
                <a:cubicBezTo>
                  <a:pt x="17162064" y="5474885"/>
                  <a:pt x="17162064" y="5474885"/>
                  <a:pt x="16647257" y="6559288"/>
                </a:cubicBezTo>
                <a:cubicBezTo>
                  <a:pt x="16899408" y="6720337"/>
                  <a:pt x="17204090" y="6849179"/>
                  <a:pt x="17550798" y="6935072"/>
                </a:cubicBezTo>
                <a:cubicBezTo>
                  <a:pt x="17897508" y="7020965"/>
                  <a:pt x="18244216" y="7063911"/>
                  <a:pt x="18590924" y="7063911"/>
                </a:cubicBezTo>
                <a:cubicBezTo>
                  <a:pt x="19095228" y="7063911"/>
                  <a:pt x="19504974" y="6988754"/>
                  <a:pt x="19820164" y="6827704"/>
                </a:cubicBezTo>
                <a:cubicBezTo>
                  <a:pt x="20145856" y="6655919"/>
                  <a:pt x="20376996" y="6451921"/>
                  <a:pt x="20534592" y="6194243"/>
                </a:cubicBezTo>
                <a:cubicBezTo>
                  <a:pt x="20692188" y="5936562"/>
                  <a:pt x="20765732" y="5657407"/>
                  <a:pt x="20765732" y="5367519"/>
                </a:cubicBezTo>
                <a:cubicBezTo>
                  <a:pt x="20765732" y="4916577"/>
                  <a:pt x="20608140" y="4551530"/>
                  <a:pt x="20282444" y="4272377"/>
                </a:cubicBezTo>
                <a:cubicBezTo>
                  <a:pt x="20085448" y="4091196"/>
                  <a:pt x="19826896" y="3968731"/>
                  <a:pt x="19506780" y="3902362"/>
                </a:cubicBezTo>
                <a:lnTo>
                  <a:pt x="19486516" y="3898997"/>
                </a:lnTo>
                <a:lnTo>
                  <a:pt x="19505034" y="3878434"/>
                </a:lnTo>
                <a:cubicBezTo>
                  <a:pt x="19700488" y="3661393"/>
                  <a:pt x="20013216" y="3314129"/>
                  <a:pt x="20513580" y="2758507"/>
                </a:cubicBezTo>
                <a:cubicBezTo>
                  <a:pt x="20513580" y="2758507"/>
                  <a:pt x="20513580" y="2758507"/>
                  <a:pt x="20513580" y="1856627"/>
                </a:cubicBezTo>
                <a:cubicBezTo>
                  <a:pt x="20513580" y="1856627"/>
                  <a:pt x="20513580" y="1856627"/>
                  <a:pt x="16899408" y="1856627"/>
                </a:cubicBezTo>
                <a:close/>
                <a:moveTo>
                  <a:pt x="5040118" y="1813781"/>
                </a:moveTo>
                <a:cubicBezTo>
                  <a:pt x="4549701" y="1813781"/>
                  <a:pt x="4132325" y="1910329"/>
                  <a:pt x="3777553" y="2103424"/>
                </a:cubicBezTo>
                <a:cubicBezTo>
                  <a:pt x="3433218" y="2296520"/>
                  <a:pt x="3161923" y="2553980"/>
                  <a:pt x="2974102" y="2875804"/>
                </a:cubicBezTo>
                <a:cubicBezTo>
                  <a:pt x="4017544" y="3476545"/>
                  <a:pt x="4017544" y="3476545"/>
                  <a:pt x="4017544" y="3476545"/>
                </a:cubicBezTo>
                <a:cubicBezTo>
                  <a:pt x="4121890" y="3315632"/>
                  <a:pt x="4247103" y="3186903"/>
                  <a:pt x="4403618" y="3101083"/>
                </a:cubicBezTo>
                <a:cubicBezTo>
                  <a:pt x="4560134" y="3025991"/>
                  <a:pt x="4727085" y="2983081"/>
                  <a:pt x="4904471" y="2983081"/>
                </a:cubicBezTo>
                <a:cubicBezTo>
                  <a:pt x="5123593" y="2983081"/>
                  <a:pt x="5280109" y="3025991"/>
                  <a:pt x="5384452" y="3122538"/>
                </a:cubicBezTo>
                <a:cubicBezTo>
                  <a:pt x="5488797" y="3208358"/>
                  <a:pt x="5551404" y="3337088"/>
                  <a:pt x="5551404" y="3508728"/>
                </a:cubicBezTo>
                <a:cubicBezTo>
                  <a:pt x="5551404" y="3573092"/>
                  <a:pt x="5530537" y="3648186"/>
                  <a:pt x="5509668" y="3734007"/>
                </a:cubicBezTo>
                <a:cubicBezTo>
                  <a:pt x="5488797" y="3809098"/>
                  <a:pt x="5447060" y="3894918"/>
                  <a:pt x="5384452" y="3991466"/>
                </a:cubicBezTo>
                <a:cubicBezTo>
                  <a:pt x="5321847" y="4098740"/>
                  <a:pt x="5227936" y="4206014"/>
                  <a:pt x="5092290" y="4334746"/>
                </a:cubicBezTo>
                <a:cubicBezTo>
                  <a:pt x="3234963" y="6115512"/>
                  <a:pt x="3234963" y="6115512"/>
                  <a:pt x="3234963" y="6115512"/>
                </a:cubicBezTo>
                <a:cubicBezTo>
                  <a:pt x="3234963" y="7027349"/>
                  <a:pt x="3234963" y="7027349"/>
                  <a:pt x="3234963" y="7027349"/>
                </a:cubicBezTo>
                <a:cubicBezTo>
                  <a:pt x="7095695" y="7027349"/>
                  <a:pt x="7095695" y="7027349"/>
                  <a:pt x="7095695" y="7027349"/>
                </a:cubicBezTo>
                <a:cubicBezTo>
                  <a:pt x="7095695" y="5879505"/>
                  <a:pt x="7095695" y="5879505"/>
                  <a:pt x="7095695" y="5879505"/>
                </a:cubicBezTo>
                <a:cubicBezTo>
                  <a:pt x="5186199" y="5879505"/>
                  <a:pt x="5186199" y="5879505"/>
                  <a:pt x="5186199" y="5879505"/>
                </a:cubicBezTo>
                <a:lnTo>
                  <a:pt x="6125297" y="4989124"/>
                </a:lnTo>
                <a:cubicBezTo>
                  <a:pt x="6354854" y="4763847"/>
                  <a:pt x="6532240" y="4560023"/>
                  <a:pt x="6657453" y="4377657"/>
                </a:cubicBezTo>
                <a:cubicBezTo>
                  <a:pt x="6772231" y="4195287"/>
                  <a:pt x="6855708" y="4023649"/>
                  <a:pt x="6897444" y="3862737"/>
                </a:cubicBezTo>
                <a:cubicBezTo>
                  <a:pt x="6939182" y="3701824"/>
                  <a:pt x="6970484" y="3530184"/>
                  <a:pt x="6970484" y="3369270"/>
                </a:cubicBezTo>
                <a:cubicBezTo>
                  <a:pt x="6970484" y="3058172"/>
                  <a:pt x="6887010" y="2779258"/>
                  <a:pt x="6720059" y="2543252"/>
                </a:cubicBezTo>
                <a:cubicBezTo>
                  <a:pt x="6553106" y="2307247"/>
                  <a:pt x="6333985" y="2135607"/>
                  <a:pt x="6041822" y="2006877"/>
                </a:cubicBezTo>
                <a:cubicBezTo>
                  <a:pt x="5749658" y="1878147"/>
                  <a:pt x="5415759" y="1813781"/>
                  <a:pt x="5040118" y="1813781"/>
                </a:cubicBezTo>
                <a:close/>
                <a:moveTo>
                  <a:pt x="9588580" y="1750439"/>
                </a:moveTo>
                <a:cubicBezTo>
                  <a:pt x="8397137" y="1750439"/>
                  <a:pt x="7431285" y="2946630"/>
                  <a:pt x="7431285" y="4422208"/>
                </a:cubicBezTo>
                <a:cubicBezTo>
                  <a:pt x="7431285" y="5897786"/>
                  <a:pt x="8397137" y="7093976"/>
                  <a:pt x="9588580" y="7093976"/>
                </a:cubicBezTo>
                <a:cubicBezTo>
                  <a:pt x="10780019" y="7093976"/>
                  <a:pt x="11745872" y="5897786"/>
                  <a:pt x="11745872" y="4422208"/>
                </a:cubicBezTo>
                <a:cubicBezTo>
                  <a:pt x="11745872" y="2946630"/>
                  <a:pt x="10780019" y="1750439"/>
                  <a:pt x="9588580" y="1750439"/>
                </a:cubicBezTo>
                <a:close/>
                <a:moveTo>
                  <a:pt x="14137040" y="1741877"/>
                </a:moveTo>
                <a:cubicBezTo>
                  <a:pt x="13646622" y="1741877"/>
                  <a:pt x="13229247" y="1838425"/>
                  <a:pt x="12884911" y="2031520"/>
                </a:cubicBezTo>
                <a:cubicBezTo>
                  <a:pt x="12530141" y="2224616"/>
                  <a:pt x="12258846" y="2482075"/>
                  <a:pt x="12081461" y="2803900"/>
                </a:cubicBezTo>
                <a:cubicBezTo>
                  <a:pt x="13124902" y="3404641"/>
                  <a:pt x="13124902" y="3404641"/>
                  <a:pt x="13124902" y="3404641"/>
                </a:cubicBezTo>
                <a:cubicBezTo>
                  <a:pt x="13218812" y="3243728"/>
                  <a:pt x="13344026" y="3114999"/>
                  <a:pt x="13500541" y="3029179"/>
                </a:cubicBezTo>
                <a:cubicBezTo>
                  <a:pt x="13657057" y="2954087"/>
                  <a:pt x="13824008" y="2911176"/>
                  <a:pt x="14011827" y="2911176"/>
                </a:cubicBezTo>
                <a:cubicBezTo>
                  <a:pt x="14220516" y="2911176"/>
                  <a:pt x="14377033" y="2954087"/>
                  <a:pt x="14491812" y="3050634"/>
                </a:cubicBezTo>
                <a:cubicBezTo>
                  <a:pt x="14596155" y="3136454"/>
                  <a:pt x="14648327" y="3265184"/>
                  <a:pt x="14648327" y="3436824"/>
                </a:cubicBezTo>
                <a:cubicBezTo>
                  <a:pt x="14648327" y="3501188"/>
                  <a:pt x="14637893" y="3576282"/>
                  <a:pt x="14617023" y="3662102"/>
                </a:cubicBezTo>
                <a:cubicBezTo>
                  <a:pt x="14596155" y="3737194"/>
                  <a:pt x="14554418" y="3823013"/>
                  <a:pt x="14491812" y="3919561"/>
                </a:cubicBezTo>
                <a:cubicBezTo>
                  <a:pt x="14418770" y="4026836"/>
                  <a:pt x="14324860" y="4134112"/>
                  <a:pt x="14189213" y="4262843"/>
                </a:cubicBezTo>
                <a:cubicBezTo>
                  <a:pt x="12331886" y="6043607"/>
                  <a:pt x="12331886" y="6043607"/>
                  <a:pt x="12331886" y="6043607"/>
                </a:cubicBezTo>
                <a:cubicBezTo>
                  <a:pt x="12331886" y="6955445"/>
                  <a:pt x="12331886" y="6955445"/>
                  <a:pt x="12331886" y="6955445"/>
                </a:cubicBezTo>
                <a:cubicBezTo>
                  <a:pt x="16203055" y="6955445"/>
                  <a:pt x="16203055" y="6955445"/>
                  <a:pt x="16203055" y="6955445"/>
                </a:cubicBezTo>
                <a:cubicBezTo>
                  <a:pt x="16203055" y="5807602"/>
                  <a:pt x="16203055" y="5807602"/>
                  <a:pt x="16203055" y="5807602"/>
                </a:cubicBezTo>
                <a:cubicBezTo>
                  <a:pt x="14283122" y="5807602"/>
                  <a:pt x="14283122" y="5807602"/>
                  <a:pt x="14283122" y="5807602"/>
                </a:cubicBezTo>
                <a:lnTo>
                  <a:pt x="15222220" y="4917219"/>
                </a:lnTo>
                <a:cubicBezTo>
                  <a:pt x="15462211" y="4691943"/>
                  <a:pt x="15639598" y="4488121"/>
                  <a:pt x="15754374" y="4305751"/>
                </a:cubicBezTo>
                <a:cubicBezTo>
                  <a:pt x="15879588" y="4123383"/>
                  <a:pt x="15963064" y="3951744"/>
                  <a:pt x="16004801" y="3790831"/>
                </a:cubicBezTo>
                <a:cubicBezTo>
                  <a:pt x="16046540" y="3629919"/>
                  <a:pt x="16067407" y="3458280"/>
                  <a:pt x="16067407" y="3297366"/>
                </a:cubicBezTo>
                <a:cubicBezTo>
                  <a:pt x="16067407" y="2986268"/>
                  <a:pt x="15983933" y="2707354"/>
                  <a:pt x="15816981" y="2471348"/>
                </a:cubicBezTo>
                <a:cubicBezTo>
                  <a:pt x="15660465" y="2235343"/>
                  <a:pt x="15430908" y="2063703"/>
                  <a:pt x="15138745" y="1934973"/>
                </a:cubicBezTo>
                <a:cubicBezTo>
                  <a:pt x="14857015" y="1806242"/>
                  <a:pt x="14523114" y="1741877"/>
                  <a:pt x="14137040" y="1741877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4D2BFDD-EEBF-4292-BB78-7BA0E40C27E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8AE343E1-A1C3-42E4-83DF-9E2EBB74D1A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3E66257-9452-4B9C-8CC1-376A2BDF6EC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44BE4308-0622-4FBA-B4C5-A1EA20EEDF4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58CB7C2C-9941-4D8B-B624-3DD5EBB027CF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6C8E633F-99FC-4465-A616-47D8F219F887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4261760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8" grpId="0" animBg="1"/>
      <p:bldP spid="25" grpId="0"/>
    </p:bldLst>
  </p:timing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7_Custom Layout">
    <p:bg>
      <p:bgPr>
        <a:gradFill>
          <a:gsLst>
            <a:gs pos="95575">
              <a:schemeClr val="tx1"/>
            </a:gs>
            <a:gs pos="0">
              <a:schemeClr val="tx1"/>
            </a:gs>
            <a:gs pos="39000">
              <a:schemeClr val="tx1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77A7DC86-49F1-4039-B93A-94369FE06FEF}"/>
              </a:ext>
            </a:extLst>
          </p:cNvPr>
          <p:cNvSpPr/>
          <p:nvPr userDrawn="1"/>
        </p:nvSpPr>
        <p:spPr>
          <a:xfrm>
            <a:off x="-885310" y="24232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FD30C156-4142-4830-A9F8-BFF86A686E29}"/>
              </a:ext>
            </a:extLst>
          </p:cNvPr>
          <p:cNvSpPr/>
          <p:nvPr userDrawn="1"/>
        </p:nvSpPr>
        <p:spPr>
          <a:xfrm>
            <a:off x="594003" y="2321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8D4F9A98-F44B-4D65-8097-FC97DBF6CC6E}"/>
              </a:ext>
            </a:extLst>
          </p:cNvPr>
          <p:cNvSpPr/>
          <p:nvPr userDrawn="1"/>
        </p:nvSpPr>
        <p:spPr>
          <a:xfrm>
            <a:off x="11401689" y="10170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7B091CD-4B91-4BEB-B1A5-32B91B8E8864}"/>
              </a:ext>
            </a:extLst>
          </p:cNvPr>
          <p:cNvSpPr/>
          <p:nvPr userDrawn="1"/>
        </p:nvSpPr>
        <p:spPr>
          <a:xfrm>
            <a:off x="-23805113" y="16932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9C90E61-2CD5-4D12-901D-0924F4910D13}"/>
              </a:ext>
            </a:extLst>
          </p:cNvPr>
          <p:cNvSpPr/>
          <p:nvPr userDrawn="1"/>
        </p:nvSpPr>
        <p:spPr>
          <a:xfrm>
            <a:off x="594003" y="23338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CB6E4AD5-C0AC-41F6-95D6-2928C0C880F4}"/>
              </a:ext>
            </a:extLst>
          </p:cNvPr>
          <p:cNvSpPr/>
          <p:nvPr userDrawn="1"/>
        </p:nvSpPr>
        <p:spPr>
          <a:xfrm>
            <a:off x="-885310" y="23194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0A9346C-7FA0-44E8-9036-2F7A43C3AE37}"/>
              </a:ext>
            </a:extLst>
          </p:cNvPr>
          <p:cNvSpPr/>
          <p:nvPr userDrawn="1"/>
        </p:nvSpPr>
        <p:spPr>
          <a:xfrm>
            <a:off x="-1147006" y="14612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67BA14FA-4E3D-4BB7-AB58-F08950DC4C2F}"/>
              </a:ext>
            </a:extLst>
          </p:cNvPr>
          <p:cNvSpPr txBox="1">
            <a:spLocks/>
          </p:cNvSpPr>
          <p:nvPr userDrawn="1"/>
        </p:nvSpPr>
        <p:spPr>
          <a:xfrm>
            <a:off x="11815473" y="59438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7F65772-8975-402F-8340-73D564A17D03}"/>
              </a:ext>
            </a:extLst>
          </p:cNvPr>
          <p:cNvSpPr/>
          <p:nvPr userDrawn="1"/>
        </p:nvSpPr>
        <p:spPr>
          <a:xfrm>
            <a:off x="855699" y="32831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C9652C1C-0F05-4CEF-873D-02350DD81827}"/>
              </a:ext>
            </a:extLst>
          </p:cNvPr>
          <p:cNvSpPr/>
          <p:nvPr userDrawn="1"/>
        </p:nvSpPr>
        <p:spPr>
          <a:xfrm>
            <a:off x="11663385" y="19790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756B701-2513-4C6A-8B7D-D25D23DE9DB1}"/>
              </a:ext>
            </a:extLst>
          </p:cNvPr>
          <p:cNvSpPr/>
          <p:nvPr userDrawn="1"/>
        </p:nvSpPr>
        <p:spPr>
          <a:xfrm>
            <a:off x="-23543417" y="26552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48B545A-0D73-4897-A5F8-2C044E8BE6DF}"/>
              </a:ext>
            </a:extLst>
          </p:cNvPr>
          <p:cNvSpPr/>
          <p:nvPr userDrawn="1"/>
        </p:nvSpPr>
        <p:spPr>
          <a:xfrm>
            <a:off x="855699" y="32958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6339BF00-9854-43B6-BBCA-E0AEEDC69BE3}"/>
              </a:ext>
            </a:extLst>
          </p:cNvPr>
          <p:cNvSpPr/>
          <p:nvPr userDrawn="1"/>
        </p:nvSpPr>
        <p:spPr>
          <a:xfrm>
            <a:off x="-623614" y="32814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7BA2DF6-F41A-4862-B6B8-4B2CD84B8E72}"/>
              </a:ext>
            </a:extLst>
          </p:cNvPr>
          <p:cNvSpPr/>
          <p:nvPr userDrawn="1"/>
        </p:nvSpPr>
        <p:spPr>
          <a:xfrm>
            <a:off x="931889" y="17302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84BC6BEB-4CEC-4776-B452-DA5502B05AD0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9477796 w 24387176"/>
              <a:gd name="connsiteY0" fmla="*/ 3897549 h 13716000"/>
              <a:gd name="connsiteX1" fmla="*/ 19486516 w 24387176"/>
              <a:gd name="connsiteY1" fmla="*/ 3898997 h 13716000"/>
              <a:gd name="connsiteX2" fmla="*/ 19473688 w 24387176"/>
              <a:gd name="connsiteY2" fmla="*/ 3913244 h 13716000"/>
              <a:gd name="connsiteX3" fmla="*/ 9601470 w 24387176"/>
              <a:gd name="connsiteY3" fmla="*/ 2967682 h 13716000"/>
              <a:gd name="connsiteX4" fmla="*/ 10385838 w 24387176"/>
              <a:gd name="connsiteY4" fmla="*/ 4422209 h 13716000"/>
              <a:gd name="connsiteX5" fmla="*/ 9601470 w 24387176"/>
              <a:gd name="connsiteY5" fmla="*/ 5876736 h 13716000"/>
              <a:gd name="connsiteX6" fmla="*/ 8817103 w 24387176"/>
              <a:gd name="connsiteY6" fmla="*/ 4422209 h 13716000"/>
              <a:gd name="connsiteX7" fmla="*/ 9601470 w 24387176"/>
              <a:gd name="connsiteY7" fmla="*/ 2967682 h 13716000"/>
              <a:gd name="connsiteX8" fmla="*/ 16899408 w 24387176"/>
              <a:gd name="connsiteY8" fmla="*/ 1856627 h 13716000"/>
              <a:gd name="connsiteX9" fmla="*/ 16899408 w 24387176"/>
              <a:gd name="connsiteY9" fmla="*/ 2973241 h 13716000"/>
              <a:gd name="connsiteX10" fmla="*/ 18807434 w 24387176"/>
              <a:gd name="connsiteY10" fmla="*/ 2973241 h 13716000"/>
              <a:gd name="connsiteX11" fmla="*/ 18876288 w 24387176"/>
              <a:gd name="connsiteY11" fmla="*/ 2973240 h 13716000"/>
              <a:gd name="connsiteX12" fmla="*/ 18845344 w 24387176"/>
              <a:gd name="connsiteY12" fmla="*/ 3008746 h 13716000"/>
              <a:gd name="connsiteX13" fmla="*/ 18845764 w 24387176"/>
              <a:gd name="connsiteY13" fmla="*/ 3008862 h 13716000"/>
              <a:gd name="connsiteX14" fmla="*/ 18759024 w 24387176"/>
              <a:gd name="connsiteY14" fmla="*/ 3104429 h 13716000"/>
              <a:gd name="connsiteX15" fmla="*/ 17981558 w 24387176"/>
              <a:gd name="connsiteY15" fmla="*/ 3961014 h 13716000"/>
              <a:gd name="connsiteX16" fmla="*/ 17981558 w 24387176"/>
              <a:gd name="connsiteY16" fmla="*/ 4873630 h 13716000"/>
              <a:gd name="connsiteX17" fmla="*/ 18569912 w 24387176"/>
              <a:gd name="connsiteY17" fmla="*/ 4873630 h 13716000"/>
              <a:gd name="connsiteX18" fmla="*/ 19158264 w 24387176"/>
              <a:gd name="connsiteY18" fmla="*/ 5002470 h 13716000"/>
              <a:gd name="connsiteX19" fmla="*/ 19336876 w 24387176"/>
              <a:gd name="connsiteY19" fmla="*/ 5367518 h 13716000"/>
              <a:gd name="connsiteX20" fmla="*/ 19126748 w 24387176"/>
              <a:gd name="connsiteY20" fmla="*/ 5764773 h 13716000"/>
              <a:gd name="connsiteX21" fmla="*/ 18548900 w 24387176"/>
              <a:gd name="connsiteY21" fmla="*/ 5893615 h 13716000"/>
              <a:gd name="connsiteX22" fmla="*/ 17823964 w 24387176"/>
              <a:gd name="connsiteY22" fmla="*/ 5786248 h 13716000"/>
              <a:gd name="connsiteX23" fmla="*/ 17162064 w 24387176"/>
              <a:gd name="connsiteY23" fmla="*/ 5474885 h 13716000"/>
              <a:gd name="connsiteX24" fmla="*/ 16647257 w 24387176"/>
              <a:gd name="connsiteY24" fmla="*/ 6559288 h 13716000"/>
              <a:gd name="connsiteX25" fmla="*/ 17550798 w 24387176"/>
              <a:gd name="connsiteY25" fmla="*/ 6935072 h 13716000"/>
              <a:gd name="connsiteX26" fmla="*/ 18590924 w 24387176"/>
              <a:gd name="connsiteY26" fmla="*/ 7063911 h 13716000"/>
              <a:gd name="connsiteX27" fmla="*/ 19820164 w 24387176"/>
              <a:gd name="connsiteY27" fmla="*/ 6827704 h 13716000"/>
              <a:gd name="connsiteX28" fmla="*/ 20534592 w 24387176"/>
              <a:gd name="connsiteY28" fmla="*/ 6194243 h 13716000"/>
              <a:gd name="connsiteX29" fmla="*/ 20765732 w 24387176"/>
              <a:gd name="connsiteY29" fmla="*/ 5367519 h 13716000"/>
              <a:gd name="connsiteX30" fmla="*/ 20282444 w 24387176"/>
              <a:gd name="connsiteY30" fmla="*/ 4272377 h 13716000"/>
              <a:gd name="connsiteX31" fmla="*/ 19506780 w 24387176"/>
              <a:gd name="connsiteY31" fmla="*/ 3902362 h 13716000"/>
              <a:gd name="connsiteX32" fmla="*/ 19486516 w 24387176"/>
              <a:gd name="connsiteY32" fmla="*/ 3898997 h 13716000"/>
              <a:gd name="connsiteX33" fmla="*/ 19505034 w 24387176"/>
              <a:gd name="connsiteY33" fmla="*/ 3878434 h 13716000"/>
              <a:gd name="connsiteX34" fmla="*/ 20513580 w 24387176"/>
              <a:gd name="connsiteY34" fmla="*/ 2758507 h 13716000"/>
              <a:gd name="connsiteX35" fmla="*/ 20513580 w 24387176"/>
              <a:gd name="connsiteY35" fmla="*/ 1856627 h 13716000"/>
              <a:gd name="connsiteX36" fmla="*/ 16899408 w 24387176"/>
              <a:gd name="connsiteY36" fmla="*/ 1856627 h 13716000"/>
              <a:gd name="connsiteX37" fmla="*/ 5040118 w 24387176"/>
              <a:gd name="connsiteY37" fmla="*/ 1813781 h 13716000"/>
              <a:gd name="connsiteX38" fmla="*/ 3777553 w 24387176"/>
              <a:gd name="connsiteY38" fmla="*/ 2103424 h 13716000"/>
              <a:gd name="connsiteX39" fmla="*/ 2974102 w 24387176"/>
              <a:gd name="connsiteY39" fmla="*/ 2875804 h 13716000"/>
              <a:gd name="connsiteX40" fmla="*/ 4017544 w 24387176"/>
              <a:gd name="connsiteY40" fmla="*/ 3476545 h 13716000"/>
              <a:gd name="connsiteX41" fmla="*/ 4403618 w 24387176"/>
              <a:gd name="connsiteY41" fmla="*/ 3101083 h 13716000"/>
              <a:gd name="connsiteX42" fmla="*/ 4904471 w 24387176"/>
              <a:gd name="connsiteY42" fmla="*/ 2983081 h 13716000"/>
              <a:gd name="connsiteX43" fmla="*/ 5384452 w 24387176"/>
              <a:gd name="connsiteY43" fmla="*/ 3122538 h 13716000"/>
              <a:gd name="connsiteX44" fmla="*/ 5551404 w 24387176"/>
              <a:gd name="connsiteY44" fmla="*/ 3508728 h 13716000"/>
              <a:gd name="connsiteX45" fmla="*/ 5509668 w 24387176"/>
              <a:gd name="connsiteY45" fmla="*/ 3734007 h 13716000"/>
              <a:gd name="connsiteX46" fmla="*/ 5384452 w 24387176"/>
              <a:gd name="connsiteY46" fmla="*/ 3991466 h 13716000"/>
              <a:gd name="connsiteX47" fmla="*/ 5092290 w 24387176"/>
              <a:gd name="connsiteY47" fmla="*/ 4334746 h 13716000"/>
              <a:gd name="connsiteX48" fmla="*/ 3234963 w 24387176"/>
              <a:gd name="connsiteY48" fmla="*/ 6115512 h 13716000"/>
              <a:gd name="connsiteX49" fmla="*/ 3234963 w 24387176"/>
              <a:gd name="connsiteY49" fmla="*/ 7027349 h 13716000"/>
              <a:gd name="connsiteX50" fmla="*/ 7095695 w 24387176"/>
              <a:gd name="connsiteY50" fmla="*/ 7027349 h 13716000"/>
              <a:gd name="connsiteX51" fmla="*/ 7095695 w 24387176"/>
              <a:gd name="connsiteY51" fmla="*/ 5879505 h 13716000"/>
              <a:gd name="connsiteX52" fmla="*/ 5186199 w 24387176"/>
              <a:gd name="connsiteY52" fmla="*/ 5879505 h 13716000"/>
              <a:gd name="connsiteX53" fmla="*/ 6125297 w 24387176"/>
              <a:gd name="connsiteY53" fmla="*/ 4989124 h 13716000"/>
              <a:gd name="connsiteX54" fmla="*/ 6657453 w 24387176"/>
              <a:gd name="connsiteY54" fmla="*/ 4377657 h 13716000"/>
              <a:gd name="connsiteX55" fmla="*/ 6897444 w 24387176"/>
              <a:gd name="connsiteY55" fmla="*/ 3862737 h 13716000"/>
              <a:gd name="connsiteX56" fmla="*/ 6970484 w 24387176"/>
              <a:gd name="connsiteY56" fmla="*/ 3369270 h 13716000"/>
              <a:gd name="connsiteX57" fmla="*/ 6720059 w 24387176"/>
              <a:gd name="connsiteY57" fmla="*/ 2543252 h 13716000"/>
              <a:gd name="connsiteX58" fmla="*/ 6041822 w 24387176"/>
              <a:gd name="connsiteY58" fmla="*/ 2006877 h 13716000"/>
              <a:gd name="connsiteX59" fmla="*/ 5040118 w 24387176"/>
              <a:gd name="connsiteY59" fmla="*/ 1813781 h 13716000"/>
              <a:gd name="connsiteX60" fmla="*/ 9588580 w 24387176"/>
              <a:gd name="connsiteY60" fmla="*/ 1750439 h 13716000"/>
              <a:gd name="connsiteX61" fmla="*/ 7431285 w 24387176"/>
              <a:gd name="connsiteY61" fmla="*/ 4422208 h 13716000"/>
              <a:gd name="connsiteX62" fmla="*/ 9588580 w 24387176"/>
              <a:gd name="connsiteY62" fmla="*/ 7093976 h 13716000"/>
              <a:gd name="connsiteX63" fmla="*/ 11745872 w 24387176"/>
              <a:gd name="connsiteY63" fmla="*/ 4422208 h 13716000"/>
              <a:gd name="connsiteX64" fmla="*/ 9588580 w 24387176"/>
              <a:gd name="connsiteY64" fmla="*/ 1750439 h 13716000"/>
              <a:gd name="connsiteX65" fmla="*/ 14137040 w 24387176"/>
              <a:gd name="connsiteY65" fmla="*/ 1741877 h 13716000"/>
              <a:gd name="connsiteX66" fmla="*/ 12884911 w 24387176"/>
              <a:gd name="connsiteY66" fmla="*/ 2031520 h 13716000"/>
              <a:gd name="connsiteX67" fmla="*/ 12081461 w 24387176"/>
              <a:gd name="connsiteY67" fmla="*/ 2803900 h 13716000"/>
              <a:gd name="connsiteX68" fmla="*/ 13124902 w 24387176"/>
              <a:gd name="connsiteY68" fmla="*/ 3404641 h 13716000"/>
              <a:gd name="connsiteX69" fmla="*/ 13500541 w 24387176"/>
              <a:gd name="connsiteY69" fmla="*/ 3029179 h 13716000"/>
              <a:gd name="connsiteX70" fmla="*/ 14011827 w 24387176"/>
              <a:gd name="connsiteY70" fmla="*/ 2911176 h 13716000"/>
              <a:gd name="connsiteX71" fmla="*/ 14491812 w 24387176"/>
              <a:gd name="connsiteY71" fmla="*/ 3050634 h 13716000"/>
              <a:gd name="connsiteX72" fmla="*/ 14648327 w 24387176"/>
              <a:gd name="connsiteY72" fmla="*/ 3436824 h 13716000"/>
              <a:gd name="connsiteX73" fmla="*/ 14617023 w 24387176"/>
              <a:gd name="connsiteY73" fmla="*/ 3662102 h 13716000"/>
              <a:gd name="connsiteX74" fmla="*/ 14491812 w 24387176"/>
              <a:gd name="connsiteY74" fmla="*/ 3919561 h 13716000"/>
              <a:gd name="connsiteX75" fmla="*/ 14189213 w 24387176"/>
              <a:gd name="connsiteY75" fmla="*/ 4262843 h 13716000"/>
              <a:gd name="connsiteX76" fmla="*/ 12331886 w 24387176"/>
              <a:gd name="connsiteY76" fmla="*/ 6043607 h 13716000"/>
              <a:gd name="connsiteX77" fmla="*/ 12331886 w 24387176"/>
              <a:gd name="connsiteY77" fmla="*/ 6955445 h 13716000"/>
              <a:gd name="connsiteX78" fmla="*/ 16203055 w 24387176"/>
              <a:gd name="connsiteY78" fmla="*/ 6955445 h 13716000"/>
              <a:gd name="connsiteX79" fmla="*/ 16203055 w 24387176"/>
              <a:gd name="connsiteY79" fmla="*/ 5807602 h 13716000"/>
              <a:gd name="connsiteX80" fmla="*/ 14283122 w 24387176"/>
              <a:gd name="connsiteY80" fmla="*/ 5807602 h 13716000"/>
              <a:gd name="connsiteX81" fmla="*/ 15222220 w 24387176"/>
              <a:gd name="connsiteY81" fmla="*/ 4917219 h 13716000"/>
              <a:gd name="connsiteX82" fmla="*/ 15754374 w 24387176"/>
              <a:gd name="connsiteY82" fmla="*/ 4305751 h 13716000"/>
              <a:gd name="connsiteX83" fmla="*/ 16004801 w 24387176"/>
              <a:gd name="connsiteY83" fmla="*/ 3790831 h 13716000"/>
              <a:gd name="connsiteX84" fmla="*/ 16067407 w 24387176"/>
              <a:gd name="connsiteY84" fmla="*/ 3297366 h 13716000"/>
              <a:gd name="connsiteX85" fmla="*/ 15816981 w 24387176"/>
              <a:gd name="connsiteY85" fmla="*/ 2471348 h 13716000"/>
              <a:gd name="connsiteX86" fmla="*/ 15138745 w 24387176"/>
              <a:gd name="connsiteY86" fmla="*/ 1934973 h 13716000"/>
              <a:gd name="connsiteX87" fmla="*/ 14137040 w 24387176"/>
              <a:gd name="connsiteY87" fmla="*/ 1741877 h 13716000"/>
              <a:gd name="connsiteX88" fmla="*/ 0 w 24387176"/>
              <a:gd name="connsiteY88" fmla="*/ 0 h 13716000"/>
              <a:gd name="connsiteX89" fmla="*/ 24387176 w 24387176"/>
              <a:gd name="connsiteY89" fmla="*/ 0 h 13716000"/>
              <a:gd name="connsiteX90" fmla="*/ 24387176 w 24387176"/>
              <a:gd name="connsiteY90" fmla="*/ 13716000 h 13716000"/>
              <a:gd name="connsiteX91" fmla="*/ 0 w 24387176"/>
              <a:gd name="connsiteY91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24387176" h="13716000">
                <a:moveTo>
                  <a:pt x="19477796" y="3897549"/>
                </a:moveTo>
                <a:lnTo>
                  <a:pt x="19486516" y="3898997"/>
                </a:lnTo>
                <a:lnTo>
                  <a:pt x="19473688" y="3913244"/>
                </a:lnTo>
                <a:close/>
                <a:moveTo>
                  <a:pt x="9601470" y="2967682"/>
                </a:moveTo>
                <a:cubicBezTo>
                  <a:pt x="10034666" y="2967682"/>
                  <a:pt x="10385838" y="3618896"/>
                  <a:pt x="10385838" y="4422209"/>
                </a:cubicBezTo>
                <a:cubicBezTo>
                  <a:pt x="10385838" y="5225523"/>
                  <a:pt x="10034666" y="5876736"/>
                  <a:pt x="9601470" y="5876736"/>
                </a:cubicBezTo>
                <a:cubicBezTo>
                  <a:pt x="9168275" y="5876736"/>
                  <a:pt x="8817103" y="5225523"/>
                  <a:pt x="8817103" y="4422209"/>
                </a:cubicBezTo>
                <a:cubicBezTo>
                  <a:pt x="8817103" y="3618896"/>
                  <a:pt x="9168275" y="2967682"/>
                  <a:pt x="9601470" y="2967682"/>
                </a:cubicBezTo>
                <a:close/>
                <a:moveTo>
                  <a:pt x="16899408" y="1856627"/>
                </a:moveTo>
                <a:cubicBezTo>
                  <a:pt x="16899408" y="1856627"/>
                  <a:pt x="16899408" y="1856627"/>
                  <a:pt x="16899408" y="2973241"/>
                </a:cubicBezTo>
                <a:cubicBezTo>
                  <a:pt x="16899408" y="2973241"/>
                  <a:pt x="16899408" y="2973241"/>
                  <a:pt x="18807434" y="2973241"/>
                </a:cubicBezTo>
                <a:lnTo>
                  <a:pt x="18876288" y="2973240"/>
                </a:lnTo>
                <a:lnTo>
                  <a:pt x="18845344" y="3008746"/>
                </a:lnTo>
                <a:lnTo>
                  <a:pt x="18845764" y="3008862"/>
                </a:lnTo>
                <a:lnTo>
                  <a:pt x="18759024" y="3104429"/>
                </a:lnTo>
                <a:cubicBezTo>
                  <a:pt x="18569912" y="3312787"/>
                  <a:pt x="18317760" y="3590599"/>
                  <a:pt x="17981558" y="3961014"/>
                </a:cubicBezTo>
                <a:cubicBezTo>
                  <a:pt x="17981558" y="3961014"/>
                  <a:pt x="17981558" y="3961014"/>
                  <a:pt x="17981558" y="4873630"/>
                </a:cubicBezTo>
                <a:cubicBezTo>
                  <a:pt x="17981558" y="4873630"/>
                  <a:pt x="17981558" y="4873630"/>
                  <a:pt x="18569912" y="4873630"/>
                </a:cubicBezTo>
                <a:cubicBezTo>
                  <a:pt x="18843076" y="4873632"/>
                  <a:pt x="19042696" y="4916577"/>
                  <a:pt x="19158264" y="5002470"/>
                </a:cubicBezTo>
                <a:cubicBezTo>
                  <a:pt x="19284340" y="5099102"/>
                  <a:pt x="19336876" y="5217205"/>
                  <a:pt x="19336876" y="5367518"/>
                </a:cubicBezTo>
                <a:cubicBezTo>
                  <a:pt x="19336876" y="5539303"/>
                  <a:pt x="19263328" y="5668143"/>
                  <a:pt x="19126748" y="5764773"/>
                </a:cubicBezTo>
                <a:cubicBezTo>
                  <a:pt x="18979656" y="5850667"/>
                  <a:pt x="18790544" y="5893615"/>
                  <a:pt x="18548900" y="5893615"/>
                </a:cubicBezTo>
                <a:cubicBezTo>
                  <a:pt x="18307256" y="5893615"/>
                  <a:pt x="18076116" y="5861407"/>
                  <a:pt x="17823964" y="5786248"/>
                </a:cubicBezTo>
                <a:cubicBezTo>
                  <a:pt x="17582320" y="5711092"/>
                  <a:pt x="17361686" y="5614462"/>
                  <a:pt x="17162064" y="5474885"/>
                </a:cubicBezTo>
                <a:cubicBezTo>
                  <a:pt x="17162064" y="5474885"/>
                  <a:pt x="17162064" y="5474885"/>
                  <a:pt x="16647257" y="6559288"/>
                </a:cubicBezTo>
                <a:cubicBezTo>
                  <a:pt x="16899408" y="6720337"/>
                  <a:pt x="17204090" y="6849179"/>
                  <a:pt x="17550798" y="6935072"/>
                </a:cubicBezTo>
                <a:cubicBezTo>
                  <a:pt x="17897508" y="7020965"/>
                  <a:pt x="18244216" y="7063911"/>
                  <a:pt x="18590924" y="7063911"/>
                </a:cubicBezTo>
                <a:cubicBezTo>
                  <a:pt x="19095228" y="7063911"/>
                  <a:pt x="19504974" y="6988754"/>
                  <a:pt x="19820164" y="6827704"/>
                </a:cubicBezTo>
                <a:cubicBezTo>
                  <a:pt x="20145856" y="6655919"/>
                  <a:pt x="20376996" y="6451921"/>
                  <a:pt x="20534592" y="6194243"/>
                </a:cubicBezTo>
                <a:cubicBezTo>
                  <a:pt x="20692188" y="5936562"/>
                  <a:pt x="20765732" y="5657407"/>
                  <a:pt x="20765732" y="5367519"/>
                </a:cubicBezTo>
                <a:cubicBezTo>
                  <a:pt x="20765732" y="4916577"/>
                  <a:pt x="20608140" y="4551530"/>
                  <a:pt x="20282444" y="4272377"/>
                </a:cubicBezTo>
                <a:cubicBezTo>
                  <a:pt x="20085448" y="4091196"/>
                  <a:pt x="19826896" y="3968731"/>
                  <a:pt x="19506780" y="3902362"/>
                </a:cubicBezTo>
                <a:lnTo>
                  <a:pt x="19486516" y="3898997"/>
                </a:lnTo>
                <a:lnTo>
                  <a:pt x="19505034" y="3878434"/>
                </a:lnTo>
                <a:cubicBezTo>
                  <a:pt x="19700488" y="3661393"/>
                  <a:pt x="20013216" y="3314129"/>
                  <a:pt x="20513580" y="2758507"/>
                </a:cubicBezTo>
                <a:cubicBezTo>
                  <a:pt x="20513580" y="2758507"/>
                  <a:pt x="20513580" y="2758507"/>
                  <a:pt x="20513580" y="1856627"/>
                </a:cubicBezTo>
                <a:cubicBezTo>
                  <a:pt x="20513580" y="1856627"/>
                  <a:pt x="20513580" y="1856627"/>
                  <a:pt x="16899408" y="1856627"/>
                </a:cubicBezTo>
                <a:close/>
                <a:moveTo>
                  <a:pt x="5040118" y="1813781"/>
                </a:moveTo>
                <a:cubicBezTo>
                  <a:pt x="4549701" y="1813781"/>
                  <a:pt x="4132325" y="1910329"/>
                  <a:pt x="3777553" y="2103424"/>
                </a:cubicBezTo>
                <a:cubicBezTo>
                  <a:pt x="3433218" y="2296520"/>
                  <a:pt x="3161923" y="2553980"/>
                  <a:pt x="2974102" y="2875804"/>
                </a:cubicBezTo>
                <a:cubicBezTo>
                  <a:pt x="4017544" y="3476545"/>
                  <a:pt x="4017544" y="3476545"/>
                  <a:pt x="4017544" y="3476545"/>
                </a:cubicBezTo>
                <a:cubicBezTo>
                  <a:pt x="4121890" y="3315632"/>
                  <a:pt x="4247103" y="3186903"/>
                  <a:pt x="4403618" y="3101083"/>
                </a:cubicBezTo>
                <a:cubicBezTo>
                  <a:pt x="4560134" y="3025991"/>
                  <a:pt x="4727085" y="2983081"/>
                  <a:pt x="4904471" y="2983081"/>
                </a:cubicBezTo>
                <a:cubicBezTo>
                  <a:pt x="5123593" y="2983081"/>
                  <a:pt x="5280109" y="3025991"/>
                  <a:pt x="5384452" y="3122538"/>
                </a:cubicBezTo>
                <a:cubicBezTo>
                  <a:pt x="5488797" y="3208358"/>
                  <a:pt x="5551404" y="3337088"/>
                  <a:pt x="5551404" y="3508728"/>
                </a:cubicBezTo>
                <a:cubicBezTo>
                  <a:pt x="5551404" y="3573092"/>
                  <a:pt x="5530537" y="3648186"/>
                  <a:pt x="5509668" y="3734007"/>
                </a:cubicBezTo>
                <a:cubicBezTo>
                  <a:pt x="5488797" y="3809098"/>
                  <a:pt x="5447060" y="3894918"/>
                  <a:pt x="5384452" y="3991466"/>
                </a:cubicBezTo>
                <a:cubicBezTo>
                  <a:pt x="5321847" y="4098740"/>
                  <a:pt x="5227936" y="4206014"/>
                  <a:pt x="5092290" y="4334746"/>
                </a:cubicBezTo>
                <a:cubicBezTo>
                  <a:pt x="3234963" y="6115512"/>
                  <a:pt x="3234963" y="6115512"/>
                  <a:pt x="3234963" y="6115512"/>
                </a:cubicBezTo>
                <a:cubicBezTo>
                  <a:pt x="3234963" y="7027349"/>
                  <a:pt x="3234963" y="7027349"/>
                  <a:pt x="3234963" y="7027349"/>
                </a:cubicBezTo>
                <a:cubicBezTo>
                  <a:pt x="7095695" y="7027349"/>
                  <a:pt x="7095695" y="7027349"/>
                  <a:pt x="7095695" y="7027349"/>
                </a:cubicBezTo>
                <a:cubicBezTo>
                  <a:pt x="7095695" y="5879505"/>
                  <a:pt x="7095695" y="5879505"/>
                  <a:pt x="7095695" y="5879505"/>
                </a:cubicBezTo>
                <a:cubicBezTo>
                  <a:pt x="5186199" y="5879505"/>
                  <a:pt x="5186199" y="5879505"/>
                  <a:pt x="5186199" y="5879505"/>
                </a:cubicBezTo>
                <a:lnTo>
                  <a:pt x="6125297" y="4989124"/>
                </a:lnTo>
                <a:cubicBezTo>
                  <a:pt x="6354854" y="4763847"/>
                  <a:pt x="6532240" y="4560023"/>
                  <a:pt x="6657453" y="4377657"/>
                </a:cubicBezTo>
                <a:cubicBezTo>
                  <a:pt x="6772231" y="4195287"/>
                  <a:pt x="6855708" y="4023649"/>
                  <a:pt x="6897444" y="3862737"/>
                </a:cubicBezTo>
                <a:cubicBezTo>
                  <a:pt x="6939182" y="3701824"/>
                  <a:pt x="6970484" y="3530184"/>
                  <a:pt x="6970484" y="3369270"/>
                </a:cubicBezTo>
                <a:cubicBezTo>
                  <a:pt x="6970484" y="3058172"/>
                  <a:pt x="6887010" y="2779258"/>
                  <a:pt x="6720059" y="2543252"/>
                </a:cubicBezTo>
                <a:cubicBezTo>
                  <a:pt x="6553106" y="2307247"/>
                  <a:pt x="6333985" y="2135607"/>
                  <a:pt x="6041822" y="2006877"/>
                </a:cubicBezTo>
                <a:cubicBezTo>
                  <a:pt x="5749658" y="1878147"/>
                  <a:pt x="5415759" y="1813781"/>
                  <a:pt x="5040118" y="1813781"/>
                </a:cubicBezTo>
                <a:close/>
                <a:moveTo>
                  <a:pt x="9588580" y="1750439"/>
                </a:moveTo>
                <a:cubicBezTo>
                  <a:pt x="8397137" y="1750439"/>
                  <a:pt x="7431285" y="2946630"/>
                  <a:pt x="7431285" y="4422208"/>
                </a:cubicBezTo>
                <a:cubicBezTo>
                  <a:pt x="7431285" y="5897786"/>
                  <a:pt x="8397137" y="7093976"/>
                  <a:pt x="9588580" y="7093976"/>
                </a:cubicBezTo>
                <a:cubicBezTo>
                  <a:pt x="10780019" y="7093976"/>
                  <a:pt x="11745872" y="5897786"/>
                  <a:pt x="11745872" y="4422208"/>
                </a:cubicBezTo>
                <a:cubicBezTo>
                  <a:pt x="11745872" y="2946630"/>
                  <a:pt x="10780019" y="1750439"/>
                  <a:pt x="9588580" y="1750439"/>
                </a:cubicBezTo>
                <a:close/>
                <a:moveTo>
                  <a:pt x="14137040" y="1741877"/>
                </a:moveTo>
                <a:cubicBezTo>
                  <a:pt x="13646622" y="1741877"/>
                  <a:pt x="13229247" y="1838425"/>
                  <a:pt x="12884911" y="2031520"/>
                </a:cubicBezTo>
                <a:cubicBezTo>
                  <a:pt x="12530141" y="2224616"/>
                  <a:pt x="12258846" y="2482075"/>
                  <a:pt x="12081461" y="2803900"/>
                </a:cubicBezTo>
                <a:cubicBezTo>
                  <a:pt x="13124902" y="3404641"/>
                  <a:pt x="13124902" y="3404641"/>
                  <a:pt x="13124902" y="3404641"/>
                </a:cubicBezTo>
                <a:cubicBezTo>
                  <a:pt x="13218812" y="3243728"/>
                  <a:pt x="13344026" y="3114999"/>
                  <a:pt x="13500541" y="3029179"/>
                </a:cubicBezTo>
                <a:cubicBezTo>
                  <a:pt x="13657057" y="2954087"/>
                  <a:pt x="13824008" y="2911176"/>
                  <a:pt x="14011827" y="2911176"/>
                </a:cubicBezTo>
                <a:cubicBezTo>
                  <a:pt x="14220516" y="2911176"/>
                  <a:pt x="14377033" y="2954087"/>
                  <a:pt x="14491812" y="3050634"/>
                </a:cubicBezTo>
                <a:cubicBezTo>
                  <a:pt x="14596155" y="3136454"/>
                  <a:pt x="14648327" y="3265184"/>
                  <a:pt x="14648327" y="3436824"/>
                </a:cubicBezTo>
                <a:cubicBezTo>
                  <a:pt x="14648327" y="3501188"/>
                  <a:pt x="14637893" y="3576282"/>
                  <a:pt x="14617023" y="3662102"/>
                </a:cubicBezTo>
                <a:cubicBezTo>
                  <a:pt x="14596155" y="3737194"/>
                  <a:pt x="14554418" y="3823013"/>
                  <a:pt x="14491812" y="3919561"/>
                </a:cubicBezTo>
                <a:cubicBezTo>
                  <a:pt x="14418770" y="4026836"/>
                  <a:pt x="14324860" y="4134112"/>
                  <a:pt x="14189213" y="4262843"/>
                </a:cubicBezTo>
                <a:cubicBezTo>
                  <a:pt x="12331886" y="6043607"/>
                  <a:pt x="12331886" y="6043607"/>
                  <a:pt x="12331886" y="6043607"/>
                </a:cubicBezTo>
                <a:cubicBezTo>
                  <a:pt x="12331886" y="6955445"/>
                  <a:pt x="12331886" y="6955445"/>
                  <a:pt x="12331886" y="6955445"/>
                </a:cubicBezTo>
                <a:cubicBezTo>
                  <a:pt x="16203055" y="6955445"/>
                  <a:pt x="16203055" y="6955445"/>
                  <a:pt x="16203055" y="6955445"/>
                </a:cubicBezTo>
                <a:cubicBezTo>
                  <a:pt x="16203055" y="5807602"/>
                  <a:pt x="16203055" y="5807602"/>
                  <a:pt x="16203055" y="5807602"/>
                </a:cubicBezTo>
                <a:cubicBezTo>
                  <a:pt x="14283122" y="5807602"/>
                  <a:pt x="14283122" y="5807602"/>
                  <a:pt x="14283122" y="5807602"/>
                </a:cubicBezTo>
                <a:lnTo>
                  <a:pt x="15222220" y="4917219"/>
                </a:lnTo>
                <a:cubicBezTo>
                  <a:pt x="15462211" y="4691943"/>
                  <a:pt x="15639598" y="4488121"/>
                  <a:pt x="15754374" y="4305751"/>
                </a:cubicBezTo>
                <a:cubicBezTo>
                  <a:pt x="15879588" y="4123383"/>
                  <a:pt x="15963064" y="3951744"/>
                  <a:pt x="16004801" y="3790831"/>
                </a:cubicBezTo>
                <a:cubicBezTo>
                  <a:pt x="16046540" y="3629919"/>
                  <a:pt x="16067407" y="3458280"/>
                  <a:pt x="16067407" y="3297366"/>
                </a:cubicBezTo>
                <a:cubicBezTo>
                  <a:pt x="16067407" y="2986268"/>
                  <a:pt x="15983933" y="2707354"/>
                  <a:pt x="15816981" y="2471348"/>
                </a:cubicBezTo>
                <a:cubicBezTo>
                  <a:pt x="15660465" y="2235343"/>
                  <a:pt x="15430908" y="2063703"/>
                  <a:pt x="15138745" y="1934973"/>
                </a:cubicBezTo>
                <a:cubicBezTo>
                  <a:pt x="14857015" y="1806242"/>
                  <a:pt x="14523114" y="1741877"/>
                  <a:pt x="14137040" y="1741877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4D2BFDD-EEBF-4292-BB78-7BA0E40C27E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8AE343E1-A1C3-42E4-83DF-9E2EBB74D1A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3E66257-9452-4B9C-8CC1-376A2BDF6ECF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44BE4308-0622-4FBA-B4C5-A1EA20EEDF4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58CB7C2C-9941-4D8B-B624-3DD5EBB027CF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6C8E633F-99FC-4465-A616-47D8F219F887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0359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8" grpId="0" animBg="1"/>
      <p:bldP spid="25" grpId="0"/>
    </p:bldLst>
  </p:timing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E29AEDB-12B2-4EAD-A439-43FD6A2AA9C7}"/>
              </a:ext>
            </a:extLst>
          </p:cNvPr>
          <p:cNvSpPr/>
          <p:nvPr userDrawn="1"/>
        </p:nvSpPr>
        <p:spPr>
          <a:xfrm>
            <a:off x="-809120" y="24994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7929C264-E450-4ACE-9B1F-2C37EE0D6B4E}"/>
              </a:ext>
            </a:extLst>
          </p:cNvPr>
          <p:cNvSpPr/>
          <p:nvPr userDrawn="1"/>
        </p:nvSpPr>
        <p:spPr>
          <a:xfrm>
            <a:off x="670193" y="23973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6F04DD96-97D3-407A-8223-2950A5AEC5AC}"/>
              </a:ext>
            </a:extLst>
          </p:cNvPr>
          <p:cNvSpPr/>
          <p:nvPr userDrawn="1"/>
        </p:nvSpPr>
        <p:spPr>
          <a:xfrm>
            <a:off x="11477879" y="10932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B72BE80-75BD-4EE1-8575-A9E298F7C131}"/>
              </a:ext>
            </a:extLst>
          </p:cNvPr>
          <p:cNvSpPr/>
          <p:nvPr userDrawn="1"/>
        </p:nvSpPr>
        <p:spPr>
          <a:xfrm>
            <a:off x="-23728923" y="17694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E2C3B0B-511F-4345-A36A-901D166E434C}"/>
              </a:ext>
            </a:extLst>
          </p:cNvPr>
          <p:cNvSpPr/>
          <p:nvPr userDrawn="1"/>
        </p:nvSpPr>
        <p:spPr>
          <a:xfrm>
            <a:off x="670193" y="24100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68F9772-9AD1-4F57-9628-F5851893B58F}"/>
              </a:ext>
            </a:extLst>
          </p:cNvPr>
          <p:cNvSpPr/>
          <p:nvPr userDrawn="1"/>
        </p:nvSpPr>
        <p:spPr>
          <a:xfrm>
            <a:off x="-809120" y="23956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622A04C-617F-4CAB-9A42-03DA7CCF5453}"/>
              </a:ext>
            </a:extLst>
          </p:cNvPr>
          <p:cNvSpPr/>
          <p:nvPr userDrawn="1"/>
        </p:nvSpPr>
        <p:spPr>
          <a:xfrm>
            <a:off x="-1070816" y="15374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93252BC-B102-4C22-836B-9C5E1BF0EE76}"/>
              </a:ext>
            </a:extLst>
          </p:cNvPr>
          <p:cNvSpPr/>
          <p:nvPr userDrawn="1"/>
        </p:nvSpPr>
        <p:spPr>
          <a:xfrm>
            <a:off x="931889" y="33593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CAB563C-3BF6-4E84-AAFC-DC56432803FA}"/>
              </a:ext>
            </a:extLst>
          </p:cNvPr>
          <p:cNvSpPr/>
          <p:nvPr userDrawn="1"/>
        </p:nvSpPr>
        <p:spPr>
          <a:xfrm>
            <a:off x="11739575" y="20552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BE7C2D0-5833-401E-AC6A-5D740B34ED74}"/>
              </a:ext>
            </a:extLst>
          </p:cNvPr>
          <p:cNvSpPr/>
          <p:nvPr userDrawn="1"/>
        </p:nvSpPr>
        <p:spPr>
          <a:xfrm>
            <a:off x="-23467227" y="27314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37B92AEC-9031-4B41-BE20-B451BB8F9705}"/>
              </a:ext>
            </a:extLst>
          </p:cNvPr>
          <p:cNvSpPr/>
          <p:nvPr userDrawn="1"/>
        </p:nvSpPr>
        <p:spPr>
          <a:xfrm>
            <a:off x="931889" y="33720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733DCFAE-69E2-4BD4-9D34-826C9F9973BA}"/>
              </a:ext>
            </a:extLst>
          </p:cNvPr>
          <p:cNvSpPr/>
          <p:nvPr userDrawn="1"/>
        </p:nvSpPr>
        <p:spPr>
          <a:xfrm>
            <a:off x="-547424" y="33576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BAC6D3F-1F4A-43E8-8FFE-497FFE30D029}"/>
              </a:ext>
            </a:extLst>
          </p:cNvPr>
          <p:cNvSpPr/>
          <p:nvPr userDrawn="1"/>
        </p:nvSpPr>
        <p:spPr>
          <a:xfrm>
            <a:off x="1008079" y="18064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89E556D-3D41-4362-A12F-3C8EF5127382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450282 w 24387176"/>
              <a:gd name="connsiteY0" fmla="*/ 3049551 h 13716000"/>
              <a:gd name="connsiteX1" fmla="*/ 10239251 w 24387176"/>
              <a:gd name="connsiteY1" fmla="*/ 4520968 h 13716000"/>
              <a:gd name="connsiteX2" fmla="*/ 9450282 w 24387176"/>
              <a:gd name="connsiteY2" fmla="*/ 5992386 h 13716000"/>
              <a:gd name="connsiteX3" fmla="*/ 8661312 w 24387176"/>
              <a:gd name="connsiteY3" fmla="*/ 4520968 h 13716000"/>
              <a:gd name="connsiteX4" fmla="*/ 9450282 w 24387176"/>
              <a:gd name="connsiteY4" fmla="*/ 3049551 h 13716000"/>
              <a:gd name="connsiteX5" fmla="*/ 9437314 w 24387176"/>
              <a:gd name="connsiteY5" fmla="*/ 1818173 h 13716000"/>
              <a:gd name="connsiteX6" fmla="*/ 7267368 w 24387176"/>
              <a:gd name="connsiteY6" fmla="*/ 4520967 h 13716000"/>
              <a:gd name="connsiteX7" fmla="*/ 9437314 w 24387176"/>
              <a:gd name="connsiteY7" fmla="*/ 7223761 h 13716000"/>
              <a:gd name="connsiteX8" fmla="*/ 11607263 w 24387176"/>
              <a:gd name="connsiteY8" fmla="*/ 4520967 h 13716000"/>
              <a:gd name="connsiteX9" fmla="*/ 9437314 w 24387176"/>
              <a:gd name="connsiteY9" fmla="*/ 1818173 h 13716000"/>
              <a:gd name="connsiteX10" fmla="*/ 4862171 w 24387176"/>
              <a:gd name="connsiteY10" fmla="*/ 1723177 h 13716000"/>
              <a:gd name="connsiteX11" fmla="*/ 3592201 w 24387176"/>
              <a:gd name="connsiteY11" fmla="*/ 2016184 h 13716000"/>
              <a:gd name="connsiteX12" fmla="*/ 2784038 w 24387176"/>
              <a:gd name="connsiteY12" fmla="*/ 2797533 h 13716000"/>
              <a:gd name="connsiteX13" fmla="*/ 3833600 w 24387176"/>
              <a:gd name="connsiteY13" fmla="*/ 3405249 h 13716000"/>
              <a:gd name="connsiteX14" fmla="*/ 4221938 w 24387176"/>
              <a:gd name="connsiteY14" fmla="*/ 3025427 h 13716000"/>
              <a:gd name="connsiteX15" fmla="*/ 4725728 w 24387176"/>
              <a:gd name="connsiteY15" fmla="*/ 2906055 h 13716000"/>
              <a:gd name="connsiteX16" fmla="*/ 5208527 w 24387176"/>
              <a:gd name="connsiteY16" fmla="*/ 3047131 h 13716000"/>
              <a:gd name="connsiteX17" fmla="*/ 5376458 w 24387176"/>
              <a:gd name="connsiteY17" fmla="*/ 3437806 h 13716000"/>
              <a:gd name="connsiteX18" fmla="*/ 5334476 w 24387176"/>
              <a:gd name="connsiteY18" fmla="*/ 3665700 h 13716000"/>
              <a:gd name="connsiteX19" fmla="*/ 5208527 w 24387176"/>
              <a:gd name="connsiteY19" fmla="*/ 3926149 h 13716000"/>
              <a:gd name="connsiteX20" fmla="*/ 4914650 w 24387176"/>
              <a:gd name="connsiteY20" fmla="*/ 4273417 h 13716000"/>
              <a:gd name="connsiteX21" fmla="*/ 3046429 w 24387176"/>
              <a:gd name="connsiteY21" fmla="*/ 6074860 h 13716000"/>
              <a:gd name="connsiteX22" fmla="*/ 3046429 w 24387176"/>
              <a:gd name="connsiteY22" fmla="*/ 6997287 h 13716000"/>
              <a:gd name="connsiteX23" fmla="*/ 6929810 w 24387176"/>
              <a:gd name="connsiteY23" fmla="*/ 6997287 h 13716000"/>
              <a:gd name="connsiteX24" fmla="*/ 6929810 w 24387176"/>
              <a:gd name="connsiteY24" fmla="*/ 5836114 h 13716000"/>
              <a:gd name="connsiteX25" fmla="*/ 5009111 w 24387176"/>
              <a:gd name="connsiteY25" fmla="*/ 5836114 h 13716000"/>
              <a:gd name="connsiteX26" fmla="*/ 5953717 w 24387176"/>
              <a:gd name="connsiteY26" fmla="*/ 4935391 h 13716000"/>
              <a:gd name="connsiteX27" fmla="*/ 6488994 w 24387176"/>
              <a:gd name="connsiteY27" fmla="*/ 4316823 h 13716000"/>
              <a:gd name="connsiteX28" fmla="*/ 6730394 w 24387176"/>
              <a:gd name="connsiteY28" fmla="*/ 3795923 h 13716000"/>
              <a:gd name="connsiteX29" fmla="*/ 6803862 w 24387176"/>
              <a:gd name="connsiteY29" fmla="*/ 3296729 h 13716000"/>
              <a:gd name="connsiteX30" fmla="*/ 6551967 w 24387176"/>
              <a:gd name="connsiteY30" fmla="*/ 2461119 h 13716000"/>
              <a:gd name="connsiteX31" fmla="*/ 5869752 w 24387176"/>
              <a:gd name="connsiteY31" fmla="*/ 1918515 h 13716000"/>
              <a:gd name="connsiteX32" fmla="*/ 4862171 w 24387176"/>
              <a:gd name="connsiteY32" fmla="*/ 1723177 h 13716000"/>
              <a:gd name="connsiteX33" fmla="*/ 18969756 w 24387176"/>
              <a:gd name="connsiteY33" fmla="*/ 1650438 h 13716000"/>
              <a:gd name="connsiteX34" fmla="*/ 16622273 w 24387176"/>
              <a:gd name="connsiteY34" fmla="*/ 5009193 h 13716000"/>
              <a:gd name="connsiteX35" fmla="*/ 16622273 w 24387176"/>
              <a:gd name="connsiteY35" fmla="*/ 6001428 h 13716000"/>
              <a:gd name="connsiteX36" fmla="*/ 19384172 w 24387176"/>
              <a:gd name="connsiteY36" fmla="*/ 6001428 h 13716000"/>
              <a:gd name="connsiteX37" fmla="*/ 19384172 w 24387176"/>
              <a:gd name="connsiteY37" fmla="*/ 7032815 h 13716000"/>
              <a:gd name="connsiteX38" fmla="*/ 20828072 w 24387176"/>
              <a:gd name="connsiteY38" fmla="*/ 7032815 h 13716000"/>
              <a:gd name="connsiteX39" fmla="*/ 20828072 w 24387176"/>
              <a:gd name="connsiteY39" fmla="*/ 6001428 h 13716000"/>
              <a:gd name="connsiteX40" fmla="*/ 21603136 w 24387176"/>
              <a:gd name="connsiteY40" fmla="*/ 6001428 h 13716000"/>
              <a:gd name="connsiteX41" fmla="*/ 21603136 w 24387176"/>
              <a:gd name="connsiteY41" fmla="*/ 4795895 h 13716000"/>
              <a:gd name="connsiteX42" fmla="*/ 20828072 w 24387176"/>
              <a:gd name="connsiteY42" fmla="*/ 4795895 h 13716000"/>
              <a:gd name="connsiteX43" fmla="*/ 20828072 w 24387176"/>
              <a:gd name="connsiteY43" fmla="*/ 3881958 h 13716000"/>
              <a:gd name="connsiteX44" fmla="*/ 19431388 w 24387176"/>
              <a:gd name="connsiteY44" fmla="*/ 3881958 h 13716000"/>
              <a:gd name="connsiteX45" fmla="*/ 19431388 w 24387176"/>
              <a:gd name="connsiteY45" fmla="*/ 4795895 h 13716000"/>
              <a:gd name="connsiteX46" fmla="*/ 18367804 w 24387176"/>
              <a:gd name="connsiteY46" fmla="*/ 4795895 h 13716000"/>
              <a:gd name="connsiteX47" fmla="*/ 20498900 w 24387176"/>
              <a:gd name="connsiteY47" fmla="*/ 1650438 h 13716000"/>
              <a:gd name="connsiteX48" fmla="*/ 14012458 w 24387176"/>
              <a:gd name="connsiteY48" fmla="*/ 1650438 h 13716000"/>
              <a:gd name="connsiteX49" fmla="*/ 12752984 w 24387176"/>
              <a:gd name="connsiteY49" fmla="*/ 1943445 h 13716000"/>
              <a:gd name="connsiteX50" fmla="*/ 11944820 w 24387176"/>
              <a:gd name="connsiteY50" fmla="*/ 2724794 h 13716000"/>
              <a:gd name="connsiteX51" fmla="*/ 12994382 w 24387176"/>
              <a:gd name="connsiteY51" fmla="*/ 3332510 h 13716000"/>
              <a:gd name="connsiteX52" fmla="*/ 13372225 w 24387176"/>
              <a:gd name="connsiteY52" fmla="*/ 2952688 h 13716000"/>
              <a:gd name="connsiteX53" fmla="*/ 13886510 w 24387176"/>
              <a:gd name="connsiteY53" fmla="*/ 2833316 h 13716000"/>
              <a:gd name="connsiteX54" fmla="*/ 14369310 w 24387176"/>
              <a:gd name="connsiteY54" fmla="*/ 2974392 h 13716000"/>
              <a:gd name="connsiteX55" fmla="*/ 14526743 w 24387176"/>
              <a:gd name="connsiteY55" fmla="*/ 3365067 h 13716000"/>
              <a:gd name="connsiteX56" fmla="*/ 14495256 w 24387176"/>
              <a:gd name="connsiteY56" fmla="*/ 3592962 h 13716000"/>
              <a:gd name="connsiteX57" fmla="*/ 14369310 w 24387176"/>
              <a:gd name="connsiteY57" fmla="*/ 3853410 h 13716000"/>
              <a:gd name="connsiteX58" fmla="*/ 14064936 w 24387176"/>
              <a:gd name="connsiteY58" fmla="*/ 4200677 h 13716000"/>
              <a:gd name="connsiteX59" fmla="*/ 12196715 w 24387176"/>
              <a:gd name="connsiteY59" fmla="*/ 6002121 h 13716000"/>
              <a:gd name="connsiteX60" fmla="*/ 12196715 w 24387176"/>
              <a:gd name="connsiteY60" fmla="*/ 6924548 h 13716000"/>
              <a:gd name="connsiteX61" fmla="*/ 16090591 w 24387176"/>
              <a:gd name="connsiteY61" fmla="*/ 6924548 h 13716000"/>
              <a:gd name="connsiteX62" fmla="*/ 16090591 w 24387176"/>
              <a:gd name="connsiteY62" fmla="*/ 5763375 h 13716000"/>
              <a:gd name="connsiteX63" fmla="*/ 14159396 w 24387176"/>
              <a:gd name="connsiteY63" fmla="*/ 5763375 h 13716000"/>
              <a:gd name="connsiteX64" fmla="*/ 15104003 w 24387176"/>
              <a:gd name="connsiteY64" fmla="*/ 4862652 h 13716000"/>
              <a:gd name="connsiteX65" fmla="*/ 15639279 w 24387176"/>
              <a:gd name="connsiteY65" fmla="*/ 4244085 h 13716000"/>
              <a:gd name="connsiteX66" fmla="*/ 15891175 w 24387176"/>
              <a:gd name="connsiteY66" fmla="*/ 3723184 h 13716000"/>
              <a:gd name="connsiteX67" fmla="*/ 15954148 w 24387176"/>
              <a:gd name="connsiteY67" fmla="*/ 3223990 h 13716000"/>
              <a:gd name="connsiteX68" fmla="*/ 15702253 w 24387176"/>
              <a:gd name="connsiteY68" fmla="*/ 2388380 h 13716000"/>
              <a:gd name="connsiteX69" fmla="*/ 15020038 w 24387176"/>
              <a:gd name="connsiteY69" fmla="*/ 1845776 h 13716000"/>
              <a:gd name="connsiteX70" fmla="*/ 14012458 w 24387176"/>
              <a:gd name="connsiteY70" fmla="*/ 1650438 h 13716000"/>
              <a:gd name="connsiteX71" fmla="*/ 0 w 24387176"/>
              <a:gd name="connsiteY71" fmla="*/ 0 h 13716000"/>
              <a:gd name="connsiteX72" fmla="*/ 24387176 w 24387176"/>
              <a:gd name="connsiteY72" fmla="*/ 0 h 13716000"/>
              <a:gd name="connsiteX73" fmla="*/ 24387176 w 24387176"/>
              <a:gd name="connsiteY73" fmla="*/ 13716000 h 13716000"/>
              <a:gd name="connsiteX74" fmla="*/ 0 w 24387176"/>
              <a:gd name="connsiteY7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24387176" h="13716000">
                <a:moveTo>
                  <a:pt x="9450282" y="3049551"/>
                </a:moveTo>
                <a:cubicBezTo>
                  <a:pt x="9886018" y="3049551"/>
                  <a:pt x="10239251" y="3708327"/>
                  <a:pt x="10239251" y="4520968"/>
                </a:cubicBezTo>
                <a:cubicBezTo>
                  <a:pt x="10239251" y="5333610"/>
                  <a:pt x="9886018" y="5992386"/>
                  <a:pt x="9450282" y="5992386"/>
                </a:cubicBezTo>
                <a:cubicBezTo>
                  <a:pt x="9014545" y="5992386"/>
                  <a:pt x="8661312" y="5333610"/>
                  <a:pt x="8661312" y="4520968"/>
                </a:cubicBezTo>
                <a:cubicBezTo>
                  <a:pt x="8661312" y="3708327"/>
                  <a:pt x="9014545" y="3049551"/>
                  <a:pt x="9450282" y="3049551"/>
                </a:cubicBezTo>
                <a:close/>
                <a:moveTo>
                  <a:pt x="9437314" y="1818173"/>
                </a:moveTo>
                <a:cubicBezTo>
                  <a:pt x="8238885" y="1818173"/>
                  <a:pt x="7267368" y="3028254"/>
                  <a:pt x="7267368" y="4520967"/>
                </a:cubicBezTo>
                <a:cubicBezTo>
                  <a:pt x="7267368" y="6013679"/>
                  <a:pt x="8238885" y="7223761"/>
                  <a:pt x="9437314" y="7223761"/>
                </a:cubicBezTo>
                <a:cubicBezTo>
                  <a:pt x="10635744" y="7223761"/>
                  <a:pt x="11607263" y="6013679"/>
                  <a:pt x="11607263" y="4520967"/>
                </a:cubicBezTo>
                <a:cubicBezTo>
                  <a:pt x="11607263" y="3028254"/>
                  <a:pt x="10635744" y="1818173"/>
                  <a:pt x="9437314" y="1818173"/>
                </a:cubicBezTo>
                <a:close/>
                <a:moveTo>
                  <a:pt x="4862171" y="1723177"/>
                </a:moveTo>
                <a:cubicBezTo>
                  <a:pt x="4368879" y="1723177"/>
                  <a:pt x="3949052" y="1820846"/>
                  <a:pt x="3592201" y="2016184"/>
                </a:cubicBezTo>
                <a:cubicBezTo>
                  <a:pt x="3245845" y="2211520"/>
                  <a:pt x="2972958" y="2471971"/>
                  <a:pt x="2784038" y="2797533"/>
                </a:cubicBezTo>
                <a:cubicBezTo>
                  <a:pt x="3833600" y="3405249"/>
                  <a:pt x="3833600" y="3405249"/>
                  <a:pt x="3833600" y="3405249"/>
                </a:cubicBezTo>
                <a:cubicBezTo>
                  <a:pt x="3938556" y="3242468"/>
                  <a:pt x="4064505" y="3112244"/>
                  <a:pt x="4221938" y="3025427"/>
                </a:cubicBezTo>
                <a:cubicBezTo>
                  <a:pt x="4379373" y="2949462"/>
                  <a:pt x="4547303" y="2906055"/>
                  <a:pt x="4725728" y="2906055"/>
                </a:cubicBezTo>
                <a:cubicBezTo>
                  <a:pt x="4946136" y="2906055"/>
                  <a:pt x="5103573" y="2949462"/>
                  <a:pt x="5208527" y="3047131"/>
                </a:cubicBezTo>
                <a:cubicBezTo>
                  <a:pt x="5313484" y="3133948"/>
                  <a:pt x="5376458" y="3264172"/>
                  <a:pt x="5376458" y="3437806"/>
                </a:cubicBezTo>
                <a:cubicBezTo>
                  <a:pt x="5376458" y="3502918"/>
                  <a:pt x="5355467" y="3578882"/>
                  <a:pt x="5334476" y="3665700"/>
                </a:cubicBezTo>
                <a:cubicBezTo>
                  <a:pt x="5313484" y="3741664"/>
                  <a:pt x="5271502" y="3828480"/>
                  <a:pt x="5208527" y="3926149"/>
                </a:cubicBezTo>
                <a:cubicBezTo>
                  <a:pt x="5145554" y="4034670"/>
                  <a:pt x="5051093" y="4143190"/>
                  <a:pt x="4914650" y="4273417"/>
                </a:cubicBezTo>
                <a:cubicBezTo>
                  <a:pt x="3046429" y="6074860"/>
                  <a:pt x="3046429" y="6074860"/>
                  <a:pt x="3046429" y="6074860"/>
                </a:cubicBezTo>
                <a:cubicBezTo>
                  <a:pt x="3046429" y="6997287"/>
                  <a:pt x="3046429" y="6997287"/>
                  <a:pt x="3046429" y="6997287"/>
                </a:cubicBezTo>
                <a:cubicBezTo>
                  <a:pt x="6929810" y="6997287"/>
                  <a:pt x="6929810" y="6997287"/>
                  <a:pt x="6929810" y="6997287"/>
                </a:cubicBezTo>
                <a:cubicBezTo>
                  <a:pt x="6929810" y="5836114"/>
                  <a:pt x="6929810" y="5836114"/>
                  <a:pt x="6929810" y="5836114"/>
                </a:cubicBezTo>
                <a:cubicBezTo>
                  <a:pt x="5009111" y="5836114"/>
                  <a:pt x="5009111" y="5836114"/>
                  <a:pt x="5009111" y="5836114"/>
                </a:cubicBezTo>
                <a:lnTo>
                  <a:pt x="5953717" y="4935391"/>
                </a:lnTo>
                <a:cubicBezTo>
                  <a:pt x="6184620" y="4707499"/>
                  <a:pt x="6363046" y="4501310"/>
                  <a:pt x="6488994" y="4316823"/>
                </a:cubicBezTo>
                <a:cubicBezTo>
                  <a:pt x="6604446" y="4132338"/>
                  <a:pt x="6688411" y="3958706"/>
                  <a:pt x="6730394" y="3795923"/>
                </a:cubicBezTo>
                <a:cubicBezTo>
                  <a:pt x="6772377" y="3633144"/>
                  <a:pt x="6803862" y="3459511"/>
                  <a:pt x="6803862" y="3296729"/>
                </a:cubicBezTo>
                <a:cubicBezTo>
                  <a:pt x="6803862" y="2982019"/>
                  <a:pt x="6719897" y="2699865"/>
                  <a:pt x="6551967" y="2461119"/>
                </a:cubicBezTo>
                <a:cubicBezTo>
                  <a:pt x="6384037" y="2222373"/>
                  <a:pt x="6163628" y="2048740"/>
                  <a:pt x="5869752" y="1918515"/>
                </a:cubicBezTo>
                <a:cubicBezTo>
                  <a:pt x="5575874" y="1788291"/>
                  <a:pt x="5240015" y="1723177"/>
                  <a:pt x="4862171" y="1723177"/>
                </a:cubicBezTo>
                <a:close/>
                <a:moveTo>
                  <a:pt x="18969756" y="1650438"/>
                </a:moveTo>
                <a:lnTo>
                  <a:pt x="16622273" y="5009193"/>
                </a:lnTo>
                <a:lnTo>
                  <a:pt x="16622273" y="6001428"/>
                </a:lnTo>
                <a:lnTo>
                  <a:pt x="19384172" y="6001428"/>
                </a:lnTo>
                <a:lnTo>
                  <a:pt x="19384172" y="7032815"/>
                </a:lnTo>
                <a:lnTo>
                  <a:pt x="20828072" y="7032815"/>
                </a:lnTo>
                <a:lnTo>
                  <a:pt x="20828072" y="6001428"/>
                </a:lnTo>
                <a:lnTo>
                  <a:pt x="21603136" y="6001428"/>
                </a:lnTo>
                <a:lnTo>
                  <a:pt x="21603136" y="4795895"/>
                </a:lnTo>
                <a:lnTo>
                  <a:pt x="20828072" y="4795895"/>
                </a:lnTo>
                <a:lnTo>
                  <a:pt x="20828072" y="3881958"/>
                </a:lnTo>
                <a:lnTo>
                  <a:pt x="19431388" y="3881958"/>
                </a:lnTo>
                <a:lnTo>
                  <a:pt x="19431388" y="4795895"/>
                </a:lnTo>
                <a:lnTo>
                  <a:pt x="18367804" y="4795895"/>
                </a:lnTo>
                <a:lnTo>
                  <a:pt x="20498900" y="1650438"/>
                </a:lnTo>
                <a:close/>
                <a:moveTo>
                  <a:pt x="14012458" y="1650438"/>
                </a:moveTo>
                <a:cubicBezTo>
                  <a:pt x="13519163" y="1650438"/>
                  <a:pt x="13099339" y="1748107"/>
                  <a:pt x="12752984" y="1943445"/>
                </a:cubicBezTo>
                <a:cubicBezTo>
                  <a:pt x="12396133" y="2138781"/>
                  <a:pt x="12123246" y="2399232"/>
                  <a:pt x="11944820" y="2724794"/>
                </a:cubicBezTo>
                <a:cubicBezTo>
                  <a:pt x="12994382" y="3332510"/>
                  <a:pt x="12994382" y="3332510"/>
                  <a:pt x="12994382" y="3332510"/>
                </a:cubicBezTo>
                <a:cubicBezTo>
                  <a:pt x="13088843" y="3169730"/>
                  <a:pt x="13214791" y="3039505"/>
                  <a:pt x="13372225" y="2952688"/>
                </a:cubicBezTo>
                <a:cubicBezTo>
                  <a:pt x="13529659" y="2876723"/>
                  <a:pt x="13697589" y="2833316"/>
                  <a:pt x="13886510" y="2833316"/>
                </a:cubicBezTo>
                <a:cubicBezTo>
                  <a:pt x="14096423" y="2833316"/>
                  <a:pt x="14253858" y="2876723"/>
                  <a:pt x="14369310" y="2974392"/>
                </a:cubicBezTo>
                <a:cubicBezTo>
                  <a:pt x="14474265" y="3061209"/>
                  <a:pt x="14526743" y="3191433"/>
                  <a:pt x="14526743" y="3365067"/>
                </a:cubicBezTo>
                <a:cubicBezTo>
                  <a:pt x="14526743" y="3430179"/>
                  <a:pt x="14516248" y="3506143"/>
                  <a:pt x="14495256" y="3592962"/>
                </a:cubicBezTo>
                <a:cubicBezTo>
                  <a:pt x="14474265" y="3668925"/>
                  <a:pt x="14432283" y="3755741"/>
                  <a:pt x="14369310" y="3853410"/>
                </a:cubicBezTo>
                <a:cubicBezTo>
                  <a:pt x="14295840" y="3961931"/>
                  <a:pt x="14201379" y="4070451"/>
                  <a:pt x="14064936" y="4200677"/>
                </a:cubicBezTo>
                <a:cubicBezTo>
                  <a:pt x="12196715" y="6002121"/>
                  <a:pt x="12196715" y="6002121"/>
                  <a:pt x="12196715" y="6002121"/>
                </a:cubicBezTo>
                <a:cubicBezTo>
                  <a:pt x="12196715" y="6924548"/>
                  <a:pt x="12196715" y="6924548"/>
                  <a:pt x="12196715" y="6924548"/>
                </a:cubicBezTo>
                <a:cubicBezTo>
                  <a:pt x="16090591" y="6924548"/>
                  <a:pt x="16090591" y="6924548"/>
                  <a:pt x="16090591" y="6924548"/>
                </a:cubicBezTo>
                <a:cubicBezTo>
                  <a:pt x="16090591" y="5763375"/>
                  <a:pt x="16090591" y="5763375"/>
                  <a:pt x="16090591" y="5763375"/>
                </a:cubicBezTo>
                <a:cubicBezTo>
                  <a:pt x="14159396" y="5763375"/>
                  <a:pt x="14159396" y="5763375"/>
                  <a:pt x="14159396" y="5763375"/>
                </a:cubicBezTo>
                <a:lnTo>
                  <a:pt x="15104003" y="4862652"/>
                </a:lnTo>
                <a:cubicBezTo>
                  <a:pt x="15345402" y="4634760"/>
                  <a:pt x="15523829" y="4428571"/>
                  <a:pt x="15639279" y="4244085"/>
                </a:cubicBezTo>
                <a:cubicBezTo>
                  <a:pt x="15765227" y="4059599"/>
                  <a:pt x="15849193" y="3885967"/>
                  <a:pt x="15891175" y="3723184"/>
                </a:cubicBezTo>
                <a:cubicBezTo>
                  <a:pt x="15933158" y="3560405"/>
                  <a:pt x="15954148" y="3386772"/>
                  <a:pt x="15954148" y="3223990"/>
                </a:cubicBezTo>
                <a:cubicBezTo>
                  <a:pt x="15954148" y="2909280"/>
                  <a:pt x="15870184" y="2627127"/>
                  <a:pt x="15702253" y="2388380"/>
                </a:cubicBezTo>
                <a:cubicBezTo>
                  <a:pt x="15544819" y="2149634"/>
                  <a:pt x="15313915" y="1976002"/>
                  <a:pt x="15020038" y="1845776"/>
                </a:cubicBezTo>
                <a:cubicBezTo>
                  <a:pt x="14736656" y="1715552"/>
                  <a:pt x="14400796" y="1650438"/>
                  <a:pt x="14012458" y="165043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150A7A-FF0D-485B-ADB9-A2BB87E48B8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5FA4B863-C2AC-40FB-BFB3-A05072CD60F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F2F1761B-2E9D-462A-AE6F-38223E24B75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E43B609B-C6F8-45F5-921E-7B09CCF5819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010BB575-F20E-4D0C-B491-59FB1650865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82216E75-1637-4C45-9864-0D759E8F10E0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9828942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25" grpId="0"/>
    </p:bldLst>
  </p:timing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8_Custom Layout">
    <p:bg>
      <p:bgPr>
        <a:gradFill>
          <a:gsLst>
            <a:gs pos="95575">
              <a:schemeClr val="tx1"/>
            </a:gs>
            <a:gs pos="0">
              <a:schemeClr val="tx1"/>
            </a:gs>
            <a:gs pos="39000">
              <a:schemeClr val="tx1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E29AEDB-12B2-4EAD-A439-43FD6A2AA9C7}"/>
              </a:ext>
            </a:extLst>
          </p:cNvPr>
          <p:cNvSpPr/>
          <p:nvPr userDrawn="1"/>
        </p:nvSpPr>
        <p:spPr>
          <a:xfrm>
            <a:off x="-809120" y="24994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7929C264-E450-4ACE-9B1F-2C37EE0D6B4E}"/>
              </a:ext>
            </a:extLst>
          </p:cNvPr>
          <p:cNvSpPr/>
          <p:nvPr userDrawn="1"/>
        </p:nvSpPr>
        <p:spPr>
          <a:xfrm>
            <a:off x="670193" y="23973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6F04DD96-97D3-407A-8223-2950A5AEC5AC}"/>
              </a:ext>
            </a:extLst>
          </p:cNvPr>
          <p:cNvSpPr/>
          <p:nvPr userDrawn="1"/>
        </p:nvSpPr>
        <p:spPr>
          <a:xfrm>
            <a:off x="11477879" y="10932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B72BE80-75BD-4EE1-8575-A9E298F7C131}"/>
              </a:ext>
            </a:extLst>
          </p:cNvPr>
          <p:cNvSpPr/>
          <p:nvPr userDrawn="1"/>
        </p:nvSpPr>
        <p:spPr>
          <a:xfrm>
            <a:off x="-23728923" y="17694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E2C3B0B-511F-4345-A36A-901D166E434C}"/>
              </a:ext>
            </a:extLst>
          </p:cNvPr>
          <p:cNvSpPr/>
          <p:nvPr userDrawn="1"/>
        </p:nvSpPr>
        <p:spPr>
          <a:xfrm>
            <a:off x="670193" y="24100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68F9772-9AD1-4F57-9628-F5851893B58F}"/>
              </a:ext>
            </a:extLst>
          </p:cNvPr>
          <p:cNvSpPr/>
          <p:nvPr userDrawn="1"/>
        </p:nvSpPr>
        <p:spPr>
          <a:xfrm>
            <a:off x="-809120" y="23956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622A04C-617F-4CAB-9A42-03DA7CCF5453}"/>
              </a:ext>
            </a:extLst>
          </p:cNvPr>
          <p:cNvSpPr/>
          <p:nvPr userDrawn="1"/>
        </p:nvSpPr>
        <p:spPr>
          <a:xfrm>
            <a:off x="-1070816" y="15374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93252BC-B102-4C22-836B-9C5E1BF0EE76}"/>
              </a:ext>
            </a:extLst>
          </p:cNvPr>
          <p:cNvSpPr/>
          <p:nvPr userDrawn="1"/>
        </p:nvSpPr>
        <p:spPr>
          <a:xfrm>
            <a:off x="931889" y="33593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CAB563C-3BF6-4E84-AAFC-DC56432803FA}"/>
              </a:ext>
            </a:extLst>
          </p:cNvPr>
          <p:cNvSpPr/>
          <p:nvPr userDrawn="1"/>
        </p:nvSpPr>
        <p:spPr>
          <a:xfrm>
            <a:off x="11739575" y="20552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BE7C2D0-5833-401E-AC6A-5D740B34ED74}"/>
              </a:ext>
            </a:extLst>
          </p:cNvPr>
          <p:cNvSpPr/>
          <p:nvPr userDrawn="1"/>
        </p:nvSpPr>
        <p:spPr>
          <a:xfrm>
            <a:off x="-23467227" y="27314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37B92AEC-9031-4B41-BE20-B451BB8F9705}"/>
              </a:ext>
            </a:extLst>
          </p:cNvPr>
          <p:cNvSpPr/>
          <p:nvPr userDrawn="1"/>
        </p:nvSpPr>
        <p:spPr>
          <a:xfrm>
            <a:off x="931889" y="33720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733DCFAE-69E2-4BD4-9D34-826C9F9973BA}"/>
              </a:ext>
            </a:extLst>
          </p:cNvPr>
          <p:cNvSpPr/>
          <p:nvPr userDrawn="1"/>
        </p:nvSpPr>
        <p:spPr>
          <a:xfrm>
            <a:off x="-547424" y="33576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BAC6D3F-1F4A-43E8-8FFE-497FFE30D029}"/>
              </a:ext>
            </a:extLst>
          </p:cNvPr>
          <p:cNvSpPr/>
          <p:nvPr userDrawn="1"/>
        </p:nvSpPr>
        <p:spPr>
          <a:xfrm>
            <a:off x="1008079" y="18064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89E556D-3D41-4362-A12F-3C8EF5127382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450282 w 24387176"/>
              <a:gd name="connsiteY0" fmla="*/ 3049551 h 13716000"/>
              <a:gd name="connsiteX1" fmla="*/ 10239251 w 24387176"/>
              <a:gd name="connsiteY1" fmla="*/ 4520968 h 13716000"/>
              <a:gd name="connsiteX2" fmla="*/ 9450282 w 24387176"/>
              <a:gd name="connsiteY2" fmla="*/ 5992386 h 13716000"/>
              <a:gd name="connsiteX3" fmla="*/ 8661312 w 24387176"/>
              <a:gd name="connsiteY3" fmla="*/ 4520968 h 13716000"/>
              <a:gd name="connsiteX4" fmla="*/ 9450282 w 24387176"/>
              <a:gd name="connsiteY4" fmla="*/ 3049551 h 13716000"/>
              <a:gd name="connsiteX5" fmla="*/ 9437314 w 24387176"/>
              <a:gd name="connsiteY5" fmla="*/ 1818173 h 13716000"/>
              <a:gd name="connsiteX6" fmla="*/ 7267368 w 24387176"/>
              <a:gd name="connsiteY6" fmla="*/ 4520967 h 13716000"/>
              <a:gd name="connsiteX7" fmla="*/ 9437314 w 24387176"/>
              <a:gd name="connsiteY7" fmla="*/ 7223761 h 13716000"/>
              <a:gd name="connsiteX8" fmla="*/ 11607263 w 24387176"/>
              <a:gd name="connsiteY8" fmla="*/ 4520967 h 13716000"/>
              <a:gd name="connsiteX9" fmla="*/ 9437314 w 24387176"/>
              <a:gd name="connsiteY9" fmla="*/ 1818173 h 13716000"/>
              <a:gd name="connsiteX10" fmla="*/ 4862171 w 24387176"/>
              <a:gd name="connsiteY10" fmla="*/ 1723177 h 13716000"/>
              <a:gd name="connsiteX11" fmla="*/ 3592201 w 24387176"/>
              <a:gd name="connsiteY11" fmla="*/ 2016184 h 13716000"/>
              <a:gd name="connsiteX12" fmla="*/ 2784038 w 24387176"/>
              <a:gd name="connsiteY12" fmla="*/ 2797533 h 13716000"/>
              <a:gd name="connsiteX13" fmla="*/ 3833600 w 24387176"/>
              <a:gd name="connsiteY13" fmla="*/ 3405249 h 13716000"/>
              <a:gd name="connsiteX14" fmla="*/ 4221938 w 24387176"/>
              <a:gd name="connsiteY14" fmla="*/ 3025427 h 13716000"/>
              <a:gd name="connsiteX15" fmla="*/ 4725728 w 24387176"/>
              <a:gd name="connsiteY15" fmla="*/ 2906055 h 13716000"/>
              <a:gd name="connsiteX16" fmla="*/ 5208527 w 24387176"/>
              <a:gd name="connsiteY16" fmla="*/ 3047131 h 13716000"/>
              <a:gd name="connsiteX17" fmla="*/ 5376458 w 24387176"/>
              <a:gd name="connsiteY17" fmla="*/ 3437806 h 13716000"/>
              <a:gd name="connsiteX18" fmla="*/ 5334476 w 24387176"/>
              <a:gd name="connsiteY18" fmla="*/ 3665700 h 13716000"/>
              <a:gd name="connsiteX19" fmla="*/ 5208527 w 24387176"/>
              <a:gd name="connsiteY19" fmla="*/ 3926149 h 13716000"/>
              <a:gd name="connsiteX20" fmla="*/ 4914650 w 24387176"/>
              <a:gd name="connsiteY20" fmla="*/ 4273417 h 13716000"/>
              <a:gd name="connsiteX21" fmla="*/ 3046429 w 24387176"/>
              <a:gd name="connsiteY21" fmla="*/ 6074860 h 13716000"/>
              <a:gd name="connsiteX22" fmla="*/ 3046429 w 24387176"/>
              <a:gd name="connsiteY22" fmla="*/ 6997287 h 13716000"/>
              <a:gd name="connsiteX23" fmla="*/ 6929810 w 24387176"/>
              <a:gd name="connsiteY23" fmla="*/ 6997287 h 13716000"/>
              <a:gd name="connsiteX24" fmla="*/ 6929810 w 24387176"/>
              <a:gd name="connsiteY24" fmla="*/ 5836114 h 13716000"/>
              <a:gd name="connsiteX25" fmla="*/ 5009111 w 24387176"/>
              <a:gd name="connsiteY25" fmla="*/ 5836114 h 13716000"/>
              <a:gd name="connsiteX26" fmla="*/ 5953717 w 24387176"/>
              <a:gd name="connsiteY26" fmla="*/ 4935391 h 13716000"/>
              <a:gd name="connsiteX27" fmla="*/ 6488994 w 24387176"/>
              <a:gd name="connsiteY27" fmla="*/ 4316823 h 13716000"/>
              <a:gd name="connsiteX28" fmla="*/ 6730394 w 24387176"/>
              <a:gd name="connsiteY28" fmla="*/ 3795923 h 13716000"/>
              <a:gd name="connsiteX29" fmla="*/ 6803862 w 24387176"/>
              <a:gd name="connsiteY29" fmla="*/ 3296729 h 13716000"/>
              <a:gd name="connsiteX30" fmla="*/ 6551967 w 24387176"/>
              <a:gd name="connsiteY30" fmla="*/ 2461119 h 13716000"/>
              <a:gd name="connsiteX31" fmla="*/ 5869752 w 24387176"/>
              <a:gd name="connsiteY31" fmla="*/ 1918515 h 13716000"/>
              <a:gd name="connsiteX32" fmla="*/ 4862171 w 24387176"/>
              <a:gd name="connsiteY32" fmla="*/ 1723177 h 13716000"/>
              <a:gd name="connsiteX33" fmla="*/ 18969756 w 24387176"/>
              <a:gd name="connsiteY33" fmla="*/ 1650438 h 13716000"/>
              <a:gd name="connsiteX34" fmla="*/ 16622273 w 24387176"/>
              <a:gd name="connsiteY34" fmla="*/ 5009193 h 13716000"/>
              <a:gd name="connsiteX35" fmla="*/ 16622273 w 24387176"/>
              <a:gd name="connsiteY35" fmla="*/ 6001428 h 13716000"/>
              <a:gd name="connsiteX36" fmla="*/ 19384172 w 24387176"/>
              <a:gd name="connsiteY36" fmla="*/ 6001428 h 13716000"/>
              <a:gd name="connsiteX37" fmla="*/ 19384172 w 24387176"/>
              <a:gd name="connsiteY37" fmla="*/ 7032815 h 13716000"/>
              <a:gd name="connsiteX38" fmla="*/ 20828072 w 24387176"/>
              <a:gd name="connsiteY38" fmla="*/ 7032815 h 13716000"/>
              <a:gd name="connsiteX39" fmla="*/ 20828072 w 24387176"/>
              <a:gd name="connsiteY39" fmla="*/ 6001428 h 13716000"/>
              <a:gd name="connsiteX40" fmla="*/ 21603136 w 24387176"/>
              <a:gd name="connsiteY40" fmla="*/ 6001428 h 13716000"/>
              <a:gd name="connsiteX41" fmla="*/ 21603136 w 24387176"/>
              <a:gd name="connsiteY41" fmla="*/ 4795895 h 13716000"/>
              <a:gd name="connsiteX42" fmla="*/ 20828072 w 24387176"/>
              <a:gd name="connsiteY42" fmla="*/ 4795895 h 13716000"/>
              <a:gd name="connsiteX43" fmla="*/ 20828072 w 24387176"/>
              <a:gd name="connsiteY43" fmla="*/ 3881958 h 13716000"/>
              <a:gd name="connsiteX44" fmla="*/ 19431388 w 24387176"/>
              <a:gd name="connsiteY44" fmla="*/ 3881958 h 13716000"/>
              <a:gd name="connsiteX45" fmla="*/ 19431388 w 24387176"/>
              <a:gd name="connsiteY45" fmla="*/ 4795895 h 13716000"/>
              <a:gd name="connsiteX46" fmla="*/ 18367804 w 24387176"/>
              <a:gd name="connsiteY46" fmla="*/ 4795895 h 13716000"/>
              <a:gd name="connsiteX47" fmla="*/ 20498900 w 24387176"/>
              <a:gd name="connsiteY47" fmla="*/ 1650438 h 13716000"/>
              <a:gd name="connsiteX48" fmla="*/ 14012458 w 24387176"/>
              <a:gd name="connsiteY48" fmla="*/ 1650438 h 13716000"/>
              <a:gd name="connsiteX49" fmla="*/ 12752984 w 24387176"/>
              <a:gd name="connsiteY49" fmla="*/ 1943445 h 13716000"/>
              <a:gd name="connsiteX50" fmla="*/ 11944820 w 24387176"/>
              <a:gd name="connsiteY50" fmla="*/ 2724794 h 13716000"/>
              <a:gd name="connsiteX51" fmla="*/ 12994382 w 24387176"/>
              <a:gd name="connsiteY51" fmla="*/ 3332510 h 13716000"/>
              <a:gd name="connsiteX52" fmla="*/ 13372225 w 24387176"/>
              <a:gd name="connsiteY52" fmla="*/ 2952688 h 13716000"/>
              <a:gd name="connsiteX53" fmla="*/ 13886510 w 24387176"/>
              <a:gd name="connsiteY53" fmla="*/ 2833316 h 13716000"/>
              <a:gd name="connsiteX54" fmla="*/ 14369310 w 24387176"/>
              <a:gd name="connsiteY54" fmla="*/ 2974392 h 13716000"/>
              <a:gd name="connsiteX55" fmla="*/ 14526743 w 24387176"/>
              <a:gd name="connsiteY55" fmla="*/ 3365067 h 13716000"/>
              <a:gd name="connsiteX56" fmla="*/ 14495256 w 24387176"/>
              <a:gd name="connsiteY56" fmla="*/ 3592962 h 13716000"/>
              <a:gd name="connsiteX57" fmla="*/ 14369310 w 24387176"/>
              <a:gd name="connsiteY57" fmla="*/ 3853410 h 13716000"/>
              <a:gd name="connsiteX58" fmla="*/ 14064936 w 24387176"/>
              <a:gd name="connsiteY58" fmla="*/ 4200677 h 13716000"/>
              <a:gd name="connsiteX59" fmla="*/ 12196715 w 24387176"/>
              <a:gd name="connsiteY59" fmla="*/ 6002121 h 13716000"/>
              <a:gd name="connsiteX60" fmla="*/ 12196715 w 24387176"/>
              <a:gd name="connsiteY60" fmla="*/ 6924548 h 13716000"/>
              <a:gd name="connsiteX61" fmla="*/ 16090591 w 24387176"/>
              <a:gd name="connsiteY61" fmla="*/ 6924548 h 13716000"/>
              <a:gd name="connsiteX62" fmla="*/ 16090591 w 24387176"/>
              <a:gd name="connsiteY62" fmla="*/ 5763375 h 13716000"/>
              <a:gd name="connsiteX63" fmla="*/ 14159396 w 24387176"/>
              <a:gd name="connsiteY63" fmla="*/ 5763375 h 13716000"/>
              <a:gd name="connsiteX64" fmla="*/ 15104003 w 24387176"/>
              <a:gd name="connsiteY64" fmla="*/ 4862652 h 13716000"/>
              <a:gd name="connsiteX65" fmla="*/ 15639279 w 24387176"/>
              <a:gd name="connsiteY65" fmla="*/ 4244085 h 13716000"/>
              <a:gd name="connsiteX66" fmla="*/ 15891175 w 24387176"/>
              <a:gd name="connsiteY66" fmla="*/ 3723184 h 13716000"/>
              <a:gd name="connsiteX67" fmla="*/ 15954148 w 24387176"/>
              <a:gd name="connsiteY67" fmla="*/ 3223990 h 13716000"/>
              <a:gd name="connsiteX68" fmla="*/ 15702253 w 24387176"/>
              <a:gd name="connsiteY68" fmla="*/ 2388380 h 13716000"/>
              <a:gd name="connsiteX69" fmla="*/ 15020038 w 24387176"/>
              <a:gd name="connsiteY69" fmla="*/ 1845776 h 13716000"/>
              <a:gd name="connsiteX70" fmla="*/ 14012458 w 24387176"/>
              <a:gd name="connsiteY70" fmla="*/ 1650438 h 13716000"/>
              <a:gd name="connsiteX71" fmla="*/ 0 w 24387176"/>
              <a:gd name="connsiteY71" fmla="*/ 0 h 13716000"/>
              <a:gd name="connsiteX72" fmla="*/ 24387176 w 24387176"/>
              <a:gd name="connsiteY72" fmla="*/ 0 h 13716000"/>
              <a:gd name="connsiteX73" fmla="*/ 24387176 w 24387176"/>
              <a:gd name="connsiteY73" fmla="*/ 13716000 h 13716000"/>
              <a:gd name="connsiteX74" fmla="*/ 0 w 24387176"/>
              <a:gd name="connsiteY7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24387176" h="13716000">
                <a:moveTo>
                  <a:pt x="9450282" y="3049551"/>
                </a:moveTo>
                <a:cubicBezTo>
                  <a:pt x="9886018" y="3049551"/>
                  <a:pt x="10239251" y="3708327"/>
                  <a:pt x="10239251" y="4520968"/>
                </a:cubicBezTo>
                <a:cubicBezTo>
                  <a:pt x="10239251" y="5333610"/>
                  <a:pt x="9886018" y="5992386"/>
                  <a:pt x="9450282" y="5992386"/>
                </a:cubicBezTo>
                <a:cubicBezTo>
                  <a:pt x="9014545" y="5992386"/>
                  <a:pt x="8661312" y="5333610"/>
                  <a:pt x="8661312" y="4520968"/>
                </a:cubicBezTo>
                <a:cubicBezTo>
                  <a:pt x="8661312" y="3708327"/>
                  <a:pt x="9014545" y="3049551"/>
                  <a:pt x="9450282" y="3049551"/>
                </a:cubicBezTo>
                <a:close/>
                <a:moveTo>
                  <a:pt x="9437314" y="1818173"/>
                </a:moveTo>
                <a:cubicBezTo>
                  <a:pt x="8238885" y="1818173"/>
                  <a:pt x="7267368" y="3028254"/>
                  <a:pt x="7267368" y="4520967"/>
                </a:cubicBezTo>
                <a:cubicBezTo>
                  <a:pt x="7267368" y="6013679"/>
                  <a:pt x="8238885" y="7223761"/>
                  <a:pt x="9437314" y="7223761"/>
                </a:cubicBezTo>
                <a:cubicBezTo>
                  <a:pt x="10635744" y="7223761"/>
                  <a:pt x="11607263" y="6013679"/>
                  <a:pt x="11607263" y="4520967"/>
                </a:cubicBezTo>
                <a:cubicBezTo>
                  <a:pt x="11607263" y="3028254"/>
                  <a:pt x="10635744" y="1818173"/>
                  <a:pt x="9437314" y="1818173"/>
                </a:cubicBezTo>
                <a:close/>
                <a:moveTo>
                  <a:pt x="4862171" y="1723177"/>
                </a:moveTo>
                <a:cubicBezTo>
                  <a:pt x="4368879" y="1723177"/>
                  <a:pt x="3949052" y="1820846"/>
                  <a:pt x="3592201" y="2016184"/>
                </a:cubicBezTo>
                <a:cubicBezTo>
                  <a:pt x="3245845" y="2211520"/>
                  <a:pt x="2972958" y="2471971"/>
                  <a:pt x="2784038" y="2797533"/>
                </a:cubicBezTo>
                <a:cubicBezTo>
                  <a:pt x="3833600" y="3405249"/>
                  <a:pt x="3833600" y="3405249"/>
                  <a:pt x="3833600" y="3405249"/>
                </a:cubicBezTo>
                <a:cubicBezTo>
                  <a:pt x="3938556" y="3242468"/>
                  <a:pt x="4064505" y="3112244"/>
                  <a:pt x="4221938" y="3025427"/>
                </a:cubicBezTo>
                <a:cubicBezTo>
                  <a:pt x="4379373" y="2949462"/>
                  <a:pt x="4547303" y="2906055"/>
                  <a:pt x="4725728" y="2906055"/>
                </a:cubicBezTo>
                <a:cubicBezTo>
                  <a:pt x="4946136" y="2906055"/>
                  <a:pt x="5103573" y="2949462"/>
                  <a:pt x="5208527" y="3047131"/>
                </a:cubicBezTo>
                <a:cubicBezTo>
                  <a:pt x="5313484" y="3133948"/>
                  <a:pt x="5376458" y="3264172"/>
                  <a:pt x="5376458" y="3437806"/>
                </a:cubicBezTo>
                <a:cubicBezTo>
                  <a:pt x="5376458" y="3502918"/>
                  <a:pt x="5355467" y="3578882"/>
                  <a:pt x="5334476" y="3665700"/>
                </a:cubicBezTo>
                <a:cubicBezTo>
                  <a:pt x="5313484" y="3741664"/>
                  <a:pt x="5271502" y="3828480"/>
                  <a:pt x="5208527" y="3926149"/>
                </a:cubicBezTo>
                <a:cubicBezTo>
                  <a:pt x="5145554" y="4034670"/>
                  <a:pt x="5051093" y="4143190"/>
                  <a:pt x="4914650" y="4273417"/>
                </a:cubicBezTo>
                <a:cubicBezTo>
                  <a:pt x="3046429" y="6074860"/>
                  <a:pt x="3046429" y="6074860"/>
                  <a:pt x="3046429" y="6074860"/>
                </a:cubicBezTo>
                <a:cubicBezTo>
                  <a:pt x="3046429" y="6997287"/>
                  <a:pt x="3046429" y="6997287"/>
                  <a:pt x="3046429" y="6997287"/>
                </a:cubicBezTo>
                <a:cubicBezTo>
                  <a:pt x="6929810" y="6997287"/>
                  <a:pt x="6929810" y="6997287"/>
                  <a:pt x="6929810" y="6997287"/>
                </a:cubicBezTo>
                <a:cubicBezTo>
                  <a:pt x="6929810" y="5836114"/>
                  <a:pt x="6929810" y="5836114"/>
                  <a:pt x="6929810" y="5836114"/>
                </a:cubicBezTo>
                <a:cubicBezTo>
                  <a:pt x="5009111" y="5836114"/>
                  <a:pt x="5009111" y="5836114"/>
                  <a:pt x="5009111" y="5836114"/>
                </a:cubicBezTo>
                <a:lnTo>
                  <a:pt x="5953717" y="4935391"/>
                </a:lnTo>
                <a:cubicBezTo>
                  <a:pt x="6184620" y="4707499"/>
                  <a:pt x="6363046" y="4501310"/>
                  <a:pt x="6488994" y="4316823"/>
                </a:cubicBezTo>
                <a:cubicBezTo>
                  <a:pt x="6604446" y="4132338"/>
                  <a:pt x="6688411" y="3958706"/>
                  <a:pt x="6730394" y="3795923"/>
                </a:cubicBezTo>
                <a:cubicBezTo>
                  <a:pt x="6772377" y="3633144"/>
                  <a:pt x="6803862" y="3459511"/>
                  <a:pt x="6803862" y="3296729"/>
                </a:cubicBezTo>
                <a:cubicBezTo>
                  <a:pt x="6803862" y="2982019"/>
                  <a:pt x="6719897" y="2699865"/>
                  <a:pt x="6551967" y="2461119"/>
                </a:cubicBezTo>
                <a:cubicBezTo>
                  <a:pt x="6384037" y="2222373"/>
                  <a:pt x="6163628" y="2048740"/>
                  <a:pt x="5869752" y="1918515"/>
                </a:cubicBezTo>
                <a:cubicBezTo>
                  <a:pt x="5575874" y="1788291"/>
                  <a:pt x="5240015" y="1723177"/>
                  <a:pt x="4862171" y="1723177"/>
                </a:cubicBezTo>
                <a:close/>
                <a:moveTo>
                  <a:pt x="18969756" y="1650438"/>
                </a:moveTo>
                <a:lnTo>
                  <a:pt x="16622273" y="5009193"/>
                </a:lnTo>
                <a:lnTo>
                  <a:pt x="16622273" y="6001428"/>
                </a:lnTo>
                <a:lnTo>
                  <a:pt x="19384172" y="6001428"/>
                </a:lnTo>
                <a:lnTo>
                  <a:pt x="19384172" y="7032815"/>
                </a:lnTo>
                <a:lnTo>
                  <a:pt x="20828072" y="7032815"/>
                </a:lnTo>
                <a:lnTo>
                  <a:pt x="20828072" y="6001428"/>
                </a:lnTo>
                <a:lnTo>
                  <a:pt x="21603136" y="6001428"/>
                </a:lnTo>
                <a:lnTo>
                  <a:pt x="21603136" y="4795895"/>
                </a:lnTo>
                <a:lnTo>
                  <a:pt x="20828072" y="4795895"/>
                </a:lnTo>
                <a:lnTo>
                  <a:pt x="20828072" y="3881958"/>
                </a:lnTo>
                <a:lnTo>
                  <a:pt x="19431388" y="3881958"/>
                </a:lnTo>
                <a:lnTo>
                  <a:pt x="19431388" y="4795895"/>
                </a:lnTo>
                <a:lnTo>
                  <a:pt x="18367804" y="4795895"/>
                </a:lnTo>
                <a:lnTo>
                  <a:pt x="20498900" y="1650438"/>
                </a:lnTo>
                <a:close/>
                <a:moveTo>
                  <a:pt x="14012458" y="1650438"/>
                </a:moveTo>
                <a:cubicBezTo>
                  <a:pt x="13519163" y="1650438"/>
                  <a:pt x="13099339" y="1748107"/>
                  <a:pt x="12752984" y="1943445"/>
                </a:cubicBezTo>
                <a:cubicBezTo>
                  <a:pt x="12396133" y="2138781"/>
                  <a:pt x="12123246" y="2399232"/>
                  <a:pt x="11944820" y="2724794"/>
                </a:cubicBezTo>
                <a:cubicBezTo>
                  <a:pt x="12994382" y="3332510"/>
                  <a:pt x="12994382" y="3332510"/>
                  <a:pt x="12994382" y="3332510"/>
                </a:cubicBezTo>
                <a:cubicBezTo>
                  <a:pt x="13088843" y="3169730"/>
                  <a:pt x="13214791" y="3039505"/>
                  <a:pt x="13372225" y="2952688"/>
                </a:cubicBezTo>
                <a:cubicBezTo>
                  <a:pt x="13529659" y="2876723"/>
                  <a:pt x="13697589" y="2833316"/>
                  <a:pt x="13886510" y="2833316"/>
                </a:cubicBezTo>
                <a:cubicBezTo>
                  <a:pt x="14096423" y="2833316"/>
                  <a:pt x="14253858" y="2876723"/>
                  <a:pt x="14369310" y="2974392"/>
                </a:cubicBezTo>
                <a:cubicBezTo>
                  <a:pt x="14474265" y="3061209"/>
                  <a:pt x="14526743" y="3191433"/>
                  <a:pt x="14526743" y="3365067"/>
                </a:cubicBezTo>
                <a:cubicBezTo>
                  <a:pt x="14526743" y="3430179"/>
                  <a:pt x="14516248" y="3506143"/>
                  <a:pt x="14495256" y="3592962"/>
                </a:cubicBezTo>
                <a:cubicBezTo>
                  <a:pt x="14474265" y="3668925"/>
                  <a:pt x="14432283" y="3755741"/>
                  <a:pt x="14369310" y="3853410"/>
                </a:cubicBezTo>
                <a:cubicBezTo>
                  <a:pt x="14295840" y="3961931"/>
                  <a:pt x="14201379" y="4070451"/>
                  <a:pt x="14064936" y="4200677"/>
                </a:cubicBezTo>
                <a:cubicBezTo>
                  <a:pt x="12196715" y="6002121"/>
                  <a:pt x="12196715" y="6002121"/>
                  <a:pt x="12196715" y="6002121"/>
                </a:cubicBezTo>
                <a:cubicBezTo>
                  <a:pt x="12196715" y="6924548"/>
                  <a:pt x="12196715" y="6924548"/>
                  <a:pt x="12196715" y="6924548"/>
                </a:cubicBezTo>
                <a:cubicBezTo>
                  <a:pt x="16090591" y="6924548"/>
                  <a:pt x="16090591" y="6924548"/>
                  <a:pt x="16090591" y="6924548"/>
                </a:cubicBezTo>
                <a:cubicBezTo>
                  <a:pt x="16090591" y="5763375"/>
                  <a:pt x="16090591" y="5763375"/>
                  <a:pt x="16090591" y="5763375"/>
                </a:cubicBezTo>
                <a:cubicBezTo>
                  <a:pt x="14159396" y="5763375"/>
                  <a:pt x="14159396" y="5763375"/>
                  <a:pt x="14159396" y="5763375"/>
                </a:cubicBezTo>
                <a:lnTo>
                  <a:pt x="15104003" y="4862652"/>
                </a:lnTo>
                <a:cubicBezTo>
                  <a:pt x="15345402" y="4634760"/>
                  <a:pt x="15523829" y="4428571"/>
                  <a:pt x="15639279" y="4244085"/>
                </a:cubicBezTo>
                <a:cubicBezTo>
                  <a:pt x="15765227" y="4059599"/>
                  <a:pt x="15849193" y="3885967"/>
                  <a:pt x="15891175" y="3723184"/>
                </a:cubicBezTo>
                <a:cubicBezTo>
                  <a:pt x="15933158" y="3560405"/>
                  <a:pt x="15954148" y="3386772"/>
                  <a:pt x="15954148" y="3223990"/>
                </a:cubicBezTo>
                <a:cubicBezTo>
                  <a:pt x="15954148" y="2909280"/>
                  <a:pt x="15870184" y="2627127"/>
                  <a:pt x="15702253" y="2388380"/>
                </a:cubicBezTo>
                <a:cubicBezTo>
                  <a:pt x="15544819" y="2149634"/>
                  <a:pt x="15313915" y="1976002"/>
                  <a:pt x="15020038" y="1845776"/>
                </a:cubicBezTo>
                <a:cubicBezTo>
                  <a:pt x="14736656" y="1715552"/>
                  <a:pt x="14400796" y="1650438"/>
                  <a:pt x="14012458" y="165043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sp>
        <p:nvSpPr>
          <p:cNvPr id="27" name="Slide Number Placeholder 5">
            <a:extLst>
              <a:ext uri="{FF2B5EF4-FFF2-40B4-BE49-F238E27FC236}">
                <a16:creationId xmlns:a16="http://schemas.microsoft.com/office/drawing/2014/main" id="{4213699C-7CD7-447F-922C-AD0407F66C2D}"/>
              </a:ext>
            </a:extLst>
          </p:cNvPr>
          <p:cNvSpPr txBox="1">
            <a:spLocks/>
          </p:cNvSpPr>
          <p:nvPr userDrawn="1"/>
        </p:nvSpPr>
        <p:spPr>
          <a:xfrm>
            <a:off x="11815473" y="59438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D3D9BE5-B44A-4BA2-BCAE-B7AFFBE3059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2ACC75A2-FC3D-4A29-930F-F78A360FC67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288C5218-67B9-4E2C-B21F-766B7A67C67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49FC555-3668-49F1-80F4-8C1274A7DC0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377677E5-6240-43CB-AB72-F9ACC559AA5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AEEF26E-D11A-4E46-9D42-734F0BA06F41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846970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32" grpId="0"/>
    </p:bldLst>
  </p:timing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E0911C79-B91D-4CC4-9521-306B3DCFD55D}"/>
              </a:ext>
            </a:extLst>
          </p:cNvPr>
          <p:cNvSpPr/>
          <p:nvPr userDrawn="1"/>
        </p:nvSpPr>
        <p:spPr>
          <a:xfrm>
            <a:off x="-732930" y="25756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C48F090-FF2D-4AF7-B4BC-C6F2FE2FDB30}"/>
              </a:ext>
            </a:extLst>
          </p:cNvPr>
          <p:cNvSpPr/>
          <p:nvPr userDrawn="1"/>
        </p:nvSpPr>
        <p:spPr>
          <a:xfrm>
            <a:off x="746383" y="24735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9F60E975-3638-44F3-9E8A-CBC35E65284E}"/>
              </a:ext>
            </a:extLst>
          </p:cNvPr>
          <p:cNvSpPr/>
          <p:nvPr userDrawn="1"/>
        </p:nvSpPr>
        <p:spPr>
          <a:xfrm>
            <a:off x="11554070" y="11694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BE0DB8F-FAA6-4350-B41D-8346D047BFCA}"/>
              </a:ext>
            </a:extLst>
          </p:cNvPr>
          <p:cNvSpPr/>
          <p:nvPr userDrawn="1"/>
        </p:nvSpPr>
        <p:spPr>
          <a:xfrm>
            <a:off x="-23652733" y="18456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74C74DD-99F6-42AD-97F6-D72067D08237}"/>
              </a:ext>
            </a:extLst>
          </p:cNvPr>
          <p:cNvSpPr/>
          <p:nvPr userDrawn="1"/>
        </p:nvSpPr>
        <p:spPr>
          <a:xfrm>
            <a:off x="746383" y="24862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EDF602C-9FF5-4BCE-8A2D-27E560A75B94}"/>
              </a:ext>
            </a:extLst>
          </p:cNvPr>
          <p:cNvSpPr/>
          <p:nvPr userDrawn="1"/>
        </p:nvSpPr>
        <p:spPr>
          <a:xfrm>
            <a:off x="-732930" y="2471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F64C6B1-2369-4369-A5F4-563F7F178BFD}"/>
              </a:ext>
            </a:extLst>
          </p:cNvPr>
          <p:cNvSpPr/>
          <p:nvPr userDrawn="1"/>
        </p:nvSpPr>
        <p:spPr>
          <a:xfrm>
            <a:off x="-994626" y="16136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9BA8A293-BA2B-4485-AD36-F0B08EAD8563}"/>
              </a:ext>
            </a:extLst>
          </p:cNvPr>
          <p:cNvSpPr txBox="1">
            <a:spLocks/>
          </p:cNvSpPr>
          <p:nvPr userDrawn="1"/>
        </p:nvSpPr>
        <p:spPr>
          <a:xfrm>
            <a:off x="11967853" y="60962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78EB288-7F58-44AB-A6FF-F48624100757}"/>
              </a:ext>
            </a:extLst>
          </p:cNvPr>
          <p:cNvSpPr/>
          <p:nvPr userDrawn="1"/>
        </p:nvSpPr>
        <p:spPr>
          <a:xfrm>
            <a:off x="1008079" y="34355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57C183E2-CBE7-46F2-A92D-84D8B68074C3}"/>
              </a:ext>
            </a:extLst>
          </p:cNvPr>
          <p:cNvSpPr/>
          <p:nvPr userDrawn="1"/>
        </p:nvSpPr>
        <p:spPr>
          <a:xfrm>
            <a:off x="11815765" y="21314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A6BC3221-0A39-434D-AD36-AA99A1D717E8}"/>
              </a:ext>
            </a:extLst>
          </p:cNvPr>
          <p:cNvSpPr/>
          <p:nvPr userDrawn="1"/>
        </p:nvSpPr>
        <p:spPr>
          <a:xfrm>
            <a:off x="-23391037" y="28076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215B173C-706C-4D3F-BB9F-CBCD4799CFC1}"/>
              </a:ext>
            </a:extLst>
          </p:cNvPr>
          <p:cNvSpPr/>
          <p:nvPr userDrawn="1"/>
        </p:nvSpPr>
        <p:spPr>
          <a:xfrm>
            <a:off x="1008079" y="34482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4575308-AC9E-4431-B419-5F63E8C66C62}"/>
              </a:ext>
            </a:extLst>
          </p:cNvPr>
          <p:cNvSpPr/>
          <p:nvPr userDrawn="1"/>
        </p:nvSpPr>
        <p:spPr>
          <a:xfrm>
            <a:off x="-471234" y="34338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7CB69E2-7F91-4E4B-89B2-8AEDC682E3ED}"/>
              </a:ext>
            </a:extLst>
          </p:cNvPr>
          <p:cNvSpPr/>
          <p:nvPr userDrawn="1"/>
        </p:nvSpPr>
        <p:spPr>
          <a:xfrm>
            <a:off x="1084269" y="18826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D7020901-9906-4ADA-A17C-2A5BD1177DAA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566310 w 24387176"/>
              <a:gd name="connsiteY0" fmla="*/ 3001884 h 13716000"/>
              <a:gd name="connsiteX1" fmla="*/ 10369012 w 24387176"/>
              <a:gd name="connsiteY1" fmla="*/ 4490104 h 13716000"/>
              <a:gd name="connsiteX2" fmla="*/ 9566310 w 24387176"/>
              <a:gd name="connsiteY2" fmla="*/ 5978324 h 13716000"/>
              <a:gd name="connsiteX3" fmla="*/ 8763608 w 24387176"/>
              <a:gd name="connsiteY3" fmla="*/ 4490104 h 13716000"/>
              <a:gd name="connsiteX4" fmla="*/ 9566310 w 24387176"/>
              <a:gd name="connsiteY4" fmla="*/ 3001884 h 13716000"/>
              <a:gd name="connsiteX5" fmla="*/ 9553118 w 24387176"/>
              <a:gd name="connsiteY5" fmla="*/ 1756444 h 13716000"/>
              <a:gd name="connsiteX6" fmla="*/ 7345401 w 24387176"/>
              <a:gd name="connsiteY6" fmla="*/ 4490103 h 13716000"/>
              <a:gd name="connsiteX7" fmla="*/ 9553118 w 24387176"/>
              <a:gd name="connsiteY7" fmla="*/ 7223761 h 13716000"/>
              <a:gd name="connsiteX8" fmla="*/ 11760833 w 24387176"/>
              <a:gd name="connsiteY8" fmla="*/ 4490103 h 13716000"/>
              <a:gd name="connsiteX9" fmla="*/ 9553118 w 24387176"/>
              <a:gd name="connsiteY9" fmla="*/ 1756444 h 13716000"/>
              <a:gd name="connsiteX10" fmla="*/ 17291084 w 24387176"/>
              <a:gd name="connsiteY10" fmla="*/ 1660364 h 13716000"/>
              <a:gd name="connsiteX11" fmla="*/ 17034498 w 24387176"/>
              <a:gd name="connsiteY11" fmla="*/ 4727206 h 13716000"/>
              <a:gd name="connsiteX12" fmla="*/ 18425468 w 24387176"/>
              <a:gd name="connsiteY12" fmla="*/ 4727206 h 13716000"/>
              <a:gd name="connsiteX13" fmla="*/ 19033174 w 24387176"/>
              <a:gd name="connsiteY13" fmla="*/ 4791676 h 13716000"/>
              <a:gd name="connsiteX14" fmla="*/ 19334778 w 24387176"/>
              <a:gd name="connsiteY14" fmla="*/ 4975870 h 13716000"/>
              <a:gd name="connsiteX15" fmla="*/ 19420308 w 24387176"/>
              <a:gd name="connsiteY15" fmla="*/ 5256766 h 13716000"/>
              <a:gd name="connsiteX16" fmla="*/ 19195230 w 24387176"/>
              <a:gd name="connsiteY16" fmla="*/ 5666598 h 13716000"/>
              <a:gd name="connsiteX17" fmla="*/ 18601028 w 24387176"/>
              <a:gd name="connsiteY17" fmla="*/ 5813957 h 13716000"/>
              <a:gd name="connsiteX18" fmla="*/ 17867280 w 24387176"/>
              <a:gd name="connsiteY18" fmla="*/ 5698833 h 13716000"/>
              <a:gd name="connsiteX19" fmla="*/ 17178548 w 24387176"/>
              <a:gd name="connsiteY19" fmla="*/ 5376493 h 13716000"/>
              <a:gd name="connsiteX20" fmla="*/ 16660872 w 24387176"/>
              <a:gd name="connsiteY20" fmla="*/ 6495475 h 13716000"/>
              <a:gd name="connsiteX21" fmla="*/ 17583684 w 24387176"/>
              <a:gd name="connsiteY21" fmla="*/ 6877679 h 13716000"/>
              <a:gd name="connsiteX22" fmla="*/ 18646044 w 24387176"/>
              <a:gd name="connsiteY22" fmla="*/ 7011221 h 13716000"/>
              <a:gd name="connsiteX23" fmla="*/ 19910972 w 24387176"/>
              <a:gd name="connsiteY23" fmla="*/ 6757953 h 13716000"/>
              <a:gd name="connsiteX24" fmla="*/ 20640220 w 24387176"/>
              <a:gd name="connsiteY24" fmla="*/ 6094852 h 13716000"/>
              <a:gd name="connsiteX25" fmla="*/ 20878800 w 24387176"/>
              <a:gd name="connsiteY25" fmla="*/ 5219927 h 13716000"/>
              <a:gd name="connsiteX26" fmla="*/ 20667228 w 24387176"/>
              <a:gd name="connsiteY26" fmla="*/ 4386446 h 13716000"/>
              <a:gd name="connsiteX27" fmla="*/ 19992000 w 24387176"/>
              <a:gd name="connsiteY27" fmla="*/ 3792418 h 13716000"/>
              <a:gd name="connsiteX28" fmla="*/ 18772088 w 24387176"/>
              <a:gd name="connsiteY28" fmla="*/ 3571384 h 13716000"/>
              <a:gd name="connsiteX29" fmla="*/ 18425468 w 24387176"/>
              <a:gd name="connsiteY29" fmla="*/ 3571384 h 13716000"/>
              <a:gd name="connsiteX30" fmla="*/ 18488492 w 24387176"/>
              <a:gd name="connsiteY30" fmla="*/ 2806976 h 13716000"/>
              <a:gd name="connsiteX31" fmla="*/ 20559192 w 24387176"/>
              <a:gd name="connsiteY31" fmla="*/ 2806976 h 13716000"/>
              <a:gd name="connsiteX32" fmla="*/ 20559192 w 24387176"/>
              <a:gd name="connsiteY32" fmla="*/ 1660364 h 13716000"/>
              <a:gd name="connsiteX33" fmla="*/ 17291084 w 24387176"/>
              <a:gd name="connsiteY33" fmla="*/ 1660364 h 13716000"/>
              <a:gd name="connsiteX34" fmla="*/ 4898342 w 24387176"/>
              <a:gd name="connsiteY34" fmla="*/ 1660364 h 13716000"/>
              <a:gd name="connsiteX35" fmla="*/ 3606269 w 24387176"/>
              <a:gd name="connsiteY35" fmla="*/ 1956716 h 13716000"/>
              <a:gd name="connsiteX36" fmla="*/ 2784038 w 24387176"/>
              <a:gd name="connsiteY36" fmla="*/ 2746988 h 13716000"/>
              <a:gd name="connsiteX37" fmla="*/ 3851869 w 24387176"/>
              <a:gd name="connsiteY37" fmla="*/ 3361644 h 13716000"/>
              <a:gd name="connsiteX38" fmla="*/ 4246964 w 24387176"/>
              <a:gd name="connsiteY38" fmla="*/ 2977485 h 13716000"/>
              <a:gd name="connsiteX39" fmla="*/ 4759525 w 24387176"/>
              <a:gd name="connsiteY39" fmla="*/ 2856749 h 13716000"/>
              <a:gd name="connsiteX40" fmla="*/ 5250727 w 24387176"/>
              <a:gd name="connsiteY40" fmla="*/ 2999436 h 13716000"/>
              <a:gd name="connsiteX41" fmla="*/ 5421579 w 24387176"/>
              <a:gd name="connsiteY41" fmla="*/ 3394573 h 13716000"/>
              <a:gd name="connsiteX42" fmla="*/ 5378868 w 24387176"/>
              <a:gd name="connsiteY42" fmla="*/ 3625070 h 13716000"/>
              <a:gd name="connsiteX43" fmla="*/ 5250727 w 24387176"/>
              <a:gd name="connsiteY43" fmla="*/ 3888492 h 13716000"/>
              <a:gd name="connsiteX44" fmla="*/ 4951735 w 24387176"/>
              <a:gd name="connsiteY44" fmla="*/ 4239724 h 13716000"/>
              <a:gd name="connsiteX45" fmla="*/ 3050995 w 24387176"/>
              <a:gd name="connsiteY45" fmla="*/ 6061740 h 13716000"/>
              <a:gd name="connsiteX46" fmla="*/ 3050995 w 24387176"/>
              <a:gd name="connsiteY46" fmla="*/ 6994702 h 13716000"/>
              <a:gd name="connsiteX47" fmla="*/ 7001967 w 24387176"/>
              <a:gd name="connsiteY47" fmla="*/ 6994702 h 13716000"/>
              <a:gd name="connsiteX48" fmla="*/ 7001967 w 24387176"/>
              <a:gd name="connsiteY48" fmla="*/ 5820268 h 13716000"/>
              <a:gd name="connsiteX49" fmla="*/ 5047839 w 24387176"/>
              <a:gd name="connsiteY49" fmla="*/ 5820268 h 13716000"/>
              <a:gd name="connsiteX50" fmla="*/ 6008886 w 24387176"/>
              <a:gd name="connsiteY50" fmla="*/ 4909259 h 13716000"/>
              <a:gd name="connsiteX51" fmla="*/ 6553481 w 24387176"/>
              <a:gd name="connsiteY51" fmla="*/ 4283627 h 13716000"/>
              <a:gd name="connsiteX52" fmla="*/ 6799080 w 24387176"/>
              <a:gd name="connsiteY52" fmla="*/ 3756780 h 13716000"/>
              <a:gd name="connsiteX53" fmla="*/ 6873829 w 24387176"/>
              <a:gd name="connsiteY53" fmla="*/ 3251885 h 13716000"/>
              <a:gd name="connsiteX54" fmla="*/ 6617550 w 24387176"/>
              <a:gd name="connsiteY54" fmla="*/ 2406733 h 13716000"/>
              <a:gd name="connsiteX55" fmla="*/ 5923458 w 24387176"/>
              <a:gd name="connsiteY55" fmla="*/ 1857932 h 13716000"/>
              <a:gd name="connsiteX56" fmla="*/ 4898342 w 24387176"/>
              <a:gd name="connsiteY56" fmla="*/ 1660364 h 13716000"/>
              <a:gd name="connsiteX57" fmla="*/ 14152222 w 24387176"/>
              <a:gd name="connsiteY57" fmla="*/ 1650438 h 13716000"/>
              <a:gd name="connsiteX58" fmla="*/ 12870827 w 24387176"/>
              <a:gd name="connsiteY58" fmla="*/ 1946791 h 13716000"/>
              <a:gd name="connsiteX59" fmla="*/ 12048597 w 24387176"/>
              <a:gd name="connsiteY59" fmla="*/ 2737062 h 13716000"/>
              <a:gd name="connsiteX60" fmla="*/ 13116427 w 24387176"/>
              <a:gd name="connsiteY60" fmla="*/ 3351719 h 13716000"/>
              <a:gd name="connsiteX61" fmla="*/ 13500845 w 24387176"/>
              <a:gd name="connsiteY61" fmla="*/ 2967559 h 13716000"/>
              <a:gd name="connsiteX62" fmla="*/ 14024082 w 24387176"/>
              <a:gd name="connsiteY62" fmla="*/ 2846824 h 13716000"/>
              <a:gd name="connsiteX63" fmla="*/ 14515285 w 24387176"/>
              <a:gd name="connsiteY63" fmla="*/ 2989512 h 13716000"/>
              <a:gd name="connsiteX64" fmla="*/ 14675459 w 24387176"/>
              <a:gd name="connsiteY64" fmla="*/ 3384647 h 13716000"/>
              <a:gd name="connsiteX65" fmla="*/ 14643424 w 24387176"/>
              <a:gd name="connsiteY65" fmla="*/ 3615144 h 13716000"/>
              <a:gd name="connsiteX66" fmla="*/ 14515285 w 24387176"/>
              <a:gd name="connsiteY66" fmla="*/ 3878567 h 13716000"/>
              <a:gd name="connsiteX67" fmla="*/ 14205613 w 24387176"/>
              <a:gd name="connsiteY67" fmla="*/ 4229799 h 13716000"/>
              <a:gd name="connsiteX68" fmla="*/ 12304876 w 24387176"/>
              <a:gd name="connsiteY68" fmla="*/ 6051816 h 13716000"/>
              <a:gd name="connsiteX69" fmla="*/ 12304876 w 24387176"/>
              <a:gd name="connsiteY69" fmla="*/ 6984775 h 13716000"/>
              <a:gd name="connsiteX70" fmla="*/ 16266526 w 24387176"/>
              <a:gd name="connsiteY70" fmla="*/ 6984775 h 13716000"/>
              <a:gd name="connsiteX71" fmla="*/ 16266526 w 24387176"/>
              <a:gd name="connsiteY71" fmla="*/ 5810343 h 13716000"/>
              <a:gd name="connsiteX72" fmla="*/ 14301718 w 24387176"/>
              <a:gd name="connsiteY72" fmla="*/ 5810343 h 13716000"/>
              <a:gd name="connsiteX73" fmla="*/ 15262766 w 24387176"/>
              <a:gd name="connsiteY73" fmla="*/ 4899335 h 13716000"/>
              <a:gd name="connsiteX74" fmla="*/ 15807360 w 24387176"/>
              <a:gd name="connsiteY74" fmla="*/ 4273701 h 13716000"/>
              <a:gd name="connsiteX75" fmla="*/ 16063639 w 24387176"/>
              <a:gd name="connsiteY75" fmla="*/ 3746854 h 13716000"/>
              <a:gd name="connsiteX76" fmla="*/ 16127708 w 24387176"/>
              <a:gd name="connsiteY76" fmla="*/ 3241959 h 13716000"/>
              <a:gd name="connsiteX77" fmla="*/ 15871427 w 24387176"/>
              <a:gd name="connsiteY77" fmla="*/ 2396807 h 13716000"/>
              <a:gd name="connsiteX78" fmla="*/ 15177339 w 24387176"/>
              <a:gd name="connsiteY78" fmla="*/ 1848007 h 13716000"/>
              <a:gd name="connsiteX79" fmla="*/ 14152222 w 24387176"/>
              <a:gd name="connsiteY79" fmla="*/ 1650438 h 13716000"/>
              <a:gd name="connsiteX80" fmla="*/ 0 w 24387176"/>
              <a:gd name="connsiteY80" fmla="*/ 0 h 13716000"/>
              <a:gd name="connsiteX81" fmla="*/ 24387176 w 24387176"/>
              <a:gd name="connsiteY81" fmla="*/ 0 h 13716000"/>
              <a:gd name="connsiteX82" fmla="*/ 24387176 w 24387176"/>
              <a:gd name="connsiteY82" fmla="*/ 13716000 h 13716000"/>
              <a:gd name="connsiteX83" fmla="*/ 0 w 24387176"/>
              <a:gd name="connsiteY83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4387176" h="13716000">
                <a:moveTo>
                  <a:pt x="9566310" y="3001884"/>
                </a:moveTo>
                <a:cubicBezTo>
                  <a:pt x="10009631" y="3001884"/>
                  <a:pt x="10369012" y="3668183"/>
                  <a:pt x="10369012" y="4490104"/>
                </a:cubicBezTo>
                <a:cubicBezTo>
                  <a:pt x="10369012" y="5312026"/>
                  <a:pt x="10009631" y="5978324"/>
                  <a:pt x="9566310" y="5978324"/>
                </a:cubicBezTo>
                <a:cubicBezTo>
                  <a:pt x="9122989" y="5978324"/>
                  <a:pt x="8763608" y="5312026"/>
                  <a:pt x="8763608" y="4490104"/>
                </a:cubicBezTo>
                <a:cubicBezTo>
                  <a:pt x="8763608" y="3668183"/>
                  <a:pt x="9122989" y="3001884"/>
                  <a:pt x="9566310" y="3001884"/>
                </a:cubicBezTo>
                <a:close/>
                <a:moveTo>
                  <a:pt x="9553118" y="1756444"/>
                </a:moveTo>
                <a:cubicBezTo>
                  <a:pt x="8333828" y="1756444"/>
                  <a:pt x="7345401" y="2980344"/>
                  <a:pt x="7345401" y="4490103"/>
                </a:cubicBezTo>
                <a:cubicBezTo>
                  <a:pt x="7345401" y="5999861"/>
                  <a:pt x="8333828" y="7223761"/>
                  <a:pt x="9553118" y="7223761"/>
                </a:cubicBezTo>
                <a:cubicBezTo>
                  <a:pt x="10772405" y="7223761"/>
                  <a:pt x="11760833" y="5999861"/>
                  <a:pt x="11760833" y="4490103"/>
                </a:cubicBezTo>
                <a:cubicBezTo>
                  <a:pt x="11760833" y="2980344"/>
                  <a:pt x="10772405" y="1756444"/>
                  <a:pt x="9553118" y="1756444"/>
                </a:cubicBezTo>
                <a:close/>
                <a:moveTo>
                  <a:pt x="17291084" y="1660364"/>
                </a:moveTo>
                <a:cubicBezTo>
                  <a:pt x="17034498" y="4727206"/>
                  <a:pt x="17034498" y="4727206"/>
                  <a:pt x="17034498" y="4727206"/>
                </a:cubicBezTo>
                <a:cubicBezTo>
                  <a:pt x="18425468" y="4727206"/>
                  <a:pt x="18425468" y="4727206"/>
                  <a:pt x="18425468" y="4727206"/>
                </a:cubicBezTo>
                <a:cubicBezTo>
                  <a:pt x="18691060" y="4727206"/>
                  <a:pt x="18893628" y="4745626"/>
                  <a:pt x="19033174" y="4791676"/>
                </a:cubicBezTo>
                <a:cubicBezTo>
                  <a:pt x="19177224" y="4833118"/>
                  <a:pt x="19276258" y="4892982"/>
                  <a:pt x="19334778" y="4975870"/>
                </a:cubicBezTo>
                <a:cubicBezTo>
                  <a:pt x="19393296" y="5058756"/>
                  <a:pt x="19420308" y="5150853"/>
                  <a:pt x="19420308" y="5256766"/>
                </a:cubicBezTo>
                <a:cubicBezTo>
                  <a:pt x="19420308" y="5431753"/>
                  <a:pt x="19348280" y="5569898"/>
                  <a:pt x="19195230" y="5666598"/>
                </a:cubicBezTo>
                <a:cubicBezTo>
                  <a:pt x="19042180" y="5763301"/>
                  <a:pt x="18844110" y="5813957"/>
                  <a:pt x="18601028" y="5813957"/>
                </a:cubicBezTo>
                <a:cubicBezTo>
                  <a:pt x="18357948" y="5813957"/>
                  <a:pt x="18110364" y="5777116"/>
                  <a:pt x="17867280" y="5698833"/>
                </a:cubicBezTo>
                <a:cubicBezTo>
                  <a:pt x="17619696" y="5625155"/>
                  <a:pt x="17390118" y="5519244"/>
                  <a:pt x="17178548" y="5376493"/>
                </a:cubicBezTo>
                <a:cubicBezTo>
                  <a:pt x="16660872" y="6495475"/>
                  <a:pt x="16660872" y="6495475"/>
                  <a:pt x="16660872" y="6495475"/>
                </a:cubicBezTo>
                <a:cubicBezTo>
                  <a:pt x="16917460" y="6661251"/>
                  <a:pt x="17228064" y="6785582"/>
                  <a:pt x="17583684" y="6877679"/>
                </a:cubicBezTo>
                <a:cubicBezTo>
                  <a:pt x="17939304" y="6965171"/>
                  <a:pt x="18294926" y="7011221"/>
                  <a:pt x="18646044" y="7011221"/>
                </a:cubicBezTo>
                <a:cubicBezTo>
                  <a:pt x="19163720" y="7011221"/>
                  <a:pt x="19586860" y="6928335"/>
                  <a:pt x="19910972" y="6757953"/>
                </a:cubicBezTo>
                <a:cubicBezTo>
                  <a:pt x="20239584" y="6587572"/>
                  <a:pt x="20482668" y="6366540"/>
                  <a:pt x="20640220" y="6094852"/>
                </a:cubicBezTo>
                <a:cubicBezTo>
                  <a:pt x="20802272" y="5823164"/>
                  <a:pt x="20878800" y="5528453"/>
                  <a:pt x="20878800" y="5219927"/>
                </a:cubicBezTo>
                <a:cubicBezTo>
                  <a:pt x="20878800" y="4911400"/>
                  <a:pt x="20806776" y="4630504"/>
                  <a:pt x="20667228" y="4386446"/>
                </a:cubicBezTo>
                <a:cubicBezTo>
                  <a:pt x="20523180" y="4137782"/>
                  <a:pt x="20302604" y="3939774"/>
                  <a:pt x="19992000" y="3792418"/>
                </a:cubicBezTo>
                <a:cubicBezTo>
                  <a:pt x="19685896" y="3645062"/>
                  <a:pt x="19276258" y="3571384"/>
                  <a:pt x="18772088" y="3571384"/>
                </a:cubicBezTo>
                <a:cubicBezTo>
                  <a:pt x="18425468" y="3571384"/>
                  <a:pt x="18425468" y="3571384"/>
                  <a:pt x="18425468" y="3571384"/>
                </a:cubicBezTo>
                <a:cubicBezTo>
                  <a:pt x="18488492" y="2806976"/>
                  <a:pt x="18488492" y="2806976"/>
                  <a:pt x="18488492" y="2806976"/>
                </a:cubicBezTo>
                <a:cubicBezTo>
                  <a:pt x="20559192" y="2806976"/>
                  <a:pt x="20559192" y="2806976"/>
                  <a:pt x="20559192" y="2806976"/>
                </a:cubicBezTo>
                <a:cubicBezTo>
                  <a:pt x="20559192" y="1660364"/>
                  <a:pt x="20559192" y="1660364"/>
                  <a:pt x="20559192" y="1660364"/>
                </a:cubicBezTo>
                <a:cubicBezTo>
                  <a:pt x="17291084" y="1660364"/>
                  <a:pt x="17291084" y="1660364"/>
                  <a:pt x="17291084" y="1660364"/>
                </a:cubicBezTo>
                <a:close/>
                <a:moveTo>
                  <a:pt x="4898342" y="1660364"/>
                </a:moveTo>
                <a:cubicBezTo>
                  <a:pt x="4396464" y="1660364"/>
                  <a:pt x="3969330" y="1759148"/>
                  <a:pt x="3606269" y="1956716"/>
                </a:cubicBezTo>
                <a:cubicBezTo>
                  <a:pt x="3253884" y="2154283"/>
                  <a:pt x="2976248" y="2417709"/>
                  <a:pt x="2784038" y="2746988"/>
                </a:cubicBezTo>
                <a:cubicBezTo>
                  <a:pt x="3851869" y="3361644"/>
                  <a:pt x="3851869" y="3361644"/>
                  <a:pt x="3851869" y="3361644"/>
                </a:cubicBezTo>
                <a:cubicBezTo>
                  <a:pt x="3958652" y="3197004"/>
                  <a:pt x="4086792" y="3065293"/>
                  <a:pt x="4246964" y="2977485"/>
                </a:cubicBezTo>
                <a:cubicBezTo>
                  <a:pt x="4407142" y="2900652"/>
                  <a:pt x="4577994" y="2856749"/>
                  <a:pt x="4759525" y="2856749"/>
                </a:cubicBezTo>
                <a:cubicBezTo>
                  <a:pt x="4983767" y="2856749"/>
                  <a:pt x="5143945" y="2900652"/>
                  <a:pt x="5250727" y="2999436"/>
                </a:cubicBezTo>
                <a:cubicBezTo>
                  <a:pt x="5357509" y="3087245"/>
                  <a:pt x="5421579" y="3218956"/>
                  <a:pt x="5421579" y="3394573"/>
                </a:cubicBezTo>
                <a:cubicBezTo>
                  <a:pt x="5421579" y="3460429"/>
                  <a:pt x="5400224" y="3537260"/>
                  <a:pt x="5378868" y="3625070"/>
                </a:cubicBezTo>
                <a:cubicBezTo>
                  <a:pt x="5357509" y="3701901"/>
                  <a:pt x="5314796" y="3789708"/>
                  <a:pt x="5250727" y="3888492"/>
                </a:cubicBezTo>
                <a:cubicBezTo>
                  <a:pt x="5186656" y="3998252"/>
                  <a:pt x="5090552" y="4108012"/>
                  <a:pt x="4951735" y="4239724"/>
                </a:cubicBezTo>
                <a:cubicBezTo>
                  <a:pt x="3050995" y="6061740"/>
                  <a:pt x="3050995" y="6061740"/>
                  <a:pt x="3050995" y="6061740"/>
                </a:cubicBezTo>
                <a:cubicBezTo>
                  <a:pt x="3050995" y="6994702"/>
                  <a:pt x="3050995" y="6994702"/>
                  <a:pt x="3050995" y="6994702"/>
                </a:cubicBezTo>
                <a:cubicBezTo>
                  <a:pt x="7001967" y="6994702"/>
                  <a:pt x="7001967" y="6994702"/>
                  <a:pt x="7001967" y="6994702"/>
                </a:cubicBezTo>
                <a:cubicBezTo>
                  <a:pt x="7001967" y="5820268"/>
                  <a:pt x="7001967" y="5820268"/>
                  <a:pt x="7001967" y="5820268"/>
                </a:cubicBezTo>
                <a:cubicBezTo>
                  <a:pt x="5047839" y="5820268"/>
                  <a:pt x="5047839" y="5820268"/>
                  <a:pt x="5047839" y="5820268"/>
                </a:cubicBezTo>
                <a:lnTo>
                  <a:pt x="6008886" y="4909259"/>
                </a:lnTo>
                <a:cubicBezTo>
                  <a:pt x="6243809" y="4678765"/>
                  <a:pt x="6425341" y="4470221"/>
                  <a:pt x="6553481" y="4283627"/>
                </a:cubicBezTo>
                <a:cubicBezTo>
                  <a:pt x="6670942" y="4097036"/>
                  <a:pt x="6756368" y="3921421"/>
                  <a:pt x="6799080" y="3756780"/>
                </a:cubicBezTo>
                <a:cubicBezTo>
                  <a:pt x="6841795" y="3592141"/>
                  <a:pt x="6873829" y="3416526"/>
                  <a:pt x="6873829" y="3251885"/>
                </a:cubicBezTo>
                <a:cubicBezTo>
                  <a:pt x="6873829" y="2933581"/>
                  <a:pt x="6788401" y="2648205"/>
                  <a:pt x="6617550" y="2406733"/>
                </a:cubicBezTo>
                <a:cubicBezTo>
                  <a:pt x="6446695" y="2165260"/>
                  <a:pt x="6222453" y="1989645"/>
                  <a:pt x="5923458" y="1857932"/>
                </a:cubicBezTo>
                <a:cubicBezTo>
                  <a:pt x="5624468" y="1726221"/>
                  <a:pt x="5282763" y="1660364"/>
                  <a:pt x="4898342" y="1660364"/>
                </a:cubicBezTo>
                <a:close/>
                <a:moveTo>
                  <a:pt x="14152222" y="1650438"/>
                </a:moveTo>
                <a:cubicBezTo>
                  <a:pt x="13650341" y="1650438"/>
                  <a:pt x="13223210" y="1749222"/>
                  <a:pt x="12870827" y="1946791"/>
                </a:cubicBezTo>
                <a:cubicBezTo>
                  <a:pt x="12507764" y="2144358"/>
                  <a:pt x="12230128" y="2407783"/>
                  <a:pt x="12048597" y="2737062"/>
                </a:cubicBezTo>
                <a:cubicBezTo>
                  <a:pt x="13116427" y="3351719"/>
                  <a:pt x="13116427" y="3351719"/>
                  <a:pt x="13116427" y="3351719"/>
                </a:cubicBezTo>
                <a:cubicBezTo>
                  <a:pt x="13212531" y="3187079"/>
                  <a:pt x="13340672" y="3055368"/>
                  <a:pt x="13500845" y="2967559"/>
                </a:cubicBezTo>
                <a:cubicBezTo>
                  <a:pt x="13661020" y="2890726"/>
                  <a:pt x="13831874" y="2846824"/>
                  <a:pt x="14024082" y="2846824"/>
                </a:cubicBezTo>
                <a:cubicBezTo>
                  <a:pt x="14237649" y="2846824"/>
                  <a:pt x="14397823" y="2890726"/>
                  <a:pt x="14515285" y="2989512"/>
                </a:cubicBezTo>
                <a:cubicBezTo>
                  <a:pt x="14622067" y="3077319"/>
                  <a:pt x="14675459" y="3209030"/>
                  <a:pt x="14675459" y="3384647"/>
                </a:cubicBezTo>
                <a:cubicBezTo>
                  <a:pt x="14675459" y="3450503"/>
                  <a:pt x="14664781" y="3527334"/>
                  <a:pt x="14643424" y="3615144"/>
                </a:cubicBezTo>
                <a:cubicBezTo>
                  <a:pt x="14622067" y="3691975"/>
                  <a:pt x="14579355" y="3779782"/>
                  <a:pt x="14515285" y="3878567"/>
                </a:cubicBezTo>
                <a:cubicBezTo>
                  <a:pt x="14440536" y="3988326"/>
                  <a:pt x="14344432" y="4098086"/>
                  <a:pt x="14205613" y="4229799"/>
                </a:cubicBezTo>
                <a:cubicBezTo>
                  <a:pt x="12304876" y="6051816"/>
                  <a:pt x="12304876" y="6051816"/>
                  <a:pt x="12304876" y="6051816"/>
                </a:cubicBezTo>
                <a:cubicBezTo>
                  <a:pt x="12304876" y="6984775"/>
                  <a:pt x="12304876" y="6984775"/>
                  <a:pt x="12304876" y="6984775"/>
                </a:cubicBezTo>
                <a:cubicBezTo>
                  <a:pt x="16266526" y="6984775"/>
                  <a:pt x="16266526" y="6984775"/>
                  <a:pt x="16266526" y="6984775"/>
                </a:cubicBezTo>
                <a:cubicBezTo>
                  <a:pt x="16266526" y="5810343"/>
                  <a:pt x="16266526" y="5810343"/>
                  <a:pt x="16266526" y="5810343"/>
                </a:cubicBezTo>
                <a:cubicBezTo>
                  <a:pt x="14301718" y="5810343"/>
                  <a:pt x="14301718" y="5810343"/>
                  <a:pt x="14301718" y="5810343"/>
                </a:cubicBezTo>
                <a:lnTo>
                  <a:pt x="15262766" y="4899335"/>
                </a:lnTo>
                <a:cubicBezTo>
                  <a:pt x="15508366" y="4668840"/>
                  <a:pt x="15689898" y="4460295"/>
                  <a:pt x="15807360" y="4273701"/>
                </a:cubicBezTo>
                <a:cubicBezTo>
                  <a:pt x="15935499" y="4087110"/>
                  <a:pt x="16020926" y="3911495"/>
                  <a:pt x="16063639" y="3746854"/>
                </a:cubicBezTo>
                <a:cubicBezTo>
                  <a:pt x="16106351" y="3582215"/>
                  <a:pt x="16127708" y="3406600"/>
                  <a:pt x="16127708" y="3241959"/>
                </a:cubicBezTo>
                <a:cubicBezTo>
                  <a:pt x="16127708" y="2923655"/>
                  <a:pt x="16042281" y="2638280"/>
                  <a:pt x="15871427" y="2396807"/>
                </a:cubicBezTo>
                <a:cubicBezTo>
                  <a:pt x="15711254" y="2155335"/>
                  <a:pt x="15476331" y="1979719"/>
                  <a:pt x="15177339" y="1848007"/>
                </a:cubicBezTo>
                <a:cubicBezTo>
                  <a:pt x="14889025" y="1716295"/>
                  <a:pt x="14547319" y="1650438"/>
                  <a:pt x="14152222" y="165043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95575">
                <a:schemeClr val="tx1"/>
              </a:gs>
              <a:gs pos="0">
                <a:schemeClr val="tx1"/>
              </a:gs>
              <a:gs pos="39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D312B70-AA1B-4DEA-8836-B40A524FFE6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43B2A69-D284-4CFC-9750-C1C1086E3DE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C93F6032-E9F9-4FB3-8B7E-871DD6E149A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23BD90E-EA0B-40C1-9644-87AC418B18FF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A0911E37-151F-4BE2-AF78-D0525F20C37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48A08B95-0CEE-489C-8C66-8A0BB8D7F712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2747277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25" grpId="0"/>
    </p:bldLst>
  </p:timing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9_Custom Layout">
    <p:bg>
      <p:bgPr>
        <a:gradFill>
          <a:gsLst>
            <a:gs pos="95575">
              <a:schemeClr val="tx1"/>
            </a:gs>
            <a:gs pos="0">
              <a:schemeClr val="tx1"/>
            </a:gs>
            <a:gs pos="39000">
              <a:schemeClr val="tx1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E0911C79-B91D-4CC4-9521-306B3DCFD55D}"/>
              </a:ext>
            </a:extLst>
          </p:cNvPr>
          <p:cNvSpPr/>
          <p:nvPr userDrawn="1"/>
        </p:nvSpPr>
        <p:spPr>
          <a:xfrm>
            <a:off x="-732930" y="257567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C48F090-FF2D-4AF7-B4BC-C6F2FE2FDB30}"/>
              </a:ext>
            </a:extLst>
          </p:cNvPr>
          <p:cNvSpPr/>
          <p:nvPr userDrawn="1"/>
        </p:nvSpPr>
        <p:spPr>
          <a:xfrm>
            <a:off x="746383" y="24735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9F60E975-3638-44F3-9E8A-CBC35E65284E}"/>
              </a:ext>
            </a:extLst>
          </p:cNvPr>
          <p:cNvSpPr/>
          <p:nvPr userDrawn="1"/>
        </p:nvSpPr>
        <p:spPr>
          <a:xfrm>
            <a:off x="11554070" y="116945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BE0DB8F-FAA6-4350-B41D-8346D047BFCA}"/>
              </a:ext>
            </a:extLst>
          </p:cNvPr>
          <p:cNvSpPr/>
          <p:nvPr userDrawn="1"/>
        </p:nvSpPr>
        <p:spPr>
          <a:xfrm>
            <a:off x="-23652733" y="18456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74C74DD-99F6-42AD-97F6-D72067D08237}"/>
              </a:ext>
            </a:extLst>
          </p:cNvPr>
          <p:cNvSpPr/>
          <p:nvPr userDrawn="1"/>
        </p:nvSpPr>
        <p:spPr>
          <a:xfrm>
            <a:off x="746383" y="24862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EDF602C-9FF5-4BCE-8A2D-27E560A75B94}"/>
              </a:ext>
            </a:extLst>
          </p:cNvPr>
          <p:cNvSpPr/>
          <p:nvPr userDrawn="1"/>
        </p:nvSpPr>
        <p:spPr>
          <a:xfrm>
            <a:off x="-732930" y="247183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F64C6B1-2369-4369-A5F4-563F7F178BFD}"/>
              </a:ext>
            </a:extLst>
          </p:cNvPr>
          <p:cNvSpPr/>
          <p:nvPr userDrawn="1"/>
        </p:nvSpPr>
        <p:spPr>
          <a:xfrm>
            <a:off x="-994626" y="161364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9BA8A293-BA2B-4485-AD36-F0B08EAD8563}"/>
              </a:ext>
            </a:extLst>
          </p:cNvPr>
          <p:cNvSpPr txBox="1">
            <a:spLocks/>
          </p:cNvSpPr>
          <p:nvPr userDrawn="1"/>
        </p:nvSpPr>
        <p:spPr>
          <a:xfrm>
            <a:off x="11967853" y="60962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78EB288-7F58-44AB-A6FF-F48624100757}"/>
              </a:ext>
            </a:extLst>
          </p:cNvPr>
          <p:cNvSpPr/>
          <p:nvPr userDrawn="1"/>
        </p:nvSpPr>
        <p:spPr>
          <a:xfrm>
            <a:off x="1008079" y="3435535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57C183E2-CBE7-46F2-A92D-84D8B68074C3}"/>
              </a:ext>
            </a:extLst>
          </p:cNvPr>
          <p:cNvSpPr/>
          <p:nvPr userDrawn="1"/>
        </p:nvSpPr>
        <p:spPr>
          <a:xfrm>
            <a:off x="11815765" y="213147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A6BC3221-0A39-434D-AD36-AA99A1D717E8}"/>
              </a:ext>
            </a:extLst>
          </p:cNvPr>
          <p:cNvSpPr/>
          <p:nvPr userDrawn="1"/>
        </p:nvSpPr>
        <p:spPr>
          <a:xfrm>
            <a:off x="-23391037" y="2807654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215B173C-706C-4D3F-BB9F-CBCD4799CFC1}"/>
              </a:ext>
            </a:extLst>
          </p:cNvPr>
          <p:cNvSpPr/>
          <p:nvPr userDrawn="1"/>
        </p:nvSpPr>
        <p:spPr>
          <a:xfrm>
            <a:off x="1008079" y="3448234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4575308-AC9E-4431-B419-5F63E8C66C62}"/>
              </a:ext>
            </a:extLst>
          </p:cNvPr>
          <p:cNvSpPr/>
          <p:nvPr userDrawn="1"/>
        </p:nvSpPr>
        <p:spPr>
          <a:xfrm>
            <a:off x="-471234" y="3433861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7CB69E2-7F91-4E4B-89B2-8AEDC682E3ED}"/>
              </a:ext>
            </a:extLst>
          </p:cNvPr>
          <p:cNvSpPr/>
          <p:nvPr userDrawn="1"/>
        </p:nvSpPr>
        <p:spPr>
          <a:xfrm>
            <a:off x="1084269" y="1882670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D7020901-9906-4ADA-A17C-2A5BD1177DAA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9566310 w 24387176"/>
              <a:gd name="connsiteY0" fmla="*/ 3001884 h 13716000"/>
              <a:gd name="connsiteX1" fmla="*/ 10369012 w 24387176"/>
              <a:gd name="connsiteY1" fmla="*/ 4490104 h 13716000"/>
              <a:gd name="connsiteX2" fmla="*/ 9566310 w 24387176"/>
              <a:gd name="connsiteY2" fmla="*/ 5978324 h 13716000"/>
              <a:gd name="connsiteX3" fmla="*/ 8763608 w 24387176"/>
              <a:gd name="connsiteY3" fmla="*/ 4490104 h 13716000"/>
              <a:gd name="connsiteX4" fmla="*/ 9566310 w 24387176"/>
              <a:gd name="connsiteY4" fmla="*/ 3001884 h 13716000"/>
              <a:gd name="connsiteX5" fmla="*/ 9553118 w 24387176"/>
              <a:gd name="connsiteY5" fmla="*/ 1756444 h 13716000"/>
              <a:gd name="connsiteX6" fmla="*/ 7345401 w 24387176"/>
              <a:gd name="connsiteY6" fmla="*/ 4490103 h 13716000"/>
              <a:gd name="connsiteX7" fmla="*/ 9553118 w 24387176"/>
              <a:gd name="connsiteY7" fmla="*/ 7223761 h 13716000"/>
              <a:gd name="connsiteX8" fmla="*/ 11760833 w 24387176"/>
              <a:gd name="connsiteY8" fmla="*/ 4490103 h 13716000"/>
              <a:gd name="connsiteX9" fmla="*/ 9553118 w 24387176"/>
              <a:gd name="connsiteY9" fmla="*/ 1756444 h 13716000"/>
              <a:gd name="connsiteX10" fmla="*/ 17291084 w 24387176"/>
              <a:gd name="connsiteY10" fmla="*/ 1660364 h 13716000"/>
              <a:gd name="connsiteX11" fmla="*/ 17034498 w 24387176"/>
              <a:gd name="connsiteY11" fmla="*/ 4727206 h 13716000"/>
              <a:gd name="connsiteX12" fmla="*/ 18425468 w 24387176"/>
              <a:gd name="connsiteY12" fmla="*/ 4727206 h 13716000"/>
              <a:gd name="connsiteX13" fmla="*/ 19033174 w 24387176"/>
              <a:gd name="connsiteY13" fmla="*/ 4791676 h 13716000"/>
              <a:gd name="connsiteX14" fmla="*/ 19334778 w 24387176"/>
              <a:gd name="connsiteY14" fmla="*/ 4975870 h 13716000"/>
              <a:gd name="connsiteX15" fmla="*/ 19420308 w 24387176"/>
              <a:gd name="connsiteY15" fmla="*/ 5256766 h 13716000"/>
              <a:gd name="connsiteX16" fmla="*/ 19195230 w 24387176"/>
              <a:gd name="connsiteY16" fmla="*/ 5666598 h 13716000"/>
              <a:gd name="connsiteX17" fmla="*/ 18601028 w 24387176"/>
              <a:gd name="connsiteY17" fmla="*/ 5813957 h 13716000"/>
              <a:gd name="connsiteX18" fmla="*/ 17867280 w 24387176"/>
              <a:gd name="connsiteY18" fmla="*/ 5698833 h 13716000"/>
              <a:gd name="connsiteX19" fmla="*/ 17178548 w 24387176"/>
              <a:gd name="connsiteY19" fmla="*/ 5376493 h 13716000"/>
              <a:gd name="connsiteX20" fmla="*/ 16660872 w 24387176"/>
              <a:gd name="connsiteY20" fmla="*/ 6495475 h 13716000"/>
              <a:gd name="connsiteX21" fmla="*/ 17583684 w 24387176"/>
              <a:gd name="connsiteY21" fmla="*/ 6877679 h 13716000"/>
              <a:gd name="connsiteX22" fmla="*/ 18646044 w 24387176"/>
              <a:gd name="connsiteY22" fmla="*/ 7011221 h 13716000"/>
              <a:gd name="connsiteX23" fmla="*/ 19910972 w 24387176"/>
              <a:gd name="connsiteY23" fmla="*/ 6757953 h 13716000"/>
              <a:gd name="connsiteX24" fmla="*/ 20640220 w 24387176"/>
              <a:gd name="connsiteY24" fmla="*/ 6094852 h 13716000"/>
              <a:gd name="connsiteX25" fmla="*/ 20878800 w 24387176"/>
              <a:gd name="connsiteY25" fmla="*/ 5219927 h 13716000"/>
              <a:gd name="connsiteX26" fmla="*/ 20667228 w 24387176"/>
              <a:gd name="connsiteY26" fmla="*/ 4386446 h 13716000"/>
              <a:gd name="connsiteX27" fmla="*/ 19992000 w 24387176"/>
              <a:gd name="connsiteY27" fmla="*/ 3792418 h 13716000"/>
              <a:gd name="connsiteX28" fmla="*/ 18772088 w 24387176"/>
              <a:gd name="connsiteY28" fmla="*/ 3571384 h 13716000"/>
              <a:gd name="connsiteX29" fmla="*/ 18425468 w 24387176"/>
              <a:gd name="connsiteY29" fmla="*/ 3571384 h 13716000"/>
              <a:gd name="connsiteX30" fmla="*/ 18488492 w 24387176"/>
              <a:gd name="connsiteY30" fmla="*/ 2806976 h 13716000"/>
              <a:gd name="connsiteX31" fmla="*/ 20559192 w 24387176"/>
              <a:gd name="connsiteY31" fmla="*/ 2806976 h 13716000"/>
              <a:gd name="connsiteX32" fmla="*/ 20559192 w 24387176"/>
              <a:gd name="connsiteY32" fmla="*/ 1660364 h 13716000"/>
              <a:gd name="connsiteX33" fmla="*/ 17291084 w 24387176"/>
              <a:gd name="connsiteY33" fmla="*/ 1660364 h 13716000"/>
              <a:gd name="connsiteX34" fmla="*/ 4898342 w 24387176"/>
              <a:gd name="connsiteY34" fmla="*/ 1660364 h 13716000"/>
              <a:gd name="connsiteX35" fmla="*/ 3606269 w 24387176"/>
              <a:gd name="connsiteY35" fmla="*/ 1956716 h 13716000"/>
              <a:gd name="connsiteX36" fmla="*/ 2784038 w 24387176"/>
              <a:gd name="connsiteY36" fmla="*/ 2746988 h 13716000"/>
              <a:gd name="connsiteX37" fmla="*/ 3851869 w 24387176"/>
              <a:gd name="connsiteY37" fmla="*/ 3361644 h 13716000"/>
              <a:gd name="connsiteX38" fmla="*/ 4246964 w 24387176"/>
              <a:gd name="connsiteY38" fmla="*/ 2977485 h 13716000"/>
              <a:gd name="connsiteX39" fmla="*/ 4759525 w 24387176"/>
              <a:gd name="connsiteY39" fmla="*/ 2856749 h 13716000"/>
              <a:gd name="connsiteX40" fmla="*/ 5250727 w 24387176"/>
              <a:gd name="connsiteY40" fmla="*/ 2999436 h 13716000"/>
              <a:gd name="connsiteX41" fmla="*/ 5421579 w 24387176"/>
              <a:gd name="connsiteY41" fmla="*/ 3394573 h 13716000"/>
              <a:gd name="connsiteX42" fmla="*/ 5378868 w 24387176"/>
              <a:gd name="connsiteY42" fmla="*/ 3625070 h 13716000"/>
              <a:gd name="connsiteX43" fmla="*/ 5250727 w 24387176"/>
              <a:gd name="connsiteY43" fmla="*/ 3888492 h 13716000"/>
              <a:gd name="connsiteX44" fmla="*/ 4951735 w 24387176"/>
              <a:gd name="connsiteY44" fmla="*/ 4239724 h 13716000"/>
              <a:gd name="connsiteX45" fmla="*/ 3050995 w 24387176"/>
              <a:gd name="connsiteY45" fmla="*/ 6061740 h 13716000"/>
              <a:gd name="connsiteX46" fmla="*/ 3050995 w 24387176"/>
              <a:gd name="connsiteY46" fmla="*/ 6994702 h 13716000"/>
              <a:gd name="connsiteX47" fmla="*/ 7001967 w 24387176"/>
              <a:gd name="connsiteY47" fmla="*/ 6994702 h 13716000"/>
              <a:gd name="connsiteX48" fmla="*/ 7001967 w 24387176"/>
              <a:gd name="connsiteY48" fmla="*/ 5820268 h 13716000"/>
              <a:gd name="connsiteX49" fmla="*/ 5047839 w 24387176"/>
              <a:gd name="connsiteY49" fmla="*/ 5820268 h 13716000"/>
              <a:gd name="connsiteX50" fmla="*/ 6008886 w 24387176"/>
              <a:gd name="connsiteY50" fmla="*/ 4909259 h 13716000"/>
              <a:gd name="connsiteX51" fmla="*/ 6553481 w 24387176"/>
              <a:gd name="connsiteY51" fmla="*/ 4283627 h 13716000"/>
              <a:gd name="connsiteX52" fmla="*/ 6799080 w 24387176"/>
              <a:gd name="connsiteY52" fmla="*/ 3756780 h 13716000"/>
              <a:gd name="connsiteX53" fmla="*/ 6873829 w 24387176"/>
              <a:gd name="connsiteY53" fmla="*/ 3251885 h 13716000"/>
              <a:gd name="connsiteX54" fmla="*/ 6617550 w 24387176"/>
              <a:gd name="connsiteY54" fmla="*/ 2406733 h 13716000"/>
              <a:gd name="connsiteX55" fmla="*/ 5923458 w 24387176"/>
              <a:gd name="connsiteY55" fmla="*/ 1857932 h 13716000"/>
              <a:gd name="connsiteX56" fmla="*/ 4898342 w 24387176"/>
              <a:gd name="connsiteY56" fmla="*/ 1660364 h 13716000"/>
              <a:gd name="connsiteX57" fmla="*/ 14152222 w 24387176"/>
              <a:gd name="connsiteY57" fmla="*/ 1650438 h 13716000"/>
              <a:gd name="connsiteX58" fmla="*/ 12870827 w 24387176"/>
              <a:gd name="connsiteY58" fmla="*/ 1946791 h 13716000"/>
              <a:gd name="connsiteX59" fmla="*/ 12048597 w 24387176"/>
              <a:gd name="connsiteY59" fmla="*/ 2737062 h 13716000"/>
              <a:gd name="connsiteX60" fmla="*/ 13116427 w 24387176"/>
              <a:gd name="connsiteY60" fmla="*/ 3351719 h 13716000"/>
              <a:gd name="connsiteX61" fmla="*/ 13500845 w 24387176"/>
              <a:gd name="connsiteY61" fmla="*/ 2967559 h 13716000"/>
              <a:gd name="connsiteX62" fmla="*/ 14024082 w 24387176"/>
              <a:gd name="connsiteY62" fmla="*/ 2846824 h 13716000"/>
              <a:gd name="connsiteX63" fmla="*/ 14515285 w 24387176"/>
              <a:gd name="connsiteY63" fmla="*/ 2989512 h 13716000"/>
              <a:gd name="connsiteX64" fmla="*/ 14675459 w 24387176"/>
              <a:gd name="connsiteY64" fmla="*/ 3384647 h 13716000"/>
              <a:gd name="connsiteX65" fmla="*/ 14643424 w 24387176"/>
              <a:gd name="connsiteY65" fmla="*/ 3615144 h 13716000"/>
              <a:gd name="connsiteX66" fmla="*/ 14515285 w 24387176"/>
              <a:gd name="connsiteY66" fmla="*/ 3878567 h 13716000"/>
              <a:gd name="connsiteX67" fmla="*/ 14205613 w 24387176"/>
              <a:gd name="connsiteY67" fmla="*/ 4229799 h 13716000"/>
              <a:gd name="connsiteX68" fmla="*/ 12304876 w 24387176"/>
              <a:gd name="connsiteY68" fmla="*/ 6051816 h 13716000"/>
              <a:gd name="connsiteX69" fmla="*/ 12304876 w 24387176"/>
              <a:gd name="connsiteY69" fmla="*/ 6984775 h 13716000"/>
              <a:gd name="connsiteX70" fmla="*/ 16266526 w 24387176"/>
              <a:gd name="connsiteY70" fmla="*/ 6984775 h 13716000"/>
              <a:gd name="connsiteX71" fmla="*/ 16266526 w 24387176"/>
              <a:gd name="connsiteY71" fmla="*/ 5810343 h 13716000"/>
              <a:gd name="connsiteX72" fmla="*/ 14301718 w 24387176"/>
              <a:gd name="connsiteY72" fmla="*/ 5810343 h 13716000"/>
              <a:gd name="connsiteX73" fmla="*/ 15262766 w 24387176"/>
              <a:gd name="connsiteY73" fmla="*/ 4899335 h 13716000"/>
              <a:gd name="connsiteX74" fmla="*/ 15807360 w 24387176"/>
              <a:gd name="connsiteY74" fmla="*/ 4273701 h 13716000"/>
              <a:gd name="connsiteX75" fmla="*/ 16063639 w 24387176"/>
              <a:gd name="connsiteY75" fmla="*/ 3746854 h 13716000"/>
              <a:gd name="connsiteX76" fmla="*/ 16127708 w 24387176"/>
              <a:gd name="connsiteY76" fmla="*/ 3241959 h 13716000"/>
              <a:gd name="connsiteX77" fmla="*/ 15871427 w 24387176"/>
              <a:gd name="connsiteY77" fmla="*/ 2396807 h 13716000"/>
              <a:gd name="connsiteX78" fmla="*/ 15177339 w 24387176"/>
              <a:gd name="connsiteY78" fmla="*/ 1848007 h 13716000"/>
              <a:gd name="connsiteX79" fmla="*/ 14152222 w 24387176"/>
              <a:gd name="connsiteY79" fmla="*/ 1650438 h 13716000"/>
              <a:gd name="connsiteX80" fmla="*/ 0 w 24387176"/>
              <a:gd name="connsiteY80" fmla="*/ 0 h 13716000"/>
              <a:gd name="connsiteX81" fmla="*/ 24387176 w 24387176"/>
              <a:gd name="connsiteY81" fmla="*/ 0 h 13716000"/>
              <a:gd name="connsiteX82" fmla="*/ 24387176 w 24387176"/>
              <a:gd name="connsiteY82" fmla="*/ 13716000 h 13716000"/>
              <a:gd name="connsiteX83" fmla="*/ 0 w 24387176"/>
              <a:gd name="connsiteY83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4387176" h="13716000">
                <a:moveTo>
                  <a:pt x="9566310" y="3001884"/>
                </a:moveTo>
                <a:cubicBezTo>
                  <a:pt x="10009631" y="3001884"/>
                  <a:pt x="10369012" y="3668183"/>
                  <a:pt x="10369012" y="4490104"/>
                </a:cubicBezTo>
                <a:cubicBezTo>
                  <a:pt x="10369012" y="5312026"/>
                  <a:pt x="10009631" y="5978324"/>
                  <a:pt x="9566310" y="5978324"/>
                </a:cubicBezTo>
                <a:cubicBezTo>
                  <a:pt x="9122989" y="5978324"/>
                  <a:pt x="8763608" y="5312026"/>
                  <a:pt x="8763608" y="4490104"/>
                </a:cubicBezTo>
                <a:cubicBezTo>
                  <a:pt x="8763608" y="3668183"/>
                  <a:pt x="9122989" y="3001884"/>
                  <a:pt x="9566310" y="3001884"/>
                </a:cubicBezTo>
                <a:close/>
                <a:moveTo>
                  <a:pt x="9553118" y="1756444"/>
                </a:moveTo>
                <a:cubicBezTo>
                  <a:pt x="8333828" y="1756444"/>
                  <a:pt x="7345401" y="2980344"/>
                  <a:pt x="7345401" y="4490103"/>
                </a:cubicBezTo>
                <a:cubicBezTo>
                  <a:pt x="7345401" y="5999861"/>
                  <a:pt x="8333828" y="7223761"/>
                  <a:pt x="9553118" y="7223761"/>
                </a:cubicBezTo>
                <a:cubicBezTo>
                  <a:pt x="10772405" y="7223761"/>
                  <a:pt x="11760833" y="5999861"/>
                  <a:pt x="11760833" y="4490103"/>
                </a:cubicBezTo>
                <a:cubicBezTo>
                  <a:pt x="11760833" y="2980344"/>
                  <a:pt x="10772405" y="1756444"/>
                  <a:pt x="9553118" y="1756444"/>
                </a:cubicBezTo>
                <a:close/>
                <a:moveTo>
                  <a:pt x="17291084" y="1660364"/>
                </a:moveTo>
                <a:cubicBezTo>
                  <a:pt x="17034498" y="4727206"/>
                  <a:pt x="17034498" y="4727206"/>
                  <a:pt x="17034498" y="4727206"/>
                </a:cubicBezTo>
                <a:cubicBezTo>
                  <a:pt x="18425468" y="4727206"/>
                  <a:pt x="18425468" y="4727206"/>
                  <a:pt x="18425468" y="4727206"/>
                </a:cubicBezTo>
                <a:cubicBezTo>
                  <a:pt x="18691060" y="4727206"/>
                  <a:pt x="18893628" y="4745626"/>
                  <a:pt x="19033174" y="4791676"/>
                </a:cubicBezTo>
                <a:cubicBezTo>
                  <a:pt x="19177224" y="4833118"/>
                  <a:pt x="19276258" y="4892982"/>
                  <a:pt x="19334778" y="4975870"/>
                </a:cubicBezTo>
                <a:cubicBezTo>
                  <a:pt x="19393296" y="5058756"/>
                  <a:pt x="19420308" y="5150853"/>
                  <a:pt x="19420308" y="5256766"/>
                </a:cubicBezTo>
                <a:cubicBezTo>
                  <a:pt x="19420308" y="5431753"/>
                  <a:pt x="19348280" y="5569898"/>
                  <a:pt x="19195230" y="5666598"/>
                </a:cubicBezTo>
                <a:cubicBezTo>
                  <a:pt x="19042180" y="5763301"/>
                  <a:pt x="18844110" y="5813957"/>
                  <a:pt x="18601028" y="5813957"/>
                </a:cubicBezTo>
                <a:cubicBezTo>
                  <a:pt x="18357948" y="5813957"/>
                  <a:pt x="18110364" y="5777116"/>
                  <a:pt x="17867280" y="5698833"/>
                </a:cubicBezTo>
                <a:cubicBezTo>
                  <a:pt x="17619696" y="5625155"/>
                  <a:pt x="17390118" y="5519244"/>
                  <a:pt x="17178548" y="5376493"/>
                </a:cubicBezTo>
                <a:cubicBezTo>
                  <a:pt x="16660872" y="6495475"/>
                  <a:pt x="16660872" y="6495475"/>
                  <a:pt x="16660872" y="6495475"/>
                </a:cubicBezTo>
                <a:cubicBezTo>
                  <a:pt x="16917460" y="6661251"/>
                  <a:pt x="17228064" y="6785582"/>
                  <a:pt x="17583684" y="6877679"/>
                </a:cubicBezTo>
                <a:cubicBezTo>
                  <a:pt x="17939304" y="6965171"/>
                  <a:pt x="18294926" y="7011221"/>
                  <a:pt x="18646044" y="7011221"/>
                </a:cubicBezTo>
                <a:cubicBezTo>
                  <a:pt x="19163720" y="7011221"/>
                  <a:pt x="19586860" y="6928335"/>
                  <a:pt x="19910972" y="6757953"/>
                </a:cubicBezTo>
                <a:cubicBezTo>
                  <a:pt x="20239584" y="6587572"/>
                  <a:pt x="20482668" y="6366540"/>
                  <a:pt x="20640220" y="6094852"/>
                </a:cubicBezTo>
                <a:cubicBezTo>
                  <a:pt x="20802272" y="5823164"/>
                  <a:pt x="20878800" y="5528453"/>
                  <a:pt x="20878800" y="5219927"/>
                </a:cubicBezTo>
                <a:cubicBezTo>
                  <a:pt x="20878800" y="4911400"/>
                  <a:pt x="20806776" y="4630504"/>
                  <a:pt x="20667228" y="4386446"/>
                </a:cubicBezTo>
                <a:cubicBezTo>
                  <a:pt x="20523180" y="4137782"/>
                  <a:pt x="20302604" y="3939774"/>
                  <a:pt x="19992000" y="3792418"/>
                </a:cubicBezTo>
                <a:cubicBezTo>
                  <a:pt x="19685896" y="3645062"/>
                  <a:pt x="19276258" y="3571384"/>
                  <a:pt x="18772088" y="3571384"/>
                </a:cubicBezTo>
                <a:cubicBezTo>
                  <a:pt x="18425468" y="3571384"/>
                  <a:pt x="18425468" y="3571384"/>
                  <a:pt x="18425468" y="3571384"/>
                </a:cubicBezTo>
                <a:cubicBezTo>
                  <a:pt x="18488492" y="2806976"/>
                  <a:pt x="18488492" y="2806976"/>
                  <a:pt x="18488492" y="2806976"/>
                </a:cubicBezTo>
                <a:cubicBezTo>
                  <a:pt x="20559192" y="2806976"/>
                  <a:pt x="20559192" y="2806976"/>
                  <a:pt x="20559192" y="2806976"/>
                </a:cubicBezTo>
                <a:cubicBezTo>
                  <a:pt x="20559192" y="1660364"/>
                  <a:pt x="20559192" y="1660364"/>
                  <a:pt x="20559192" y="1660364"/>
                </a:cubicBezTo>
                <a:cubicBezTo>
                  <a:pt x="17291084" y="1660364"/>
                  <a:pt x="17291084" y="1660364"/>
                  <a:pt x="17291084" y="1660364"/>
                </a:cubicBezTo>
                <a:close/>
                <a:moveTo>
                  <a:pt x="4898342" y="1660364"/>
                </a:moveTo>
                <a:cubicBezTo>
                  <a:pt x="4396464" y="1660364"/>
                  <a:pt x="3969330" y="1759148"/>
                  <a:pt x="3606269" y="1956716"/>
                </a:cubicBezTo>
                <a:cubicBezTo>
                  <a:pt x="3253884" y="2154283"/>
                  <a:pt x="2976248" y="2417709"/>
                  <a:pt x="2784038" y="2746988"/>
                </a:cubicBezTo>
                <a:cubicBezTo>
                  <a:pt x="3851869" y="3361644"/>
                  <a:pt x="3851869" y="3361644"/>
                  <a:pt x="3851869" y="3361644"/>
                </a:cubicBezTo>
                <a:cubicBezTo>
                  <a:pt x="3958652" y="3197004"/>
                  <a:pt x="4086792" y="3065293"/>
                  <a:pt x="4246964" y="2977485"/>
                </a:cubicBezTo>
                <a:cubicBezTo>
                  <a:pt x="4407142" y="2900652"/>
                  <a:pt x="4577994" y="2856749"/>
                  <a:pt x="4759525" y="2856749"/>
                </a:cubicBezTo>
                <a:cubicBezTo>
                  <a:pt x="4983767" y="2856749"/>
                  <a:pt x="5143945" y="2900652"/>
                  <a:pt x="5250727" y="2999436"/>
                </a:cubicBezTo>
                <a:cubicBezTo>
                  <a:pt x="5357509" y="3087245"/>
                  <a:pt x="5421579" y="3218956"/>
                  <a:pt x="5421579" y="3394573"/>
                </a:cubicBezTo>
                <a:cubicBezTo>
                  <a:pt x="5421579" y="3460429"/>
                  <a:pt x="5400224" y="3537260"/>
                  <a:pt x="5378868" y="3625070"/>
                </a:cubicBezTo>
                <a:cubicBezTo>
                  <a:pt x="5357509" y="3701901"/>
                  <a:pt x="5314796" y="3789708"/>
                  <a:pt x="5250727" y="3888492"/>
                </a:cubicBezTo>
                <a:cubicBezTo>
                  <a:pt x="5186656" y="3998252"/>
                  <a:pt x="5090552" y="4108012"/>
                  <a:pt x="4951735" y="4239724"/>
                </a:cubicBezTo>
                <a:cubicBezTo>
                  <a:pt x="3050995" y="6061740"/>
                  <a:pt x="3050995" y="6061740"/>
                  <a:pt x="3050995" y="6061740"/>
                </a:cubicBezTo>
                <a:cubicBezTo>
                  <a:pt x="3050995" y="6994702"/>
                  <a:pt x="3050995" y="6994702"/>
                  <a:pt x="3050995" y="6994702"/>
                </a:cubicBezTo>
                <a:cubicBezTo>
                  <a:pt x="7001967" y="6994702"/>
                  <a:pt x="7001967" y="6994702"/>
                  <a:pt x="7001967" y="6994702"/>
                </a:cubicBezTo>
                <a:cubicBezTo>
                  <a:pt x="7001967" y="5820268"/>
                  <a:pt x="7001967" y="5820268"/>
                  <a:pt x="7001967" y="5820268"/>
                </a:cubicBezTo>
                <a:cubicBezTo>
                  <a:pt x="5047839" y="5820268"/>
                  <a:pt x="5047839" y="5820268"/>
                  <a:pt x="5047839" y="5820268"/>
                </a:cubicBezTo>
                <a:lnTo>
                  <a:pt x="6008886" y="4909259"/>
                </a:lnTo>
                <a:cubicBezTo>
                  <a:pt x="6243809" y="4678765"/>
                  <a:pt x="6425341" y="4470221"/>
                  <a:pt x="6553481" y="4283627"/>
                </a:cubicBezTo>
                <a:cubicBezTo>
                  <a:pt x="6670942" y="4097036"/>
                  <a:pt x="6756368" y="3921421"/>
                  <a:pt x="6799080" y="3756780"/>
                </a:cubicBezTo>
                <a:cubicBezTo>
                  <a:pt x="6841795" y="3592141"/>
                  <a:pt x="6873829" y="3416526"/>
                  <a:pt x="6873829" y="3251885"/>
                </a:cubicBezTo>
                <a:cubicBezTo>
                  <a:pt x="6873829" y="2933581"/>
                  <a:pt x="6788401" y="2648205"/>
                  <a:pt x="6617550" y="2406733"/>
                </a:cubicBezTo>
                <a:cubicBezTo>
                  <a:pt x="6446695" y="2165260"/>
                  <a:pt x="6222453" y="1989645"/>
                  <a:pt x="5923458" y="1857932"/>
                </a:cubicBezTo>
                <a:cubicBezTo>
                  <a:pt x="5624468" y="1726221"/>
                  <a:pt x="5282763" y="1660364"/>
                  <a:pt x="4898342" y="1660364"/>
                </a:cubicBezTo>
                <a:close/>
                <a:moveTo>
                  <a:pt x="14152222" y="1650438"/>
                </a:moveTo>
                <a:cubicBezTo>
                  <a:pt x="13650341" y="1650438"/>
                  <a:pt x="13223210" y="1749222"/>
                  <a:pt x="12870827" y="1946791"/>
                </a:cubicBezTo>
                <a:cubicBezTo>
                  <a:pt x="12507764" y="2144358"/>
                  <a:pt x="12230128" y="2407783"/>
                  <a:pt x="12048597" y="2737062"/>
                </a:cubicBezTo>
                <a:cubicBezTo>
                  <a:pt x="13116427" y="3351719"/>
                  <a:pt x="13116427" y="3351719"/>
                  <a:pt x="13116427" y="3351719"/>
                </a:cubicBezTo>
                <a:cubicBezTo>
                  <a:pt x="13212531" y="3187079"/>
                  <a:pt x="13340672" y="3055368"/>
                  <a:pt x="13500845" y="2967559"/>
                </a:cubicBezTo>
                <a:cubicBezTo>
                  <a:pt x="13661020" y="2890726"/>
                  <a:pt x="13831874" y="2846824"/>
                  <a:pt x="14024082" y="2846824"/>
                </a:cubicBezTo>
                <a:cubicBezTo>
                  <a:pt x="14237649" y="2846824"/>
                  <a:pt x="14397823" y="2890726"/>
                  <a:pt x="14515285" y="2989512"/>
                </a:cubicBezTo>
                <a:cubicBezTo>
                  <a:pt x="14622067" y="3077319"/>
                  <a:pt x="14675459" y="3209030"/>
                  <a:pt x="14675459" y="3384647"/>
                </a:cubicBezTo>
                <a:cubicBezTo>
                  <a:pt x="14675459" y="3450503"/>
                  <a:pt x="14664781" y="3527334"/>
                  <a:pt x="14643424" y="3615144"/>
                </a:cubicBezTo>
                <a:cubicBezTo>
                  <a:pt x="14622067" y="3691975"/>
                  <a:pt x="14579355" y="3779782"/>
                  <a:pt x="14515285" y="3878567"/>
                </a:cubicBezTo>
                <a:cubicBezTo>
                  <a:pt x="14440536" y="3988326"/>
                  <a:pt x="14344432" y="4098086"/>
                  <a:pt x="14205613" y="4229799"/>
                </a:cubicBezTo>
                <a:cubicBezTo>
                  <a:pt x="12304876" y="6051816"/>
                  <a:pt x="12304876" y="6051816"/>
                  <a:pt x="12304876" y="6051816"/>
                </a:cubicBezTo>
                <a:cubicBezTo>
                  <a:pt x="12304876" y="6984775"/>
                  <a:pt x="12304876" y="6984775"/>
                  <a:pt x="12304876" y="6984775"/>
                </a:cubicBezTo>
                <a:cubicBezTo>
                  <a:pt x="16266526" y="6984775"/>
                  <a:pt x="16266526" y="6984775"/>
                  <a:pt x="16266526" y="6984775"/>
                </a:cubicBezTo>
                <a:cubicBezTo>
                  <a:pt x="16266526" y="5810343"/>
                  <a:pt x="16266526" y="5810343"/>
                  <a:pt x="16266526" y="5810343"/>
                </a:cubicBezTo>
                <a:cubicBezTo>
                  <a:pt x="14301718" y="5810343"/>
                  <a:pt x="14301718" y="5810343"/>
                  <a:pt x="14301718" y="5810343"/>
                </a:cubicBezTo>
                <a:lnTo>
                  <a:pt x="15262766" y="4899335"/>
                </a:lnTo>
                <a:cubicBezTo>
                  <a:pt x="15508366" y="4668840"/>
                  <a:pt x="15689898" y="4460295"/>
                  <a:pt x="15807360" y="4273701"/>
                </a:cubicBezTo>
                <a:cubicBezTo>
                  <a:pt x="15935499" y="4087110"/>
                  <a:pt x="16020926" y="3911495"/>
                  <a:pt x="16063639" y="3746854"/>
                </a:cubicBezTo>
                <a:cubicBezTo>
                  <a:pt x="16106351" y="3582215"/>
                  <a:pt x="16127708" y="3406600"/>
                  <a:pt x="16127708" y="3241959"/>
                </a:cubicBezTo>
                <a:cubicBezTo>
                  <a:pt x="16127708" y="2923655"/>
                  <a:pt x="16042281" y="2638280"/>
                  <a:pt x="15871427" y="2396807"/>
                </a:cubicBezTo>
                <a:cubicBezTo>
                  <a:pt x="15711254" y="2155335"/>
                  <a:pt x="15476331" y="1979719"/>
                  <a:pt x="15177339" y="1848007"/>
                </a:cubicBezTo>
                <a:cubicBezTo>
                  <a:pt x="14889025" y="1716295"/>
                  <a:pt x="14547319" y="1650438"/>
                  <a:pt x="14152222" y="165043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ID" sz="900"/>
          </a:p>
        </p:txBody>
      </p:sp>
      <p:sp>
        <p:nvSpPr>
          <p:cNvPr id="27" name="Slide Number Placeholder 5">
            <a:extLst>
              <a:ext uri="{FF2B5EF4-FFF2-40B4-BE49-F238E27FC236}">
                <a16:creationId xmlns:a16="http://schemas.microsoft.com/office/drawing/2014/main" id="{CDB78746-F0FB-4DDC-AC2E-41904B2DCE30}"/>
              </a:ext>
            </a:extLst>
          </p:cNvPr>
          <p:cNvSpPr txBox="1">
            <a:spLocks/>
          </p:cNvSpPr>
          <p:nvPr userDrawn="1"/>
        </p:nvSpPr>
        <p:spPr>
          <a:xfrm>
            <a:off x="11815473" y="594382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AAEA76C-6E12-4E04-9D5C-DC4523A495A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199DD220-652D-4BB3-B79A-17F2CE2FE90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4466E2CB-1727-4F26-8614-C932A635C87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9A44D91-07D4-4A69-9DBB-83F9C4F6102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35CA0C66-453A-47CF-B098-A4747F6E3F31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E2A18EF9-245C-4AAC-AF9E-6078DA87B310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813618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4.07407E-6 L -2.00391 4.0740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3.33333E-6 L -1.99558 3.33333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1.11111E-6 L -2.0039 -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5E-6 L 2.00794 5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4.62963E-6 L -2.0039 4.62963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22" dur="151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4.44444E-6 L -1.99557 -4.44444E-6 " pathEditMode="relative" rAng="0" ptsTypes="AA">
                                      <p:cBhvr>
                                        <p:cTn id="24" dur="16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3761E-7 1.11111E-6 L -2.00391 1.11111E-6 " pathEditMode="relative" rAng="0" ptsTypes="AA">
                                      <p:cBhvr>
                                        <p:cTn id="26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6304E-6 -2.77778E-6 L 2.00794 -2.77778E-6 " pathEditMode="relative" rAng="0" ptsTypes="AA">
                                      <p:cBhvr>
                                        <p:cTn id="28" dur="21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-3.14815E-6 L -2.0039 -3.14815E-6 " pathEditMode="relative" rAng="0" ptsTypes="AA">
                                      <p:cBhvr>
                                        <p:cTn id="30" dur="3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1884E-6 -3.7037E-6 L -2.00391 -3.7037E-6 " pathEditMode="relative" rAng="0" ptsTypes="AA">
                                      <p:cBhvr>
                                        <p:cTn id="32" dur="151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32" grpId="0"/>
    </p:bldLst>
  </p:timing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39BDD701-BE29-4BC9-9D05-873F1416D5F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465088" y="680951"/>
            <a:ext cx="2747692" cy="5496098"/>
          </a:xfrm>
          <a:custGeom>
            <a:avLst/>
            <a:gdLst>
              <a:gd name="connsiteX0" fmla="*/ 5496096 w 5496100"/>
              <a:gd name="connsiteY0" fmla="*/ 0 h 10992196"/>
              <a:gd name="connsiteX1" fmla="*/ 5496100 w 5496100"/>
              <a:gd name="connsiteY1" fmla="*/ 0 h 10992196"/>
              <a:gd name="connsiteX2" fmla="*/ 5496100 w 5496100"/>
              <a:gd name="connsiteY2" fmla="*/ 10992196 h 10992196"/>
              <a:gd name="connsiteX3" fmla="*/ 5496096 w 5496100"/>
              <a:gd name="connsiteY3" fmla="*/ 10992196 h 10992196"/>
              <a:gd name="connsiteX4" fmla="*/ 0 w 5496100"/>
              <a:gd name="connsiteY4" fmla="*/ 5496098 h 10992196"/>
              <a:gd name="connsiteX5" fmla="*/ 5496096 w 5496100"/>
              <a:gd name="connsiteY5" fmla="*/ 0 h 1099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6100" h="10992196">
                <a:moveTo>
                  <a:pt x="5496096" y="0"/>
                </a:moveTo>
                <a:lnTo>
                  <a:pt x="5496100" y="0"/>
                </a:lnTo>
                <a:lnTo>
                  <a:pt x="5496100" y="10992196"/>
                </a:lnTo>
                <a:lnTo>
                  <a:pt x="5496096" y="10992196"/>
                </a:lnTo>
                <a:cubicBezTo>
                  <a:pt x="2460688" y="10992196"/>
                  <a:pt x="0" y="8531509"/>
                  <a:pt x="0" y="5496098"/>
                </a:cubicBezTo>
                <a:cubicBezTo>
                  <a:pt x="0" y="2460687"/>
                  <a:pt x="2460688" y="0"/>
                  <a:pt x="5496096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9889246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BFFE166-4AF8-4B47-8A00-5722DD8AFA8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680951"/>
            <a:ext cx="2753026" cy="5496098"/>
          </a:xfrm>
          <a:custGeom>
            <a:avLst/>
            <a:gdLst>
              <a:gd name="connsiteX0" fmla="*/ 10670 w 5506769"/>
              <a:gd name="connsiteY0" fmla="*/ 0 h 10992196"/>
              <a:gd name="connsiteX1" fmla="*/ 5506769 w 5506769"/>
              <a:gd name="connsiteY1" fmla="*/ 5496098 h 10992196"/>
              <a:gd name="connsiteX2" fmla="*/ 10670 w 5506769"/>
              <a:gd name="connsiteY2" fmla="*/ 10992196 h 10992196"/>
              <a:gd name="connsiteX3" fmla="*/ 0 w 5506769"/>
              <a:gd name="connsiteY3" fmla="*/ 10991926 h 10992196"/>
              <a:gd name="connsiteX4" fmla="*/ 0 w 5506769"/>
              <a:gd name="connsiteY4" fmla="*/ 270 h 1099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6769" h="10992196">
                <a:moveTo>
                  <a:pt x="10670" y="0"/>
                </a:moveTo>
                <a:cubicBezTo>
                  <a:pt x="3046082" y="0"/>
                  <a:pt x="5506769" y="2460687"/>
                  <a:pt x="5506769" y="5496098"/>
                </a:cubicBezTo>
                <a:cubicBezTo>
                  <a:pt x="5506769" y="8531509"/>
                  <a:pt x="3046082" y="10992196"/>
                  <a:pt x="10670" y="10992196"/>
                </a:cubicBezTo>
                <a:lnTo>
                  <a:pt x="0" y="10991926"/>
                </a:lnTo>
                <a:lnTo>
                  <a:pt x="0" y="270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3704364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39BDD701-BE29-4BC9-9D05-873F1416D5F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465088" y="680951"/>
            <a:ext cx="2747692" cy="5496098"/>
          </a:xfrm>
          <a:custGeom>
            <a:avLst/>
            <a:gdLst>
              <a:gd name="connsiteX0" fmla="*/ 5496096 w 5496100"/>
              <a:gd name="connsiteY0" fmla="*/ 0 h 10992196"/>
              <a:gd name="connsiteX1" fmla="*/ 5496100 w 5496100"/>
              <a:gd name="connsiteY1" fmla="*/ 0 h 10992196"/>
              <a:gd name="connsiteX2" fmla="*/ 5496100 w 5496100"/>
              <a:gd name="connsiteY2" fmla="*/ 10992196 h 10992196"/>
              <a:gd name="connsiteX3" fmla="*/ 5496096 w 5496100"/>
              <a:gd name="connsiteY3" fmla="*/ 10992196 h 10992196"/>
              <a:gd name="connsiteX4" fmla="*/ 0 w 5496100"/>
              <a:gd name="connsiteY4" fmla="*/ 5496098 h 10992196"/>
              <a:gd name="connsiteX5" fmla="*/ 5496096 w 5496100"/>
              <a:gd name="connsiteY5" fmla="*/ 0 h 1099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6100" h="10992196">
                <a:moveTo>
                  <a:pt x="5496096" y="0"/>
                </a:moveTo>
                <a:lnTo>
                  <a:pt x="5496100" y="0"/>
                </a:lnTo>
                <a:lnTo>
                  <a:pt x="5496100" y="10992196"/>
                </a:lnTo>
                <a:lnTo>
                  <a:pt x="5496096" y="10992196"/>
                </a:lnTo>
                <a:cubicBezTo>
                  <a:pt x="2460688" y="10992196"/>
                  <a:pt x="0" y="8531509"/>
                  <a:pt x="0" y="5496098"/>
                </a:cubicBezTo>
                <a:cubicBezTo>
                  <a:pt x="0" y="2460687"/>
                  <a:pt x="2460688" y="0"/>
                  <a:pt x="5496096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9365C87-3DE9-47D7-BFEE-924BC233F72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D09A0F22-9D24-4FEE-BD13-8708E530C28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0B5B25E-FC1B-4938-A8CD-493340FAE59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DEC329E-9EB9-4AE9-91C3-42B536BB8FC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8FBE851C-D953-4707-94C2-10B0C9DEA8AD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724106F0-DE01-4C35-B4B9-AD360EE37597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594489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BFFE166-4AF8-4B47-8A00-5722DD8AFA8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680951"/>
            <a:ext cx="2753026" cy="5496098"/>
          </a:xfrm>
          <a:custGeom>
            <a:avLst/>
            <a:gdLst>
              <a:gd name="connsiteX0" fmla="*/ 10670 w 5506769"/>
              <a:gd name="connsiteY0" fmla="*/ 0 h 10992196"/>
              <a:gd name="connsiteX1" fmla="*/ 5506769 w 5506769"/>
              <a:gd name="connsiteY1" fmla="*/ 5496098 h 10992196"/>
              <a:gd name="connsiteX2" fmla="*/ 10670 w 5506769"/>
              <a:gd name="connsiteY2" fmla="*/ 10992196 h 10992196"/>
              <a:gd name="connsiteX3" fmla="*/ 0 w 5506769"/>
              <a:gd name="connsiteY3" fmla="*/ 10991926 h 10992196"/>
              <a:gd name="connsiteX4" fmla="*/ 0 w 5506769"/>
              <a:gd name="connsiteY4" fmla="*/ 270 h 1099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6769" h="10992196">
                <a:moveTo>
                  <a:pt x="10670" y="0"/>
                </a:moveTo>
                <a:cubicBezTo>
                  <a:pt x="3046082" y="0"/>
                  <a:pt x="5506769" y="2460687"/>
                  <a:pt x="5506769" y="5496098"/>
                </a:cubicBezTo>
                <a:cubicBezTo>
                  <a:pt x="5506769" y="8531509"/>
                  <a:pt x="3046082" y="10992196"/>
                  <a:pt x="10670" y="10992196"/>
                </a:cubicBezTo>
                <a:lnTo>
                  <a:pt x="0" y="10991926"/>
                </a:lnTo>
                <a:lnTo>
                  <a:pt x="0" y="270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2110D06-56AA-44BE-834F-1D04195A380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3A029EA6-D82F-4075-B7FA-13AF060E9BD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78169FB-F6B2-4CAC-B737-9433D5073ED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610BAF90-3194-43D9-A530-83FCBE4CE309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EB66E3E0-EDD5-4CC6-A894-421D39AE03B1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8F279E5B-5F6B-4FEC-A423-FAB7D702C480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0569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D85C22E-D3AC-47FE-88A6-CD0AFA6707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460162" y="1125416"/>
            <a:ext cx="5731839" cy="5732584"/>
          </a:xfrm>
          <a:custGeom>
            <a:avLst/>
            <a:gdLst>
              <a:gd name="connsiteX0" fmla="*/ 11465170 w 11465170"/>
              <a:gd name="connsiteY0" fmla="*/ 0 h 11465168"/>
              <a:gd name="connsiteX1" fmla="*/ 11465170 w 11465170"/>
              <a:gd name="connsiteY1" fmla="*/ 11465168 h 11465168"/>
              <a:gd name="connsiteX2" fmla="*/ 0 w 11465170"/>
              <a:gd name="connsiteY2" fmla="*/ 11465168 h 11465168"/>
              <a:gd name="connsiteX3" fmla="*/ 14918 w 11465170"/>
              <a:gd name="connsiteY3" fmla="*/ 10875173 h 11465168"/>
              <a:gd name="connsiteX4" fmla="*/ 11465170 w 11465170"/>
              <a:gd name="connsiteY4" fmla="*/ 0 h 1146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65170" h="11465168">
                <a:moveTo>
                  <a:pt x="11465170" y="0"/>
                </a:moveTo>
                <a:lnTo>
                  <a:pt x="11465170" y="11465168"/>
                </a:lnTo>
                <a:lnTo>
                  <a:pt x="0" y="11465168"/>
                </a:lnTo>
                <a:lnTo>
                  <a:pt x="14918" y="10875173"/>
                </a:lnTo>
                <a:cubicBezTo>
                  <a:pt x="321991" y="4817323"/>
                  <a:pt x="5331006" y="0"/>
                  <a:pt x="1146517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61156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D85C22E-D3AC-47FE-88A6-CD0AFA6707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460162" y="1125416"/>
            <a:ext cx="5731839" cy="5732584"/>
          </a:xfrm>
          <a:custGeom>
            <a:avLst/>
            <a:gdLst>
              <a:gd name="connsiteX0" fmla="*/ 11465170 w 11465170"/>
              <a:gd name="connsiteY0" fmla="*/ 0 h 11465168"/>
              <a:gd name="connsiteX1" fmla="*/ 11465170 w 11465170"/>
              <a:gd name="connsiteY1" fmla="*/ 11465168 h 11465168"/>
              <a:gd name="connsiteX2" fmla="*/ 0 w 11465170"/>
              <a:gd name="connsiteY2" fmla="*/ 11465168 h 11465168"/>
              <a:gd name="connsiteX3" fmla="*/ 14918 w 11465170"/>
              <a:gd name="connsiteY3" fmla="*/ 10875173 h 11465168"/>
              <a:gd name="connsiteX4" fmla="*/ 11465170 w 11465170"/>
              <a:gd name="connsiteY4" fmla="*/ 0 h 1146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65170" h="11465168">
                <a:moveTo>
                  <a:pt x="11465170" y="0"/>
                </a:moveTo>
                <a:lnTo>
                  <a:pt x="11465170" y="11465168"/>
                </a:lnTo>
                <a:lnTo>
                  <a:pt x="0" y="11465168"/>
                </a:lnTo>
                <a:lnTo>
                  <a:pt x="14918" y="10875173"/>
                </a:lnTo>
                <a:cubicBezTo>
                  <a:pt x="321991" y="4817323"/>
                  <a:pt x="5331006" y="0"/>
                  <a:pt x="1146517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A13F8A7-05B2-4989-9210-C4B62568A28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3AC38064-1494-4930-8DFD-41910167983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FEF9BE8-A0F7-4718-BD6F-D6A496AEF88C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FFCA2CD-3952-4A19-AF17-659E518619F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A0EF043A-7FEB-41E1-AE39-F124B07E2CF3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D9D8B22-8FDB-4FD5-B2B4-979ABE98F215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069397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Fallback>
  </mc:AlternateContent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C89280-263C-4E9D-8C3D-88B5156F4F3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1125417"/>
            <a:ext cx="5731838" cy="5732584"/>
          </a:xfrm>
          <a:custGeom>
            <a:avLst/>
            <a:gdLst>
              <a:gd name="connsiteX0" fmla="*/ 0 w 11465169"/>
              <a:gd name="connsiteY0" fmla="*/ 0 h 11465168"/>
              <a:gd name="connsiteX1" fmla="*/ 11450251 w 11465169"/>
              <a:gd name="connsiteY1" fmla="*/ 10875173 h 11465168"/>
              <a:gd name="connsiteX2" fmla="*/ 11465169 w 11465169"/>
              <a:gd name="connsiteY2" fmla="*/ 11465168 h 11465168"/>
              <a:gd name="connsiteX3" fmla="*/ 0 w 11465169"/>
              <a:gd name="connsiteY3" fmla="*/ 11465168 h 1146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465169" h="11465168">
                <a:moveTo>
                  <a:pt x="0" y="0"/>
                </a:moveTo>
                <a:cubicBezTo>
                  <a:pt x="6134162" y="0"/>
                  <a:pt x="11143178" y="4817322"/>
                  <a:pt x="11450251" y="10875173"/>
                </a:cubicBezTo>
                <a:lnTo>
                  <a:pt x="11465169" y="11465168"/>
                </a:lnTo>
                <a:lnTo>
                  <a:pt x="0" y="11465168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7434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</p:bldLst>
      </p:timing>
    </mc:Fallback>
  </mc:AlternateContent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5C89280-263C-4E9D-8C3D-88B5156F4F3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" y="1125417"/>
            <a:ext cx="5731838" cy="5732584"/>
          </a:xfrm>
          <a:custGeom>
            <a:avLst/>
            <a:gdLst>
              <a:gd name="connsiteX0" fmla="*/ 0 w 11465169"/>
              <a:gd name="connsiteY0" fmla="*/ 0 h 11465168"/>
              <a:gd name="connsiteX1" fmla="*/ 11450251 w 11465169"/>
              <a:gd name="connsiteY1" fmla="*/ 10875173 h 11465168"/>
              <a:gd name="connsiteX2" fmla="*/ 11465169 w 11465169"/>
              <a:gd name="connsiteY2" fmla="*/ 11465168 h 11465168"/>
              <a:gd name="connsiteX3" fmla="*/ 0 w 11465169"/>
              <a:gd name="connsiteY3" fmla="*/ 11465168 h 1146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465169" h="11465168">
                <a:moveTo>
                  <a:pt x="0" y="0"/>
                </a:moveTo>
                <a:cubicBezTo>
                  <a:pt x="6134162" y="0"/>
                  <a:pt x="11143178" y="4817322"/>
                  <a:pt x="11450251" y="10875173"/>
                </a:cubicBezTo>
                <a:lnTo>
                  <a:pt x="11465169" y="11465168"/>
                </a:lnTo>
                <a:lnTo>
                  <a:pt x="0" y="11465168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70DA06D-B78F-4BBA-ACE4-6F90D115427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EF4FE04-31BC-4BAB-A553-9CE87E32C38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B3B4696-015C-4515-8706-C22A113D655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BEDB8AF-2F09-4C4D-B827-6F0E75D80A1B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2D94DEED-983E-4F30-BFC5-644F956EBF9B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67671FFB-5FD9-4B04-A631-03CE3EE9663E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502111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7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7" grpId="0"/>
        </p:bldLst>
      </p:timing>
    </mc:Fallback>
  </mc:AlternateContent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B0A4C68-03FD-498C-83BB-CC2F7F58B8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460163" y="1"/>
            <a:ext cx="5731838" cy="5732585"/>
          </a:xfrm>
          <a:custGeom>
            <a:avLst/>
            <a:gdLst>
              <a:gd name="connsiteX0" fmla="*/ 0 w 11465169"/>
              <a:gd name="connsiteY0" fmla="*/ 0 h 11465169"/>
              <a:gd name="connsiteX1" fmla="*/ 11465169 w 11465169"/>
              <a:gd name="connsiteY1" fmla="*/ 0 h 11465169"/>
              <a:gd name="connsiteX2" fmla="*/ 11465169 w 11465169"/>
              <a:gd name="connsiteY2" fmla="*/ 11465169 h 11465169"/>
              <a:gd name="connsiteX3" fmla="*/ 0 w 11465169"/>
              <a:gd name="connsiteY3" fmla="*/ 0 h 11465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465169" h="11465169">
                <a:moveTo>
                  <a:pt x="0" y="0"/>
                </a:moveTo>
                <a:lnTo>
                  <a:pt x="11465169" y="0"/>
                </a:lnTo>
                <a:lnTo>
                  <a:pt x="11465169" y="11465169"/>
                </a:lnTo>
                <a:cubicBezTo>
                  <a:pt x="5133131" y="11465169"/>
                  <a:pt x="0" y="6332040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6741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B0A4C68-03FD-498C-83BB-CC2F7F58B8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460163" y="1"/>
            <a:ext cx="5731838" cy="5732585"/>
          </a:xfrm>
          <a:custGeom>
            <a:avLst/>
            <a:gdLst>
              <a:gd name="connsiteX0" fmla="*/ 0 w 11465169"/>
              <a:gd name="connsiteY0" fmla="*/ 0 h 11465169"/>
              <a:gd name="connsiteX1" fmla="*/ 11465169 w 11465169"/>
              <a:gd name="connsiteY1" fmla="*/ 0 h 11465169"/>
              <a:gd name="connsiteX2" fmla="*/ 11465169 w 11465169"/>
              <a:gd name="connsiteY2" fmla="*/ 11465169 h 11465169"/>
              <a:gd name="connsiteX3" fmla="*/ 0 w 11465169"/>
              <a:gd name="connsiteY3" fmla="*/ 0 h 11465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465169" h="11465169">
                <a:moveTo>
                  <a:pt x="0" y="0"/>
                </a:moveTo>
                <a:lnTo>
                  <a:pt x="11465169" y="0"/>
                </a:lnTo>
                <a:lnTo>
                  <a:pt x="11465169" y="11465169"/>
                </a:lnTo>
                <a:cubicBezTo>
                  <a:pt x="5133131" y="11465169"/>
                  <a:pt x="0" y="6332040"/>
                  <a:pt x="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D18F4EA-4200-4FF8-930C-9844E5178392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98261FBE-E70C-42DC-AE52-60734FAD928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D35A390-EFFE-474B-B14A-FEE1A1909A5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A4F99A5-87C2-499F-A4EE-9206DE3D6297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2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C8E0C990-8A7D-429E-9596-1F42D9D0C934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0EEE39F-5746-4234-8560-64009BB57AAD}"/>
              </a:ext>
            </a:extLst>
          </p:cNvPr>
          <p:cNvSpPr txBox="1">
            <a:spLocks/>
          </p:cNvSpPr>
          <p:nvPr userDrawn="1"/>
        </p:nvSpPr>
        <p:spPr>
          <a:xfrm>
            <a:off x="11695547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2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2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645703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Fallback>
  </mc:AlternateContent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059992C7-10E4-4FC4-B3FF-9F356031FB1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1"/>
            <a:ext cx="5731839" cy="5732585"/>
          </a:xfrm>
          <a:custGeom>
            <a:avLst/>
            <a:gdLst>
              <a:gd name="connsiteX0" fmla="*/ 0 w 11465170"/>
              <a:gd name="connsiteY0" fmla="*/ 0 h 11465169"/>
              <a:gd name="connsiteX1" fmla="*/ 11465170 w 11465170"/>
              <a:gd name="connsiteY1" fmla="*/ 0 h 11465169"/>
              <a:gd name="connsiteX2" fmla="*/ 0 w 11465170"/>
              <a:gd name="connsiteY2" fmla="*/ 11465169 h 11465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65170" h="11465169">
                <a:moveTo>
                  <a:pt x="0" y="0"/>
                </a:moveTo>
                <a:lnTo>
                  <a:pt x="11465170" y="0"/>
                </a:lnTo>
                <a:cubicBezTo>
                  <a:pt x="11465170" y="6332038"/>
                  <a:pt x="6332041" y="11465169"/>
                  <a:pt x="0" y="11465169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1479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41000878-1FC8-4510-95D2-81F0ABE7EFC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1" y="1569720"/>
            <a:ext cx="6095999" cy="371856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2832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>
            <a:extLst>
              <a:ext uri="{FF2B5EF4-FFF2-40B4-BE49-F238E27FC236}">
                <a16:creationId xmlns:a16="http://schemas.microsoft.com/office/drawing/2014/main" id="{41000878-1FC8-4510-95D2-81F0ABE7EFC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1" y="1569720"/>
            <a:ext cx="6095999" cy="371856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8D14ECD-EC66-4806-9810-C1D6D557BDD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177C8D3-D04C-41FA-8951-DC9B94CE44F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88079D1-AB80-402E-B0CD-75B703BE2B2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6410831-0F86-4085-9CBB-0E2CD7C07ED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4CE0733A-5853-4AAD-9B99-14C593D3C53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D72C413-EC68-4C80-97C4-ABC7E7E3E26A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26481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</p:bldLst>
  </p:timing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14EBBE2C-4726-42D5-BF53-EDDBE279D5C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" y="-1"/>
            <a:ext cx="6095999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8439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14EBBE2C-4726-42D5-BF53-EDDBE279D5C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" y="-1"/>
            <a:ext cx="6095999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ED79C3B-9063-4A0E-A365-504AF5BBB7C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6D4AE3C7-DC23-46CF-8595-7955353027E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AF514E48-C93E-4348-A109-6FCA4D50235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AF0AC8-A7B0-4EDB-B7A5-CFA6677FD4C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AEF3970C-27A6-4209-9B0B-A387E7FFB659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08FD836-A084-4246-B0D1-AC31663749D9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5551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2285603D-E4AD-4B55-8E33-F00DFC82D82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" y="-1"/>
            <a:ext cx="12191999" cy="685800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4965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98F0030C-7DFC-441A-9AC7-1DA8254F08D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952345" y="1657350"/>
            <a:ext cx="6304729" cy="40957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5990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8">
            <a:extLst>
              <a:ext uri="{FF2B5EF4-FFF2-40B4-BE49-F238E27FC236}">
                <a16:creationId xmlns:a16="http://schemas.microsoft.com/office/drawing/2014/main" id="{98F0030C-7DFC-441A-9AC7-1DA8254F08D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952345" y="1657350"/>
            <a:ext cx="6304729" cy="4095750"/>
          </a:xfrm>
          <a:prstGeom prst="roundRect">
            <a:avLst>
              <a:gd name="adj" fmla="val 0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E115657-2E3D-4BBC-82D0-2DF4C15995E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DFC160E5-9989-400C-83DE-A2460458E42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9280E4A7-8489-4965-9840-64CAB3893DB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45AB1014-FF2F-47DE-9D4B-9BBE32F34DB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7FFAA849-E4DF-486A-B37E-7BFBD9323B22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250022D8-CADE-49D6-8FF7-6E98274581DB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857765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3" grpId="0"/>
    </p:bldLst>
  </p:timing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7C5176B4-DDAF-4011-B6E9-9693D9FF38F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087549" y="3022720"/>
            <a:ext cx="2226876" cy="4104761"/>
          </a:xfrm>
          <a:custGeom>
            <a:avLst/>
            <a:gdLst>
              <a:gd name="connsiteX0" fmla="*/ 495900 w 4454332"/>
              <a:gd name="connsiteY0" fmla="*/ 0 h 8209522"/>
              <a:gd name="connsiteX1" fmla="*/ 3958432 w 4454332"/>
              <a:gd name="connsiteY1" fmla="*/ 0 h 8209522"/>
              <a:gd name="connsiteX2" fmla="*/ 4454332 w 4454332"/>
              <a:gd name="connsiteY2" fmla="*/ 495901 h 8209522"/>
              <a:gd name="connsiteX3" fmla="*/ 4454332 w 4454332"/>
              <a:gd name="connsiteY3" fmla="*/ 7713621 h 8209522"/>
              <a:gd name="connsiteX4" fmla="*/ 3958432 w 4454332"/>
              <a:gd name="connsiteY4" fmla="*/ 8209522 h 8209522"/>
              <a:gd name="connsiteX5" fmla="*/ 495900 w 4454332"/>
              <a:gd name="connsiteY5" fmla="*/ 8209522 h 8209522"/>
              <a:gd name="connsiteX6" fmla="*/ 0 w 4454332"/>
              <a:gd name="connsiteY6" fmla="*/ 7713621 h 8209522"/>
              <a:gd name="connsiteX7" fmla="*/ 0 w 4454332"/>
              <a:gd name="connsiteY7" fmla="*/ 495901 h 8209522"/>
              <a:gd name="connsiteX8" fmla="*/ 495900 w 4454332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2" h="8209522">
                <a:moveTo>
                  <a:pt x="495900" y="0"/>
                </a:moveTo>
                <a:lnTo>
                  <a:pt x="3958432" y="0"/>
                </a:lnTo>
                <a:cubicBezTo>
                  <a:pt x="4232312" y="0"/>
                  <a:pt x="4454332" y="222022"/>
                  <a:pt x="4454332" y="495901"/>
                </a:cubicBezTo>
                <a:lnTo>
                  <a:pt x="4454332" y="7713621"/>
                </a:lnTo>
                <a:cubicBezTo>
                  <a:pt x="4454332" y="7987500"/>
                  <a:pt x="4232312" y="8209522"/>
                  <a:pt x="3958432" y="8209522"/>
                </a:cubicBezTo>
                <a:lnTo>
                  <a:pt x="495900" y="8209522"/>
                </a:lnTo>
                <a:cubicBezTo>
                  <a:pt x="222022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DC62E65-35D1-4BB2-B0F7-3EDFCB2026F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091084" y="-1753446"/>
            <a:ext cx="2226877" cy="4104761"/>
          </a:xfrm>
          <a:custGeom>
            <a:avLst/>
            <a:gdLst>
              <a:gd name="connsiteX0" fmla="*/ 495902 w 4454334"/>
              <a:gd name="connsiteY0" fmla="*/ 0 h 8209522"/>
              <a:gd name="connsiteX1" fmla="*/ 3958432 w 4454334"/>
              <a:gd name="connsiteY1" fmla="*/ 0 h 8209522"/>
              <a:gd name="connsiteX2" fmla="*/ 4454334 w 4454334"/>
              <a:gd name="connsiteY2" fmla="*/ 495901 h 8209522"/>
              <a:gd name="connsiteX3" fmla="*/ 4454334 w 4454334"/>
              <a:gd name="connsiteY3" fmla="*/ 7713621 h 8209522"/>
              <a:gd name="connsiteX4" fmla="*/ 3958432 w 4454334"/>
              <a:gd name="connsiteY4" fmla="*/ 8209522 h 8209522"/>
              <a:gd name="connsiteX5" fmla="*/ 495902 w 4454334"/>
              <a:gd name="connsiteY5" fmla="*/ 8209522 h 8209522"/>
              <a:gd name="connsiteX6" fmla="*/ 0 w 4454334"/>
              <a:gd name="connsiteY6" fmla="*/ 7713621 h 8209522"/>
              <a:gd name="connsiteX7" fmla="*/ 0 w 4454334"/>
              <a:gd name="connsiteY7" fmla="*/ 495901 h 8209522"/>
              <a:gd name="connsiteX8" fmla="*/ 495902 w 4454334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4" h="8209522">
                <a:moveTo>
                  <a:pt x="495902" y="0"/>
                </a:moveTo>
                <a:lnTo>
                  <a:pt x="3958432" y="0"/>
                </a:lnTo>
                <a:cubicBezTo>
                  <a:pt x="4232312" y="0"/>
                  <a:pt x="4454334" y="222022"/>
                  <a:pt x="4454334" y="495901"/>
                </a:cubicBezTo>
                <a:lnTo>
                  <a:pt x="4454334" y="7713621"/>
                </a:lnTo>
                <a:cubicBezTo>
                  <a:pt x="4454334" y="7987500"/>
                  <a:pt x="4232312" y="8209522"/>
                  <a:pt x="3958432" y="8209522"/>
                </a:cubicBezTo>
                <a:lnTo>
                  <a:pt x="495902" y="8209522"/>
                </a:lnTo>
                <a:cubicBezTo>
                  <a:pt x="222024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4" y="0"/>
                  <a:pt x="4959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0338DB8-539D-4B55-9568-F11457E36F2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140132" y="4414201"/>
            <a:ext cx="2226877" cy="4104762"/>
          </a:xfrm>
          <a:custGeom>
            <a:avLst/>
            <a:gdLst>
              <a:gd name="connsiteX0" fmla="*/ 495901 w 4454333"/>
              <a:gd name="connsiteY0" fmla="*/ 0 h 8209523"/>
              <a:gd name="connsiteX1" fmla="*/ 3958432 w 4454333"/>
              <a:gd name="connsiteY1" fmla="*/ 0 h 8209523"/>
              <a:gd name="connsiteX2" fmla="*/ 4454333 w 4454333"/>
              <a:gd name="connsiteY2" fmla="*/ 495901 h 8209523"/>
              <a:gd name="connsiteX3" fmla="*/ 4454333 w 4454333"/>
              <a:gd name="connsiteY3" fmla="*/ 7713621 h 8209523"/>
              <a:gd name="connsiteX4" fmla="*/ 3958432 w 4454333"/>
              <a:gd name="connsiteY4" fmla="*/ 8209523 h 8209523"/>
              <a:gd name="connsiteX5" fmla="*/ 495901 w 4454333"/>
              <a:gd name="connsiteY5" fmla="*/ 8209523 h 8209523"/>
              <a:gd name="connsiteX6" fmla="*/ 0 w 4454333"/>
              <a:gd name="connsiteY6" fmla="*/ 7713621 h 8209523"/>
              <a:gd name="connsiteX7" fmla="*/ 0 w 4454333"/>
              <a:gd name="connsiteY7" fmla="*/ 495901 h 8209523"/>
              <a:gd name="connsiteX8" fmla="*/ 495901 w 4454333"/>
              <a:gd name="connsiteY8" fmla="*/ 0 h 8209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3" h="8209523">
                <a:moveTo>
                  <a:pt x="495901" y="0"/>
                </a:moveTo>
                <a:lnTo>
                  <a:pt x="3958432" y="0"/>
                </a:lnTo>
                <a:cubicBezTo>
                  <a:pt x="4232311" y="0"/>
                  <a:pt x="4454333" y="222022"/>
                  <a:pt x="4454333" y="495901"/>
                </a:cubicBezTo>
                <a:lnTo>
                  <a:pt x="4454333" y="7713621"/>
                </a:lnTo>
                <a:cubicBezTo>
                  <a:pt x="4454333" y="7987499"/>
                  <a:pt x="4232311" y="8209523"/>
                  <a:pt x="3958432" y="8209523"/>
                </a:cubicBezTo>
                <a:lnTo>
                  <a:pt x="495901" y="8209523"/>
                </a:lnTo>
                <a:cubicBezTo>
                  <a:pt x="222022" y="8209523"/>
                  <a:pt x="0" y="7987499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A6B07A0-B2B8-407D-A000-6C7B92C400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121084" y="-460275"/>
            <a:ext cx="2226877" cy="4104761"/>
          </a:xfrm>
          <a:custGeom>
            <a:avLst/>
            <a:gdLst>
              <a:gd name="connsiteX0" fmla="*/ 495901 w 4454333"/>
              <a:gd name="connsiteY0" fmla="*/ 0 h 8209522"/>
              <a:gd name="connsiteX1" fmla="*/ 3958432 w 4454333"/>
              <a:gd name="connsiteY1" fmla="*/ 0 h 8209522"/>
              <a:gd name="connsiteX2" fmla="*/ 4454333 w 4454333"/>
              <a:gd name="connsiteY2" fmla="*/ 495901 h 8209522"/>
              <a:gd name="connsiteX3" fmla="*/ 4454333 w 4454333"/>
              <a:gd name="connsiteY3" fmla="*/ 7713621 h 8209522"/>
              <a:gd name="connsiteX4" fmla="*/ 3958432 w 4454333"/>
              <a:gd name="connsiteY4" fmla="*/ 8209522 h 8209522"/>
              <a:gd name="connsiteX5" fmla="*/ 495901 w 4454333"/>
              <a:gd name="connsiteY5" fmla="*/ 8209522 h 8209522"/>
              <a:gd name="connsiteX6" fmla="*/ 0 w 4454333"/>
              <a:gd name="connsiteY6" fmla="*/ 7713621 h 8209522"/>
              <a:gd name="connsiteX7" fmla="*/ 0 w 4454333"/>
              <a:gd name="connsiteY7" fmla="*/ 495901 h 8209522"/>
              <a:gd name="connsiteX8" fmla="*/ 495901 w 4454333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3" h="8209522">
                <a:moveTo>
                  <a:pt x="495901" y="0"/>
                </a:moveTo>
                <a:lnTo>
                  <a:pt x="3958432" y="0"/>
                </a:lnTo>
                <a:cubicBezTo>
                  <a:pt x="4232311" y="0"/>
                  <a:pt x="4454333" y="222022"/>
                  <a:pt x="4454333" y="495901"/>
                </a:cubicBezTo>
                <a:lnTo>
                  <a:pt x="4454333" y="7713621"/>
                </a:lnTo>
                <a:cubicBezTo>
                  <a:pt x="4454333" y="7987500"/>
                  <a:pt x="4232311" y="8209522"/>
                  <a:pt x="3958432" y="8209522"/>
                </a:cubicBezTo>
                <a:lnTo>
                  <a:pt x="495901" y="8209522"/>
                </a:lnTo>
                <a:cubicBezTo>
                  <a:pt x="222022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9038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 animBg="1"/>
      <p:bldP spid="10" grpId="0" animBg="1"/>
      <p:bldP spid="8" grpId="0" animBg="1"/>
    </p:bldLst>
  </p:timing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7C5176B4-DDAF-4011-B6E9-9693D9FF38F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087549" y="3022720"/>
            <a:ext cx="2226876" cy="4104761"/>
          </a:xfrm>
          <a:custGeom>
            <a:avLst/>
            <a:gdLst>
              <a:gd name="connsiteX0" fmla="*/ 495900 w 4454332"/>
              <a:gd name="connsiteY0" fmla="*/ 0 h 8209522"/>
              <a:gd name="connsiteX1" fmla="*/ 3958432 w 4454332"/>
              <a:gd name="connsiteY1" fmla="*/ 0 h 8209522"/>
              <a:gd name="connsiteX2" fmla="*/ 4454332 w 4454332"/>
              <a:gd name="connsiteY2" fmla="*/ 495901 h 8209522"/>
              <a:gd name="connsiteX3" fmla="*/ 4454332 w 4454332"/>
              <a:gd name="connsiteY3" fmla="*/ 7713621 h 8209522"/>
              <a:gd name="connsiteX4" fmla="*/ 3958432 w 4454332"/>
              <a:gd name="connsiteY4" fmla="*/ 8209522 h 8209522"/>
              <a:gd name="connsiteX5" fmla="*/ 495900 w 4454332"/>
              <a:gd name="connsiteY5" fmla="*/ 8209522 h 8209522"/>
              <a:gd name="connsiteX6" fmla="*/ 0 w 4454332"/>
              <a:gd name="connsiteY6" fmla="*/ 7713621 h 8209522"/>
              <a:gd name="connsiteX7" fmla="*/ 0 w 4454332"/>
              <a:gd name="connsiteY7" fmla="*/ 495901 h 8209522"/>
              <a:gd name="connsiteX8" fmla="*/ 495900 w 4454332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2" h="8209522">
                <a:moveTo>
                  <a:pt x="495900" y="0"/>
                </a:moveTo>
                <a:lnTo>
                  <a:pt x="3958432" y="0"/>
                </a:lnTo>
                <a:cubicBezTo>
                  <a:pt x="4232312" y="0"/>
                  <a:pt x="4454332" y="222022"/>
                  <a:pt x="4454332" y="495901"/>
                </a:cubicBezTo>
                <a:lnTo>
                  <a:pt x="4454332" y="7713621"/>
                </a:lnTo>
                <a:cubicBezTo>
                  <a:pt x="4454332" y="7987500"/>
                  <a:pt x="4232312" y="8209522"/>
                  <a:pt x="3958432" y="8209522"/>
                </a:cubicBezTo>
                <a:lnTo>
                  <a:pt x="495900" y="8209522"/>
                </a:lnTo>
                <a:cubicBezTo>
                  <a:pt x="222022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0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DC62E65-35D1-4BB2-B0F7-3EDFCB2026F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091084" y="-1753446"/>
            <a:ext cx="2226877" cy="4104761"/>
          </a:xfrm>
          <a:custGeom>
            <a:avLst/>
            <a:gdLst>
              <a:gd name="connsiteX0" fmla="*/ 495902 w 4454334"/>
              <a:gd name="connsiteY0" fmla="*/ 0 h 8209522"/>
              <a:gd name="connsiteX1" fmla="*/ 3958432 w 4454334"/>
              <a:gd name="connsiteY1" fmla="*/ 0 h 8209522"/>
              <a:gd name="connsiteX2" fmla="*/ 4454334 w 4454334"/>
              <a:gd name="connsiteY2" fmla="*/ 495901 h 8209522"/>
              <a:gd name="connsiteX3" fmla="*/ 4454334 w 4454334"/>
              <a:gd name="connsiteY3" fmla="*/ 7713621 h 8209522"/>
              <a:gd name="connsiteX4" fmla="*/ 3958432 w 4454334"/>
              <a:gd name="connsiteY4" fmla="*/ 8209522 h 8209522"/>
              <a:gd name="connsiteX5" fmla="*/ 495902 w 4454334"/>
              <a:gd name="connsiteY5" fmla="*/ 8209522 h 8209522"/>
              <a:gd name="connsiteX6" fmla="*/ 0 w 4454334"/>
              <a:gd name="connsiteY6" fmla="*/ 7713621 h 8209522"/>
              <a:gd name="connsiteX7" fmla="*/ 0 w 4454334"/>
              <a:gd name="connsiteY7" fmla="*/ 495901 h 8209522"/>
              <a:gd name="connsiteX8" fmla="*/ 495902 w 4454334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4" h="8209522">
                <a:moveTo>
                  <a:pt x="495902" y="0"/>
                </a:moveTo>
                <a:lnTo>
                  <a:pt x="3958432" y="0"/>
                </a:lnTo>
                <a:cubicBezTo>
                  <a:pt x="4232312" y="0"/>
                  <a:pt x="4454334" y="222022"/>
                  <a:pt x="4454334" y="495901"/>
                </a:cubicBezTo>
                <a:lnTo>
                  <a:pt x="4454334" y="7713621"/>
                </a:lnTo>
                <a:cubicBezTo>
                  <a:pt x="4454334" y="7987500"/>
                  <a:pt x="4232312" y="8209522"/>
                  <a:pt x="3958432" y="8209522"/>
                </a:cubicBezTo>
                <a:lnTo>
                  <a:pt x="495902" y="8209522"/>
                </a:lnTo>
                <a:cubicBezTo>
                  <a:pt x="222024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4" y="0"/>
                  <a:pt x="495902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0338DB8-539D-4B55-9568-F11457E36F2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140132" y="4414201"/>
            <a:ext cx="2226877" cy="4104762"/>
          </a:xfrm>
          <a:custGeom>
            <a:avLst/>
            <a:gdLst>
              <a:gd name="connsiteX0" fmla="*/ 495901 w 4454333"/>
              <a:gd name="connsiteY0" fmla="*/ 0 h 8209523"/>
              <a:gd name="connsiteX1" fmla="*/ 3958432 w 4454333"/>
              <a:gd name="connsiteY1" fmla="*/ 0 h 8209523"/>
              <a:gd name="connsiteX2" fmla="*/ 4454333 w 4454333"/>
              <a:gd name="connsiteY2" fmla="*/ 495901 h 8209523"/>
              <a:gd name="connsiteX3" fmla="*/ 4454333 w 4454333"/>
              <a:gd name="connsiteY3" fmla="*/ 7713621 h 8209523"/>
              <a:gd name="connsiteX4" fmla="*/ 3958432 w 4454333"/>
              <a:gd name="connsiteY4" fmla="*/ 8209523 h 8209523"/>
              <a:gd name="connsiteX5" fmla="*/ 495901 w 4454333"/>
              <a:gd name="connsiteY5" fmla="*/ 8209523 h 8209523"/>
              <a:gd name="connsiteX6" fmla="*/ 0 w 4454333"/>
              <a:gd name="connsiteY6" fmla="*/ 7713621 h 8209523"/>
              <a:gd name="connsiteX7" fmla="*/ 0 w 4454333"/>
              <a:gd name="connsiteY7" fmla="*/ 495901 h 8209523"/>
              <a:gd name="connsiteX8" fmla="*/ 495901 w 4454333"/>
              <a:gd name="connsiteY8" fmla="*/ 0 h 8209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3" h="8209523">
                <a:moveTo>
                  <a:pt x="495901" y="0"/>
                </a:moveTo>
                <a:lnTo>
                  <a:pt x="3958432" y="0"/>
                </a:lnTo>
                <a:cubicBezTo>
                  <a:pt x="4232311" y="0"/>
                  <a:pt x="4454333" y="222022"/>
                  <a:pt x="4454333" y="495901"/>
                </a:cubicBezTo>
                <a:lnTo>
                  <a:pt x="4454333" y="7713621"/>
                </a:lnTo>
                <a:cubicBezTo>
                  <a:pt x="4454333" y="7987499"/>
                  <a:pt x="4232311" y="8209523"/>
                  <a:pt x="3958432" y="8209523"/>
                </a:cubicBezTo>
                <a:lnTo>
                  <a:pt x="495901" y="8209523"/>
                </a:lnTo>
                <a:cubicBezTo>
                  <a:pt x="222022" y="8209523"/>
                  <a:pt x="0" y="7987499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A6B07A0-B2B8-407D-A000-6C7B92C400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121084" y="-460275"/>
            <a:ext cx="2226877" cy="4104761"/>
          </a:xfrm>
          <a:custGeom>
            <a:avLst/>
            <a:gdLst>
              <a:gd name="connsiteX0" fmla="*/ 495901 w 4454333"/>
              <a:gd name="connsiteY0" fmla="*/ 0 h 8209522"/>
              <a:gd name="connsiteX1" fmla="*/ 3958432 w 4454333"/>
              <a:gd name="connsiteY1" fmla="*/ 0 h 8209522"/>
              <a:gd name="connsiteX2" fmla="*/ 4454333 w 4454333"/>
              <a:gd name="connsiteY2" fmla="*/ 495901 h 8209522"/>
              <a:gd name="connsiteX3" fmla="*/ 4454333 w 4454333"/>
              <a:gd name="connsiteY3" fmla="*/ 7713621 h 8209522"/>
              <a:gd name="connsiteX4" fmla="*/ 3958432 w 4454333"/>
              <a:gd name="connsiteY4" fmla="*/ 8209522 h 8209522"/>
              <a:gd name="connsiteX5" fmla="*/ 495901 w 4454333"/>
              <a:gd name="connsiteY5" fmla="*/ 8209522 h 8209522"/>
              <a:gd name="connsiteX6" fmla="*/ 0 w 4454333"/>
              <a:gd name="connsiteY6" fmla="*/ 7713621 h 8209522"/>
              <a:gd name="connsiteX7" fmla="*/ 0 w 4454333"/>
              <a:gd name="connsiteY7" fmla="*/ 495901 h 8209522"/>
              <a:gd name="connsiteX8" fmla="*/ 495901 w 4454333"/>
              <a:gd name="connsiteY8" fmla="*/ 0 h 8209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54333" h="8209522">
                <a:moveTo>
                  <a:pt x="495901" y="0"/>
                </a:moveTo>
                <a:lnTo>
                  <a:pt x="3958432" y="0"/>
                </a:lnTo>
                <a:cubicBezTo>
                  <a:pt x="4232311" y="0"/>
                  <a:pt x="4454333" y="222022"/>
                  <a:pt x="4454333" y="495901"/>
                </a:cubicBezTo>
                <a:lnTo>
                  <a:pt x="4454333" y="7713621"/>
                </a:lnTo>
                <a:cubicBezTo>
                  <a:pt x="4454333" y="7987500"/>
                  <a:pt x="4232311" y="8209522"/>
                  <a:pt x="3958432" y="8209522"/>
                </a:cubicBezTo>
                <a:lnTo>
                  <a:pt x="495901" y="8209522"/>
                </a:lnTo>
                <a:cubicBezTo>
                  <a:pt x="222022" y="8209522"/>
                  <a:pt x="0" y="7987500"/>
                  <a:pt x="0" y="7713621"/>
                </a:cubicBezTo>
                <a:lnTo>
                  <a:pt x="0" y="495901"/>
                </a:lnTo>
                <a:cubicBezTo>
                  <a:pt x="0" y="222022"/>
                  <a:pt x="222022" y="0"/>
                  <a:pt x="495901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1D8A079-974D-4BD3-98AF-06503EF9AAE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37EF7D1D-A719-445A-AC34-EFDEED0C9CE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A7D9657-06E5-48D1-BBA3-7C820C6A617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C5EF9B8E-7F03-49FD-A19A-C14EAEE7F83F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37881801-DE8D-461E-B4AB-80D7FF7780A7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A5F2C361-1824-4922-AFAF-53C767359D36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04601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 animBg="1"/>
      <p:bldP spid="10" grpId="0" animBg="1"/>
      <p:bldP spid="8" grpId="0" animBg="1"/>
      <p:bldP spid="13" grpId="0"/>
    </p:bldLst>
  </p:timing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Light Blue">
            <a:extLst>
              <a:ext uri="{FF2B5EF4-FFF2-40B4-BE49-F238E27FC236}">
                <a16:creationId xmlns:a16="http://schemas.microsoft.com/office/drawing/2014/main" id="{017C3F5D-6F43-40DC-8390-C4CE0168971D}"/>
              </a:ext>
            </a:extLst>
          </p:cNvPr>
          <p:cNvSpPr/>
          <p:nvPr userDrawn="1"/>
        </p:nvSpPr>
        <p:spPr>
          <a:xfrm rot="19159880">
            <a:off x="6298104" y="2820095"/>
            <a:ext cx="5866062" cy="5246363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41B342BC-DD1E-4F86-BCC1-25DF7DE9441E}"/>
              </a:ext>
            </a:extLst>
          </p:cNvPr>
          <p:cNvSpPr/>
          <p:nvPr userDrawn="1"/>
        </p:nvSpPr>
        <p:spPr>
          <a:xfrm>
            <a:off x="9981539" y="1588100"/>
            <a:ext cx="376961" cy="377011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>
            <a:outerShdw blurRad="673100" dist="241300" dir="5400000" algn="ctr" rotWithShape="0">
              <a:schemeClr val="accent6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Pink">
            <a:extLst>
              <a:ext uri="{FF2B5EF4-FFF2-40B4-BE49-F238E27FC236}">
                <a16:creationId xmlns:a16="http://schemas.microsoft.com/office/drawing/2014/main" id="{1F743577-5619-4255-B8C1-17A024A0A434}"/>
              </a:ext>
            </a:extLst>
          </p:cNvPr>
          <p:cNvSpPr/>
          <p:nvPr userDrawn="1"/>
        </p:nvSpPr>
        <p:spPr>
          <a:xfrm rot="9000000">
            <a:off x="4635482" y="-229362"/>
            <a:ext cx="8294783" cy="7418510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6" name="Light Blue">
            <a:extLst>
              <a:ext uri="{FF2B5EF4-FFF2-40B4-BE49-F238E27FC236}">
                <a16:creationId xmlns:a16="http://schemas.microsoft.com/office/drawing/2014/main" id="{4663E210-5915-4DEE-9C8E-1CF0B3F74C63}"/>
              </a:ext>
            </a:extLst>
          </p:cNvPr>
          <p:cNvSpPr/>
          <p:nvPr userDrawn="1"/>
        </p:nvSpPr>
        <p:spPr>
          <a:xfrm rot="15300000">
            <a:off x="2576010" y="1148223"/>
            <a:ext cx="6953540" cy="6217338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117E90A4-5FAE-4262-AFB2-F491CDD098DE}"/>
              </a:ext>
            </a:extLst>
          </p:cNvPr>
          <p:cNvSpPr/>
          <p:nvPr userDrawn="1"/>
        </p:nvSpPr>
        <p:spPr>
          <a:xfrm>
            <a:off x="5588162" y="6026399"/>
            <a:ext cx="4644050" cy="4644655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FA69B9ED-95D0-4900-9436-773C46C5998B}"/>
              </a:ext>
            </a:extLst>
          </p:cNvPr>
          <p:cNvGrpSpPr/>
          <p:nvPr userDrawn="1"/>
        </p:nvGrpSpPr>
        <p:grpSpPr>
          <a:xfrm>
            <a:off x="3587090" y="4049591"/>
            <a:ext cx="8710851" cy="8689230"/>
            <a:chOff x="3638130" y="1029624"/>
            <a:chExt cx="4829574" cy="4816959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CB66CC71-A6D1-4002-872C-542AC7070CDC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49" name="Oval 209">
              <a:extLst>
                <a:ext uri="{FF2B5EF4-FFF2-40B4-BE49-F238E27FC236}">
                  <a16:creationId xmlns:a16="http://schemas.microsoft.com/office/drawing/2014/main" id="{1538D4F6-09FA-4A3E-8407-D65FEC424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6ECF143-0BAC-4572-9D18-07CE160BA52D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9D19A82D-0AF3-4E8E-8BBC-E6EC08F23AA2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2" name="Freeform 214">
              <a:extLst>
                <a:ext uri="{FF2B5EF4-FFF2-40B4-BE49-F238E27FC236}">
                  <a16:creationId xmlns:a16="http://schemas.microsoft.com/office/drawing/2014/main" id="{36BEA451-7C29-47A0-90CD-F47DC14BD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15">
              <a:extLst>
                <a:ext uri="{FF2B5EF4-FFF2-40B4-BE49-F238E27FC236}">
                  <a16:creationId xmlns:a16="http://schemas.microsoft.com/office/drawing/2014/main" id="{F49825DF-63FB-4548-9782-8524B4502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6">
              <a:extLst>
                <a:ext uri="{FF2B5EF4-FFF2-40B4-BE49-F238E27FC236}">
                  <a16:creationId xmlns:a16="http://schemas.microsoft.com/office/drawing/2014/main" id="{1D068A9A-41DC-47B0-8EBB-AB0AA7DA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7">
              <a:extLst>
                <a:ext uri="{FF2B5EF4-FFF2-40B4-BE49-F238E27FC236}">
                  <a16:creationId xmlns:a16="http://schemas.microsoft.com/office/drawing/2014/main" id="{63EDE185-684A-4BDC-BBC1-BBF7B498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18">
              <a:extLst>
                <a:ext uri="{FF2B5EF4-FFF2-40B4-BE49-F238E27FC236}">
                  <a16:creationId xmlns:a16="http://schemas.microsoft.com/office/drawing/2014/main" id="{78E76C96-3E0D-4F88-91FA-57AC26E6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19">
              <a:extLst>
                <a:ext uri="{FF2B5EF4-FFF2-40B4-BE49-F238E27FC236}">
                  <a16:creationId xmlns:a16="http://schemas.microsoft.com/office/drawing/2014/main" id="{61AC9EC0-74C1-4B9A-B9AA-6FE9E7DD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20">
              <a:extLst>
                <a:ext uri="{FF2B5EF4-FFF2-40B4-BE49-F238E27FC236}">
                  <a16:creationId xmlns:a16="http://schemas.microsoft.com/office/drawing/2014/main" id="{E6E124F5-1651-484F-BF6F-2AE6C9CF1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1">
              <a:extLst>
                <a:ext uri="{FF2B5EF4-FFF2-40B4-BE49-F238E27FC236}">
                  <a16:creationId xmlns:a16="http://schemas.microsoft.com/office/drawing/2014/main" id="{55E9471E-078E-42AE-AC56-A35DE7C0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2">
              <a:extLst>
                <a:ext uri="{FF2B5EF4-FFF2-40B4-BE49-F238E27FC236}">
                  <a16:creationId xmlns:a16="http://schemas.microsoft.com/office/drawing/2014/main" id="{914D2491-15E0-4A80-A387-A07F79B3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3">
              <a:extLst>
                <a:ext uri="{FF2B5EF4-FFF2-40B4-BE49-F238E27FC236}">
                  <a16:creationId xmlns:a16="http://schemas.microsoft.com/office/drawing/2014/main" id="{C2E258CE-7E51-4CC2-A6D5-5394F5F4B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4">
              <a:extLst>
                <a:ext uri="{FF2B5EF4-FFF2-40B4-BE49-F238E27FC236}">
                  <a16:creationId xmlns:a16="http://schemas.microsoft.com/office/drawing/2014/main" id="{D72F8CA1-96C9-4C1A-925B-2D1CCC2D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5">
              <a:extLst>
                <a:ext uri="{FF2B5EF4-FFF2-40B4-BE49-F238E27FC236}">
                  <a16:creationId xmlns:a16="http://schemas.microsoft.com/office/drawing/2014/main" id="{EDD57939-F483-4888-B70C-9632CC42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6">
              <a:extLst>
                <a:ext uri="{FF2B5EF4-FFF2-40B4-BE49-F238E27FC236}">
                  <a16:creationId xmlns:a16="http://schemas.microsoft.com/office/drawing/2014/main" id="{9F8FEC8D-82F5-4FC7-9E8C-B69601A8D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7">
              <a:extLst>
                <a:ext uri="{FF2B5EF4-FFF2-40B4-BE49-F238E27FC236}">
                  <a16:creationId xmlns:a16="http://schemas.microsoft.com/office/drawing/2014/main" id="{E516739F-7D94-41D2-B3DB-562D07075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28">
              <a:extLst>
                <a:ext uri="{FF2B5EF4-FFF2-40B4-BE49-F238E27FC236}">
                  <a16:creationId xmlns:a16="http://schemas.microsoft.com/office/drawing/2014/main" id="{455964C5-CFBC-4F5C-8403-2949F3BB1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29">
              <a:extLst>
                <a:ext uri="{FF2B5EF4-FFF2-40B4-BE49-F238E27FC236}">
                  <a16:creationId xmlns:a16="http://schemas.microsoft.com/office/drawing/2014/main" id="{B371D109-0D8D-443E-9D60-8135422B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30">
              <a:extLst>
                <a:ext uri="{FF2B5EF4-FFF2-40B4-BE49-F238E27FC236}">
                  <a16:creationId xmlns:a16="http://schemas.microsoft.com/office/drawing/2014/main" id="{7CEF08DA-F67A-476D-84BB-73E51304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1">
              <a:extLst>
                <a:ext uri="{FF2B5EF4-FFF2-40B4-BE49-F238E27FC236}">
                  <a16:creationId xmlns:a16="http://schemas.microsoft.com/office/drawing/2014/main" id="{25478066-9032-4004-8207-3F0367BDF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2">
              <a:extLst>
                <a:ext uri="{FF2B5EF4-FFF2-40B4-BE49-F238E27FC236}">
                  <a16:creationId xmlns:a16="http://schemas.microsoft.com/office/drawing/2014/main" id="{5E264573-A7E4-48BB-A653-0B643E1D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3">
              <a:extLst>
                <a:ext uri="{FF2B5EF4-FFF2-40B4-BE49-F238E27FC236}">
                  <a16:creationId xmlns:a16="http://schemas.microsoft.com/office/drawing/2014/main" id="{D5CCF09B-7373-4EA2-AB8E-1DB47C52D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4">
              <a:extLst>
                <a:ext uri="{FF2B5EF4-FFF2-40B4-BE49-F238E27FC236}">
                  <a16:creationId xmlns:a16="http://schemas.microsoft.com/office/drawing/2014/main" id="{8E95F6F4-8D99-48B3-BA3F-22B4411DC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5">
              <a:extLst>
                <a:ext uri="{FF2B5EF4-FFF2-40B4-BE49-F238E27FC236}">
                  <a16:creationId xmlns:a16="http://schemas.microsoft.com/office/drawing/2014/main" id="{8AB7EE11-9E8C-42AA-910F-DE0BAD32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6">
              <a:extLst>
                <a:ext uri="{FF2B5EF4-FFF2-40B4-BE49-F238E27FC236}">
                  <a16:creationId xmlns:a16="http://schemas.microsoft.com/office/drawing/2014/main" id="{E89DF170-13B7-42B1-BBA6-6AE3C670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7">
              <a:extLst>
                <a:ext uri="{FF2B5EF4-FFF2-40B4-BE49-F238E27FC236}">
                  <a16:creationId xmlns:a16="http://schemas.microsoft.com/office/drawing/2014/main" id="{530014EC-15C0-4EEC-8567-E3FFA8BFD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38">
              <a:extLst>
                <a:ext uri="{FF2B5EF4-FFF2-40B4-BE49-F238E27FC236}">
                  <a16:creationId xmlns:a16="http://schemas.microsoft.com/office/drawing/2014/main" id="{2B85EBC7-6E50-4143-ACB4-AE724E4E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39">
              <a:extLst>
                <a:ext uri="{FF2B5EF4-FFF2-40B4-BE49-F238E27FC236}">
                  <a16:creationId xmlns:a16="http://schemas.microsoft.com/office/drawing/2014/main" id="{598F5691-C109-450D-91F2-88B70C7A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40">
              <a:extLst>
                <a:ext uri="{FF2B5EF4-FFF2-40B4-BE49-F238E27FC236}">
                  <a16:creationId xmlns:a16="http://schemas.microsoft.com/office/drawing/2014/main" id="{B198AE05-E265-4746-8CF6-361B8547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1">
              <a:extLst>
                <a:ext uri="{FF2B5EF4-FFF2-40B4-BE49-F238E27FC236}">
                  <a16:creationId xmlns:a16="http://schemas.microsoft.com/office/drawing/2014/main" id="{AF7A7E5F-1525-432C-9557-ECDDF0EE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2">
              <a:extLst>
                <a:ext uri="{FF2B5EF4-FFF2-40B4-BE49-F238E27FC236}">
                  <a16:creationId xmlns:a16="http://schemas.microsoft.com/office/drawing/2014/main" id="{FD173E03-6411-4182-B711-8EA727D8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3">
              <a:extLst>
                <a:ext uri="{FF2B5EF4-FFF2-40B4-BE49-F238E27FC236}">
                  <a16:creationId xmlns:a16="http://schemas.microsoft.com/office/drawing/2014/main" id="{09BDCA70-EBB5-40B6-916D-A3847FAD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4">
              <a:extLst>
                <a:ext uri="{FF2B5EF4-FFF2-40B4-BE49-F238E27FC236}">
                  <a16:creationId xmlns:a16="http://schemas.microsoft.com/office/drawing/2014/main" id="{B6C54AC4-8EF2-4C27-89A3-5F188FC4C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5">
              <a:extLst>
                <a:ext uri="{FF2B5EF4-FFF2-40B4-BE49-F238E27FC236}">
                  <a16:creationId xmlns:a16="http://schemas.microsoft.com/office/drawing/2014/main" id="{78F4A210-366B-4D26-BF65-54F3D5323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6">
              <a:extLst>
                <a:ext uri="{FF2B5EF4-FFF2-40B4-BE49-F238E27FC236}">
                  <a16:creationId xmlns:a16="http://schemas.microsoft.com/office/drawing/2014/main" id="{10647E35-1228-437B-A406-55D01F40C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7">
              <a:extLst>
                <a:ext uri="{FF2B5EF4-FFF2-40B4-BE49-F238E27FC236}">
                  <a16:creationId xmlns:a16="http://schemas.microsoft.com/office/drawing/2014/main" id="{505CF62D-5C9B-43C4-B9B5-FFC9142C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6" name="Freeform 248">
              <a:extLst>
                <a:ext uri="{FF2B5EF4-FFF2-40B4-BE49-F238E27FC236}">
                  <a16:creationId xmlns:a16="http://schemas.microsoft.com/office/drawing/2014/main" id="{AA40ABBA-B2B1-4F53-BF8A-02F75DEF2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7" name="Freeform 249">
              <a:extLst>
                <a:ext uri="{FF2B5EF4-FFF2-40B4-BE49-F238E27FC236}">
                  <a16:creationId xmlns:a16="http://schemas.microsoft.com/office/drawing/2014/main" id="{84883D9C-9950-479E-963A-53997D5A1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B2CEF031-CAEF-4C57-A188-35960DFE0373}"/>
              </a:ext>
            </a:extLst>
          </p:cNvPr>
          <p:cNvGrpSpPr/>
          <p:nvPr userDrawn="1"/>
        </p:nvGrpSpPr>
        <p:grpSpPr>
          <a:xfrm>
            <a:off x="7593316" y="5046759"/>
            <a:ext cx="1817813" cy="1603589"/>
            <a:chOff x="5853018" y="4736670"/>
            <a:chExt cx="1660229" cy="1464385"/>
          </a:xfrm>
        </p:grpSpPr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A05A0615-3FCD-46F0-BF79-92CCC6B26E67}"/>
                </a:ext>
              </a:extLst>
            </p:cNvPr>
            <p:cNvGrpSpPr/>
            <p:nvPr/>
          </p:nvGrpSpPr>
          <p:grpSpPr>
            <a:xfrm>
              <a:off x="5853018" y="4736670"/>
              <a:ext cx="1660229" cy="1464385"/>
              <a:chOff x="5853018" y="4736670"/>
              <a:chExt cx="1660229" cy="1464385"/>
            </a:xfrm>
          </p:grpSpPr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2C0E62CB-26B0-4BE3-B25B-0DF36A250DC1}"/>
                  </a:ext>
                </a:extLst>
              </p:cNvPr>
              <p:cNvGrpSpPr/>
              <p:nvPr/>
            </p:nvGrpSpPr>
            <p:grpSpPr>
              <a:xfrm>
                <a:off x="5853018" y="4886632"/>
                <a:ext cx="1660229" cy="1314423"/>
                <a:chOff x="5853018" y="4886632"/>
                <a:chExt cx="1660229" cy="1314423"/>
              </a:xfrm>
            </p:grpSpPr>
            <p:sp>
              <p:nvSpPr>
                <p:cNvPr id="131" name="Oval 102">
                  <a:extLst>
                    <a:ext uri="{FF2B5EF4-FFF2-40B4-BE49-F238E27FC236}">
                      <a16:creationId xmlns:a16="http://schemas.microsoft.com/office/drawing/2014/main" id="{13D0C9F4-E1E8-4960-B73D-3EB8299F9627}"/>
                    </a:ext>
                  </a:extLst>
                </p:cNvPr>
                <p:cNvSpPr/>
                <p:nvPr/>
              </p:nvSpPr>
              <p:spPr>
                <a:xfrm>
                  <a:off x="6156224" y="5091089"/>
                  <a:ext cx="989718" cy="479374"/>
                </a:xfrm>
                <a:custGeom>
                  <a:avLst/>
                  <a:gdLst>
                    <a:gd name="connsiteX0" fmla="*/ 0 w 2055276"/>
                    <a:gd name="connsiteY0" fmla="*/ 491060 h 982120"/>
                    <a:gd name="connsiteX1" fmla="*/ 1027638 w 2055276"/>
                    <a:gd name="connsiteY1" fmla="*/ 0 h 982120"/>
                    <a:gd name="connsiteX2" fmla="*/ 2055276 w 2055276"/>
                    <a:gd name="connsiteY2" fmla="*/ 491060 h 982120"/>
                    <a:gd name="connsiteX3" fmla="*/ 1027638 w 2055276"/>
                    <a:gd name="connsiteY3" fmla="*/ 982120 h 982120"/>
                    <a:gd name="connsiteX4" fmla="*/ 0 w 2055276"/>
                    <a:gd name="connsiteY4" fmla="*/ 491060 h 982120"/>
                    <a:gd name="connsiteX0" fmla="*/ 0 w 1952918"/>
                    <a:gd name="connsiteY0" fmla="*/ 491064 h 982128"/>
                    <a:gd name="connsiteX1" fmla="*/ 1027638 w 1952918"/>
                    <a:gd name="connsiteY1" fmla="*/ 4 h 982128"/>
                    <a:gd name="connsiteX2" fmla="*/ 1952918 w 1952918"/>
                    <a:gd name="connsiteY2" fmla="*/ 484240 h 982128"/>
                    <a:gd name="connsiteX3" fmla="*/ 1027638 w 1952918"/>
                    <a:gd name="connsiteY3" fmla="*/ 982124 h 982128"/>
                    <a:gd name="connsiteX4" fmla="*/ 0 w 1952918"/>
                    <a:gd name="connsiteY4" fmla="*/ 491064 h 982128"/>
                    <a:gd name="connsiteX0" fmla="*/ 0 w 1964231"/>
                    <a:gd name="connsiteY0" fmla="*/ 491081 h 982145"/>
                    <a:gd name="connsiteX1" fmla="*/ 1027638 w 1964231"/>
                    <a:gd name="connsiteY1" fmla="*/ 21 h 982145"/>
                    <a:gd name="connsiteX2" fmla="*/ 1952918 w 1964231"/>
                    <a:gd name="connsiteY2" fmla="*/ 484257 h 982145"/>
                    <a:gd name="connsiteX3" fmla="*/ 1027638 w 1964231"/>
                    <a:gd name="connsiteY3" fmla="*/ 982141 h 982145"/>
                    <a:gd name="connsiteX4" fmla="*/ 0 w 1964231"/>
                    <a:gd name="connsiteY4" fmla="*/ 491081 h 982145"/>
                    <a:gd name="connsiteX0" fmla="*/ 0 w 1964231"/>
                    <a:gd name="connsiteY0" fmla="*/ 491081 h 982145"/>
                    <a:gd name="connsiteX1" fmla="*/ 1027638 w 1964231"/>
                    <a:gd name="connsiteY1" fmla="*/ 21 h 982145"/>
                    <a:gd name="connsiteX2" fmla="*/ 1952918 w 1964231"/>
                    <a:gd name="connsiteY2" fmla="*/ 484257 h 982145"/>
                    <a:gd name="connsiteX3" fmla="*/ 1027638 w 1964231"/>
                    <a:gd name="connsiteY3" fmla="*/ 982141 h 982145"/>
                    <a:gd name="connsiteX4" fmla="*/ 0 w 1964231"/>
                    <a:gd name="connsiteY4" fmla="*/ 491081 h 982145"/>
                    <a:gd name="connsiteX0" fmla="*/ 63522 w 2027753"/>
                    <a:gd name="connsiteY0" fmla="*/ 491081 h 982149"/>
                    <a:gd name="connsiteX1" fmla="*/ 1091160 w 2027753"/>
                    <a:gd name="connsiteY1" fmla="*/ 21 h 982149"/>
                    <a:gd name="connsiteX2" fmla="*/ 2016440 w 2027753"/>
                    <a:gd name="connsiteY2" fmla="*/ 484257 h 982149"/>
                    <a:gd name="connsiteX3" fmla="*/ 1091160 w 2027753"/>
                    <a:gd name="connsiteY3" fmla="*/ 982141 h 982149"/>
                    <a:gd name="connsiteX4" fmla="*/ 63522 w 2027753"/>
                    <a:gd name="connsiteY4" fmla="*/ 491081 h 982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7753" h="982149">
                      <a:moveTo>
                        <a:pt x="63522" y="491081"/>
                      </a:moveTo>
                      <a:cubicBezTo>
                        <a:pt x="-264024" y="117517"/>
                        <a:pt x="765674" y="1158"/>
                        <a:pt x="1091160" y="21"/>
                      </a:cubicBezTo>
                      <a:cubicBezTo>
                        <a:pt x="1416646" y="-1116"/>
                        <a:pt x="2125622" y="42455"/>
                        <a:pt x="2016440" y="484257"/>
                      </a:cubicBezTo>
                      <a:cubicBezTo>
                        <a:pt x="2016440" y="755462"/>
                        <a:pt x="1416646" y="981004"/>
                        <a:pt x="1091160" y="982141"/>
                      </a:cubicBezTo>
                      <a:cubicBezTo>
                        <a:pt x="765674" y="983278"/>
                        <a:pt x="391068" y="864645"/>
                        <a:pt x="63522" y="491081"/>
                      </a:cubicBezTo>
                      <a:close/>
                    </a:path>
                  </a:pathLst>
                </a:cu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900"/>
                </a:p>
              </p:txBody>
            </p:sp>
            <p:sp>
              <p:nvSpPr>
                <p:cNvPr id="132" name="Freeform 10">
                  <a:extLst>
                    <a:ext uri="{FF2B5EF4-FFF2-40B4-BE49-F238E27FC236}">
                      <a16:creationId xmlns:a16="http://schemas.microsoft.com/office/drawing/2014/main" id="{7C43E2C9-FC71-43BD-9B3F-7B5E9B12BA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03090" y="5992763"/>
                  <a:ext cx="350224" cy="73829"/>
                </a:xfrm>
                <a:custGeom>
                  <a:avLst/>
                  <a:gdLst>
                    <a:gd name="T0" fmla="*/ 293 w 293"/>
                    <a:gd name="T1" fmla="*/ 8 h 62"/>
                    <a:gd name="T2" fmla="*/ 146 w 293"/>
                    <a:gd name="T3" fmla="*/ 62 h 62"/>
                    <a:gd name="T4" fmla="*/ 0 w 293"/>
                    <a:gd name="T5" fmla="*/ 6 h 62"/>
                    <a:gd name="T6" fmla="*/ 1 w 293"/>
                    <a:gd name="T7" fmla="*/ 0 h 62"/>
                    <a:gd name="T8" fmla="*/ 166 w 293"/>
                    <a:gd name="T9" fmla="*/ 19 h 62"/>
                    <a:gd name="T10" fmla="*/ 293 w 293"/>
                    <a:gd name="T11" fmla="*/ 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3" h="62">
                      <a:moveTo>
                        <a:pt x="293" y="8"/>
                      </a:moveTo>
                      <a:cubicBezTo>
                        <a:pt x="290" y="38"/>
                        <a:pt x="226" y="62"/>
                        <a:pt x="146" y="62"/>
                      </a:cubicBezTo>
                      <a:cubicBezTo>
                        <a:pt x="66" y="62"/>
                        <a:pt x="0" y="37"/>
                        <a:pt x="0" y="6"/>
                      </a:cubicBezTo>
                      <a:cubicBezTo>
                        <a:pt x="0" y="4"/>
                        <a:pt x="0" y="2"/>
                        <a:pt x="1" y="0"/>
                      </a:cubicBezTo>
                      <a:cubicBezTo>
                        <a:pt x="51" y="12"/>
                        <a:pt x="107" y="19"/>
                        <a:pt x="166" y="19"/>
                      </a:cubicBezTo>
                      <a:cubicBezTo>
                        <a:pt x="210" y="19"/>
                        <a:pt x="253" y="15"/>
                        <a:pt x="293" y="8"/>
                      </a:cubicBez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>
                  <a:noFill/>
                </a:ln>
                <a:effectLst>
                  <a:outerShdw blurRad="711200" sx="102000" sy="102000" algn="ctr" rotWithShape="0">
                    <a:prstClr val="black">
                      <a:alpha val="40000"/>
                    </a:prst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ABFC8BDA-2B2E-4768-AF6C-E57850409D6F}"/>
                    </a:ext>
                  </a:extLst>
                </p:cNvPr>
                <p:cNvGrpSpPr/>
                <p:nvPr/>
              </p:nvGrpSpPr>
              <p:grpSpPr>
                <a:xfrm>
                  <a:off x="5853018" y="4886632"/>
                  <a:ext cx="1660229" cy="1314423"/>
                  <a:chOff x="5853018" y="4886632"/>
                  <a:chExt cx="1660229" cy="1314423"/>
                </a:xfrm>
              </p:grpSpPr>
              <p:grpSp>
                <p:nvGrpSpPr>
                  <p:cNvPr id="135" name="Group 134">
                    <a:extLst>
                      <a:ext uri="{FF2B5EF4-FFF2-40B4-BE49-F238E27FC236}">
                        <a16:creationId xmlns:a16="http://schemas.microsoft.com/office/drawing/2014/main" id="{F6453433-AC31-4B64-BFA1-FFDA735C120B}"/>
                      </a:ext>
                    </a:extLst>
                  </p:cNvPr>
                  <p:cNvGrpSpPr/>
                  <p:nvPr/>
                </p:nvGrpSpPr>
                <p:grpSpPr>
                  <a:xfrm>
                    <a:off x="6137888" y="5930047"/>
                    <a:ext cx="261440" cy="271008"/>
                    <a:chOff x="-5821989" y="1863725"/>
                    <a:chExt cx="1557170" cy="1614154"/>
                  </a:xfrm>
                  <a:effectLst>
                    <a:outerShdw blurRad="457200" dist="38100" dir="5400000" algn="t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147" name="Freeform 14">
                      <a:extLst>
                        <a:ext uri="{FF2B5EF4-FFF2-40B4-BE49-F238E27FC236}">
                          <a16:creationId xmlns:a16="http://schemas.microsoft.com/office/drawing/2014/main" id="{330B4B98-5FAE-43F4-8EB3-71DE42C67D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5410994" y="1863725"/>
                      <a:ext cx="1146175" cy="1169988"/>
                    </a:xfrm>
                    <a:custGeom>
                      <a:avLst/>
                      <a:gdLst>
                        <a:gd name="T0" fmla="*/ 103 w 161"/>
                        <a:gd name="T1" fmla="*/ 0 h 165"/>
                        <a:gd name="T2" fmla="*/ 161 w 161"/>
                        <a:gd name="T3" fmla="*/ 31 h 165"/>
                        <a:gd name="T4" fmla="*/ 17 w 161"/>
                        <a:gd name="T5" fmla="*/ 165 h 165"/>
                        <a:gd name="T6" fmla="*/ 9 w 161"/>
                        <a:gd name="T7" fmla="*/ 156 h 165"/>
                        <a:gd name="T8" fmla="*/ 0 w 161"/>
                        <a:gd name="T9" fmla="*/ 151 h 165"/>
                        <a:gd name="T10" fmla="*/ 103 w 161"/>
                        <a:gd name="T11" fmla="*/ 0 h 16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61" h="165">
                          <a:moveTo>
                            <a:pt x="103" y="0"/>
                          </a:moveTo>
                          <a:cubicBezTo>
                            <a:pt x="121" y="11"/>
                            <a:pt x="140" y="22"/>
                            <a:pt x="161" y="31"/>
                          </a:cubicBezTo>
                          <a:cubicBezTo>
                            <a:pt x="17" y="165"/>
                            <a:pt x="17" y="165"/>
                            <a:pt x="17" y="165"/>
                          </a:cubicBezTo>
                          <a:cubicBezTo>
                            <a:pt x="15" y="162"/>
                            <a:pt x="12" y="159"/>
                            <a:pt x="9" y="156"/>
                          </a:cubicBezTo>
                          <a:cubicBezTo>
                            <a:pt x="6" y="154"/>
                            <a:pt x="3" y="152"/>
                            <a:pt x="0" y="151"/>
                          </a:cubicBezTo>
                          <a:lnTo>
                            <a:pt x="103" y="0"/>
                          </a:lnTo>
                          <a:close/>
                        </a:path>
                      </a:pathLst>
                    </a:custGeom>
                    <a:solidFill>
                      <a:srgbClr val="02DC9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 sz="900"/>
                    </a:p>
                  </p:txBody>
                </p:sp>
                <p:sp>
                  <p:nvSpPr>
                    <p:cNvPr id="148" name="Freeform 15">
                      <a:extLst>
                        <a:ext uri="{FF2B5EF4-FFF2-40B4-BE49-F238E27FC236}">
                          <a16:creationId xmlns:a16="http://schemas.microsoft.com/office/drawing/2014/main" id="{054FC051-11E6-4A42-8BEE-7ABD973BC6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5821989" y="2853991"/>
                      <a:ext cx="619125" cy="623888"/>
                    </a:xfrm>
                    <a:custGeom>
                      <a:avLst/>
                      <a:gdLst>
                        <a:gd name="T0" fmla="*/ 77 w 87"/>
                        <a:gd name="T1" fmla="*/ 21 h 88"/>
                        <a:gd name="T2" fmla="*/ 75 w 87"/>
                        <a:gd name="T3" fmla="*/ 68 h 88"/>
                        <a:gd name="T4" fmla="*/ 19 w 87"/>
                        <a:gd name="T5" fmla="*/ 74 h 88"/>
                        <a:gd name="T6" fmla="*/ 13 w 87"/>
                        <a:gd name="T7" fmla="*/ 18 h 88"/>
                        <a:gd name="T8" fmla="*/ 60 w 87"/>
                        <a:gd name="T9" fmla="*/ 7 h 88"/>
                        <a:gd name="T10" fmla="*/ 69 w 87"/>
                        <a:gd name="T11" fmla="*/ 12 h 88"/>
                        <a:gd name="T12" fmla="*/ 77 w 87"/>
                        <a:gd name="T13" fmla="*/ 21 h 8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87" h="88">
                          <a:moveTo>
                            <a:pt x="77" y="21"/>
                          </a:moveTo>
                          <a:cubicBezTo>
                            <a:pt x="87" y="35"/>
                            <a:pt x="86" y="54"/>
                            <a:pt x="75" y="68"/>
                          </a:cubicBezTo>
                          <a:cubicBezTo>
                            <a:pt x="61" y="85"/>
                            <a:pt x="36" y="88"/>
                            <a:pt x="19" y="74"/>
                          </a:cubicBezTo>
                          <a:cubicBezTo>
                            <a:pt x="2" y="60"/>
                            <a:pt x="0" y="35"/>
                            <a:pt x="13" y="18"/>
                          </a:cubicBezTo>
                          <a:cubicBezTo>
                            <a:pt x="25" y="4"/>
                            <a:pt x="44" y="0"/>
                            <a:pt x="60" y="7"/>
                          </a:cubicBezTo>
                          <a:cubicBezTo>
                            <a:pt x="63" y="8"/>
                            <a:pt x="66" y="10"/>
                            <a:pt x="69" y="12"/>
                          </a:cubicBezTo>
                          <a:cubicBezTo>
                            <a:pt x="72" y="15"/>
                            <a:pt x="75" y="18"/>
                            <a:pt x="77" y="21"/>
                          </a:cubicBezTo>
                          <a:close/>
                        </a:path>
                      </a:pathLst>
                    </a:custGeom>
                    <a:solidFill>
                      <a:srgbClr val="02DC9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 sz="900"/>
                    </a:p>
                  </p:txBody>
                </p:sp>
              </p:grpSp>
              <p:grpSp>
                <p:nvGrpSpPr>
                  <p:cNvPr id="136" name="Group 135">
                    <a:extLst>
                      <a:ext uri="{FF2B5EF4-FFF2-40B4-BE49-F238E27FC236}">
                        <a16:creationId xmlns:a16="http://schemas.microsoft.com/office/drawing/2014/main" id="{8F61EC6E-398D-485D-9FAE-99896076638E}"/>
                      </a:ext>
                    </a:extLst>
                  </p:cNvPr>
                  <p:cNvGrpSpPr/>
                  <p:nvPr/>
                </p:nvGrpSpPr>
                <p:grpSpPr>
                  <a:xfrm>
                    <a:off x="5853018" y="4886632"/>
                    <a:ext cx="1660229" cy="1312735"/>
                    <a:chOff x="5853018" y="4886632"/>
                    <a:chExt cx="1660229" cy="1312735"/>
                  </a:xfrm>
                </p:grpSpPr>
                <p:grpSp>
                  <p:nvGrpSpPr>
                    <p:cNvPr id="137" name="Group 136">
                      <a:extLst>
                        <a:ext uri="{FF2B5EF4-FFF2-40B4-BE49-F238E27FC236}">
                          <a16:creationId xmlns:a16="http://schemas.microsoft.com/office/drawing/2014/main" id="{5E62B9E3-EF71-4B10-9D50-279C2E23A1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63704" y="5953120"/>
                      <a:ext cx="253178" cy="246247"/>
                      <a:chOff x="-683419" y="1920875"/>
                      <a:chExt cx="1507959" cy="1466683"/>
                    </a:xfrm>
                    <a:effectLst>
                      <a:outerShdw blurRad="457200" dist="38100" algn="l" rotWithShape="0">
                        <a:prstClr val="black">
                          <a:alpha val="40000"/>
                        </a:prstClr>
                      </a:outerShdw>
                    </a:effectLst>
                  </p:grpSpPr>
                  <p:sp>
                    <p:nvSpPr>
                      <p:cNvPr id="145" name="Freeform 6">
                        <a:extLst>
                          <a:ext uri="{FF2B5EF4-FFF2-40B4-BE49-F238E27FC236}">
                            <a16:creationId xmlns:a16="http://schemas.microsoft.com/office/drawing/2014/main" id="{4975FE2F-CF51-4213-8608-B92BFD7351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3827" y="2776370"/>
                        <a:ext cx="620713" cy="611188"/>
                      </a:xfrm>
                      <a:custGeom>
                        <a:avLst/>
                        <a:gdLst>
                          <a:gd name="T0" fmla="*/ 71 w 87"/>
                          <a:gd name="T1" fmla="*/ 14 h 86"/>
                          <a:gd name="T2" fmla="*/ 72 w 87"/>
                          <a:gd name="T3" fmla="*/ 70 h 86"/>
                          <a:gd name="T4" fmla="*/ 16 w 87"/>
                          <a:gd name="T5" fmla="*/ 71 h 86"/>
                          <a:gd name="T6" fmla="*/ 11 w 87"/>
                          <a:gd name="T7" fmla="*/ 19 h 86"/>
                          <a:gd name="T8" fmla="*/ 15 w 87"/>
                          <a:gd name="T9" fmla="*/ 15 h 86"/>
                          <a:gd name="T10" fmla="*/ 29 w 87"/>
                          <a:gd name="T11" fmla="*/ 5 h 86"/>
                          <a:gd name="T12" fmla="*/ 71 w 87"/>
                          <a:gd name="T13" fmla="*/ 14 h 86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</a:cxnLst>
                        <a:rect l="0" t="0" r="r" b="b"/>
                        <a:pathLst>
                          <a:path w="87" h="86">
                            <a:moveTo>
                              <a:pt x="71" y="14"/>
                            </a:moveTo>
                            <a:cubicBezTo>
                              <a:pt x="87" y="29"/>
                              <a:pt x="87" y="54"/>
                              <a:pt x="72" y="70"/>
                            </a:cubicBezTo>
                            <a:cubicBezTo>
                              <a:pt x="57" y="86"/>
                              <a:pt x="31" y="86"/>
                              <a:pt x="16" y="71"/>
                            </a:cubicBezTo>
                            <a:cubicBezTo>
                              <a:pt x="1" y="57"/>
                              <a:pt x="0" y="35"/>
                              <a:pt x="11" y="19"/>
                            </a:cubicBezTo>
                            <a:cubicBezTo>
                              <a:pt x="12" y="17"/>
                              <a:pt x="14" y="16"/>
                              <a:pt x="15" y="15"/>
                            </a:cubicBezTo>
                            <a:cubicBezTo>
                              <a:pt x="19" y="10"/>
                              <a:pt x="24" y="7"/>
                              <a:pt x="29" y="5"/>
                            </a:cubicBezTo>
                            <a:cubicBezTo>
                              <a:pt x="43" y="0"/>
                              <a:pt x="60" y="3"/>
                              <a:pt x="71" y="14"/>
                            </a:cubicBezTo>
                            <a:close/>
                          </a:path>
                        </a:pathLst>
                      </a:custGeom>
                      <a:solidFill>
                        <a:srgbClr val="02DC9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  <p:sp>
                    <p:nvSpPr>
                      <p:cNvPr id="146" name="Freeform 7">
                        <a:extLst>
                          <a:ext uri="{FF2B5EF4-FFF2-40B4-BE49-F238E27FC236}">
                            <a16:creationId xmlns:a16="http://schemas.microsoft.com/office/drawing/2014/main" id="{0A382A55-ED75-4878-8FC8-9FA4E1156E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-683419" y="1920875"/>
                        <a:ext cx="1109663" cy="1006475"/>
                      </a:xfrm>
                      <a:custGeom>
                        <a:avLst/>
                        <a:gdLst>
                          <a:gd name="T0" fmla="*/ 56 w 156"/>
                          <a:gd name="T1" fmla="*/ 0 h 142"/>
                          <a:gd name="T2" fmla="*/ 156 w 156"/>
                          <a:gd name="T3" fmla="*/ 128 h 142"/>
                          <a:gd name="T4" fmla="*/ 142 w 156"/>
                          <a:gd name="T5" fmla="*/ 138 h 142"/>
                          <a:gd name="T6" fmla="*/ 138 w 156"/>
                          <a:gd name="T7" fmla="*/ 142 h 142"/>
                          <a:gd name="T8" fmla="*/ 0 w 156"/>
                          <a:gd name="T9" fmla="*/ 27 h 142"/>
                          <a:gd name="T10" fmla="*/ 56 w 156"/>
                          <a:gd name="T11" fmla="*/ 0 h 142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56" h="142">
                            <a:moveTo>
                              <a:pt x="56" y="0"/>
                            </a:moveTo>
                            <a:cubicBezTo>
                              <a:pt x="156" y="128"/>
                              <a:pt x="156" y="128"/>
                              <a:pt x="156" y="128"/>
                            </a:cubicBezTo>
                            <a:cubicBezTo>
                              <a:pt x="151" y="130"/>
                              <a:pt x="146" y="133"/>
                              <a:pt x="142" y="138"/>
                            </a:cubicBezTo>
                            <a:cubicBezTo>
                              <a:pt x="141" y="139"/>
                              <a:pt x="139" y="140"/>
                              <a:pt x="138" y="142"/>
                            </a:cubicBezTo>
                            <a:cubicBezTo>
                              <a:pt x="0" y="27"/>
                              <a:pt x="0" y="27"/>
                              <a:pt x="0" y="27"/>
                            </a:cubicBezTo>
                            <a:cubicBezTo>
                              <a:pt x="20" y="19"/>
                              <a:pt x="39" y="10"/>
                              <a:pt x="56" y="0"/>
                            </a:cubicBezTo>
                            <a:close/>
                          </a:path>
                        </a:pathLst>
                      </a:custGeom>
                      <a:solidFill>
                        <a:srgbClr val="02DC9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</p:grpSp>
                <p:grpSp>
                  <p:nvGrpSpPr>
                    <p:cNvPr id="138" name="Group 137">
                      <a:extLst>
                        <a:ext uri="{FF2B5EF4-FFF2-40B4-BE49-F238E27FC236}">
                          <a16:creationId xmlns:a16="http://schemas.microsoft.com/office/drawing/2014/main" id="{1D3E084C-435B-44B6-A2D4-DAFF59C2CC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53018" y="4886632"/>
                      <a:ext cx="1660229" cy="1136301"/>
                      <a:chOff x="5853018" y="4886632"/>
                      <a:chExt cx="1660229" cy="1136301"/>
                    </a:xfrm>
                  </p:grpSpPr>
                  <p:sp>
                    <p:nvSpPr>
                      <p:cNvPr id="139" name="Freeform 9">
                        <a:extLst>
                          <a:ext uri="{FF2B5EF4-FFF2-40B4-BE49-F238E27FC236}">
                            <a16:creationId xmlns:a16="http://schemas.microsoft.com/office/drawing/2014/main" id="{ACC48477-46A4-4E32-AC79-5F865627EC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6212570" y="5791850"/>
                        <a:ext cx="982704" cy="231083"/>
                      </a:xfrm>
                      <a:custGeom>
                        <a:avLst/>
                        <a:gdLst>
                          <a:gd name="T0" fmla="*/ 822 w 822"/>
                          <a:gd name="T1" fmla="*/ 0 h 194"/>
                          <a:gd name="T2" fmla="*/ 711 w 822"/>
                          <a:gd name="T3" fmla="*/ 122 h 194"/>
                          <a:gd name="T4" fmla="*/ 655 w 822"/>
                          <a:gd name="T5" fmla="*/ 149 h 194"/>
                          <a:gd name="T6" fmla="*/ 536 w 822"/>
                          <a:gd name="T7" fmla="*/ 183 h 194"/>
                          <a:gd name="T8" fmla="*/ 409 w 822"/>
                          <a:gd name="T9" fmla="*/ 194 h 194"/>
                          <a:gd name="T10" fmla="*/ 244 w 822"/>
                          <a:gd name="T11" fmla="*/ 175 h 194"/>
                          <a:gd name="T12" fmla="*/ 152 w 822"/>
                          <a:gd name="T13" fmla="*/ 145 h 194"/>
                          <a:gd name="T14" fmla="*/ 152 w 822"/>
                          <a:gd name="T15" fmla="*/ 145 h 194"/>
                          <a:gd name="T16" fmla="*/ 94 w 822"/>
                          <a:gd name="T17" fmla="*/ 114 h 194"/>
                          <a:gd name="T18" fmla="*/ 0 w 822"/>
                          <a:gd name="T19" fmla="*/ 13 h 194"/>
                          <a:gd name="T20" fmla="*/ 0 w 822"/>
                          <a:gd name="T21" fmla="*/ 12 h 194"/>
                          <a:gd name="T22" fmla="*/ 393 w 822"/>
                          <a:gd name="T23" fmla="*/ 72 h 194"/>
                          <a:gd name="T24" fmla="*/ 822 w 822"/>
                          <a:gd name="T25" fmla="*/ 0 h 19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</a:cxnLst>
                        <a:rect l="0" t="0" r="r" b="b"/>
                        <a:pathLst>
                          <a:path w="822" h="194">
                            <a:moveTo>
                              <a:pt x="822" y="0"/>
                            </a:moveTo>
                            <a:cubicBezTo>
                              <a:pt x="807" y="47"/>
                              <a:pt x="768" y="89"/>
                              <a:pt x="711" y="122"/>
                            </a:cubicBezTo>
                            <a:cubicBezTo>
                              <a:pt x="694" y="132"/>
                              <a:pt x="675" y="141"/>
                              <a:pt x="655" y="149"/>
                            </a:cubicBezTo>
                            <a:cubicBezTo>
                              <a:pt x="619" y="164"/>
                              <a:pt x="579" y="175"/>
                              <a:pt x="536" y="183"/>
                            </a:cubicBezTo>
                            <a:cubicBezTo>
                              <a:pt x="496" y="190"/>
                              <a:pt x="453" y="194"/>
                              <a:pt x="409" y="194"/>
                            </a:cubicBezTo>
                            <a:cubicBezTo>
                              <a:pt x="350" y="194"/>
                              <a:pt x="294" y="187"/>
                              <a:pt x="244" y="175"/>
                            </a:cubicBezTo>
                            <a:cubicBezTo>
                              <a:pt x="211" y="167"/>
                              <a:pt x="180" y="157"/>
                              <a:pt x="152" y="145"/>
                            </a:cubicBezTo>
                            <a:cubicBezTo>
                              <a:pt x="152" y="145"/>
                              <a:pt x="152" y="145"/>
                              <a:pt x="152" y="145"/>
                            </a:cubicBezTo>
                            <a:cubicBezTo>
                              <a:pt x="131" y="136"/>
                              <a:pt x="112" y="125"/>
                              <a:pt x="94" y="114"/>
                            </a:cubicBezTo>
                            <a:cubicBezTo>
                              <a:pt x="49" y="86"/>
                              <a:pt x="16" y="51"/>
                              <a:pt x="0" y="13"/>
                            </a:cubicBezTo>
                            <a:cubicBezTo>
                              <a:pt x="0" y="12"/>
                              <a:pt x="0" y="12"/>
                              <a:pt x="0" y="12"/>
                            </a:cubicBezTo>
                            <a:cubicBezTo>
                              <a:pt x="112" y="50"/>
                              <a:pt x="247" y="72"/>
                              <a:pt x="393" y="72"/>
                            </a:cubicBezTo>
                            <a:cubicBezTo>
                              <a:pt x="555" y="72"/>
                              <a:pt x="704" y="45"/>
                              <a:pt x="82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75000"/>
                        </a:schemeClr>
                      </a:solidFill>
                      <a:ln>
                        <a:noFill/>
                      </a:ln>
                      <a:effectLst>
                        <a:outerShdw blurRad="1270000" sx="102000" sy="102000" algn="ctr" rotWithShape="0">
                          <a:srgbClr val="BF0187"/>
                        </a:outerShdw>
                      </a:effectLst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  <p:grpSp>
                    <p:nvGrpSpPr>
                      <p:cNvPr id="140" name="Group 139">
                        <a:extLst>
                          <a:ext uri="{FF2B5EF4-FFF2-40B4-BE49-F238E27FC236}">
                            <a16:creationId xmlns:a16="http://schemas.microsoft.com/office/drawing/2014/main" id="{BEEDE45F-7D2E-4BCC-8A83-2E216EAB83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53018" y="4886632"/>
                        <a:ext cx="1660229" cy="998290"/>
                        <a:chOff x="5853018" y="4886632"/>
                        <a:chExt cx="1660229" cy="998290"/>
                      </a:xfrm>
                    </p:grpSpPr>
                    <p:grpSp>
                      <p:nvGrpSpPr>
                        <p:cNvPr id="141" name="Group 140">
                          <a:extLst>
                            <a:ext uri="{FF2B5EF4-FFF2-40B4-BE49-F238E27FC236}">
                              <a16:creationId xmlns:a16="http://schemas.microsoft.com/office/drawing/2014/main" id="{B39868B6-B96D-4958-B929-71B3B5ED99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853018" y="5077329"/>
                          <a:ext cx="1660229" cy="807593"/>
                          <a:chOff x="-7489031" y="-3244854"/>
                          <a:chExt cx="9888538" cy="4810127"/>
                        </a:xfrm>
                      </p:grpSpPr>
                      <p:sp>
                        <p:nvSpPr>
                          <p:cNvPr id="143" name="Freeform 5">
                            <a:extLst>
                              <a:ext uri="{FF2B5EF4-FFF2-40B4-BE49-F238E27FC236}">
                                <a16:creationId xmlns:a16="http://schemas.microsoft.com/office/drawing/2014/main" id="{D9C87D09-36F3-4DC9-B322-E802A5793CF8}"/>
                              </a:ext>
                            </a:extLst>
                          </p:cNvPr>
                          <p:cNvSpPr>
                            <a:spLocks noEditPoints="1"/>
                          </p:cNvSpPr>
                          <p:nvPr/>
                        </p:nvSpPr>
                        <p:spPr bwMode="auto">
                          <a:xfrm>
                            <a:off x="-7489031" y="-3244854"/>
                            <a:ext cx="9888538" cy="4810127"/>
                          </a:xfrm>
                          <a:custGeom>
                            <a:avLst/>
                            <a:gdLst>
                              <a:gd name="T0" fmla="*/ 1123 w 1389"/>
                              <a:gd name="T1" fmla="*/ 606 h 678"/>
                              <a:gd name="T2" fmla="*/ 694 w 1389"/>
                              <a:gd name="T3" fmla="*/ 678 h 678"/>
                              <a:gd name="T4" fmla="*/ 301 w 1389"/>
                              <a:gd name="T5" fmla="*/ 618 h 678"/>
                              <a:gd name="T6" fmla="*/ 0 w 1389"/>
                              <a:gd name="T7" fmla="*/ 339 h 678"/>
                              <a:gd name="T8" fmla="*/ 694 w 1389"/>
                              <a:gd name="T9" fmla="*/ 0 h 678"/>
                              <a:gd name="T10" fmla="*/ 1389 w 1389"/>
                              <a:gd name="T11" fmla="*/ 339 h 678"/>
                              <a:gd name="T12" fmla="*/ 1123 w 1389"/>
                              <a:gd name="T13" fmla="*/ 606 h 678"/>
                              <a:gd name="T14" fmla="*/ 1225 w 1389"/>
                              <a:gd name="T15" fmla="*/ 267 h 678"/>
                              <a:gd name="T16" fmla="*/ 691 w 1389"/>
                              <a:gd name="T17" fmla="*/ 39 h 678"/>
                              <a:gd name="T18" fmla="*/ 157 w 1389"/>
                              <a:gd name="T19" fmla="*/ 267 h 678"/>
                              <a:gd name="T20" fmla="*/ 419 w 1389"/>
                              <a:gd name="T21" fmla="*/ 464 h 678"/>
                              <a:gd name="T22" fmla="*/ 419 w 1389"/>
                              <a:gd name="T23" fmla="*/ 464 h 678"/>
                              <a:gd name="T24" fmla="*/ 691 w 1389"/>
                              <a:gd name="T25" fmla="*/ 496 h 678"/>
                              <a:gd name="T26" fmla="*/ 1225 w 1389"/>
                              <a:gd name="T27" fmla="*/ 267 h 678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</a:cxnLst>
                            <a:rect l="0" t="0" r="r" b="b"/>
                            <a:pathLst>
                              <a:path w="1389" h="678">
                                <a:moveTo>
                                  <a:pt x="1123" y="606"/>
                                </a:moveTo>
                                <a:cubicBezTo>
                                  <a:pt x="1005" y="651"/>
                                  <a:pt x="856" y="678"/>
                                  <a:pt x="694" y="678"/>
                                </a:cubicBezTo>
                                <a:cubicBezTo>
                                  <a:pt x="548" y="678"/>
                                  <a:pt x="413" y="656"/>
                                  <a:pt x="301" y="618"/>
                                </a:cubicBezTo>
                                <a:cubicBezTo>
                                  <a:pt x="119" y="557"/>
                                  <a:pt x="0" y="455"/>
                                  <a:pt x="0" y="339"/>
                                </a:cubicBezTo>
                                <a:cubicBezTo>
                                  <a:pt x="0" y="152"/>
                                  <a:pt x="311" y="0"/>
                                  <a:pt x="694" y="0"/>
                                </a:cubicBezTo>
                                <a:cubicBezTo>
                                  <a:pt x="1078" y="0"/>
                                  <a:pt x="1389" y="152"/>
                                  <a:pt x="1389" y="339"/>
                                </a:cubicBezTo>
                                <a:cubicBezTo>
                                  <a:pt x="1389" y="447"/>
                                  <a:pt x="1285" y="543"/>
                                  <a:pt x="1123" y="606"/>
                                </a:cubicBezTo>
                                <a:close/>
                                <a:moveTo>
                                  <a:pt x="1225" y="267"/>
                                </a:moveTo>
                                <a:cubicBezTo>
                                  <a:pt x="1225" y="141"/>
                                  <a:pt x="986" y="39"/>
                                  <a:pt x="691" y="39"/>
                                </a:cubicBezTo>
                                <a:cubicBezTo>
                                  <a:pt x="396" y="39"/>
                                  <a:pt x="157" y="141"/>
                                  <a:pt x="157" y="267"/>
                                </a:cubicBezTo>
                                <a:cubicBezTo>
                                  <a:pt x="157" y="351"/>
                                  <a:pt x="262" y="425"/>
                                  <a:pt x="419" y="464"/>
                                </a:cubicBezTo>
                                <a:cubicBezTo>
                                  <a:pt x="419" y="464"/>
                                  <a:pt x="419" y="464"/>
                                  <a:pt x="419" y="464"/>
                                </a:cubicBezTo>
                                <a:cubicBezTo>
                                  <a:pt x="499" y="485"/>
                                  <a:pt x="592" y="496"/>
                                  <a:pt x="691" y="496"/>
                                </a:cubicBezTo>
                                <a:cubicBezTo>
                                  <a:pt x="986" y="496"/>
                                  <a:pt x="1225" y="394"/>
                                  <a:pt x="1225" y="2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ffectLst>
                            <a:outerShdw blurRad="406400" sx="102000" sy="102000" algn="ctr" rotWithShape="0">
                              <a:schemeClr val="accent1">
                                <a:alpha val="23000"/>
                              </a:schemeClr>
                            </a:outerShdw>
                          </a:effectLst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US" sz="900"/>
                          </a:p>
                        </p:txBody>
                      </p:sp>
                      <p:sp>
                        <p:nvSpPr>
                          <p:cNvPr id="144" name="Freeform: Shape 143">
                            <a:extLst>
                              <a:ext uri="{FF2B5EF4-FFF2-40B4-BE49-F238E27FC236}">
                                <a16:creationId xmlns:a16="http://schemas.microsoft.com/office/drawing/2014/main" id="{849C3D40-1B69-4863-B0F6-4999C669F7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-6447302" y="-2665650"/>
                            <a:ext cx="7796464" cy="3221035"/>
                          </a:xfrm>
                          <a:custGeom>
                            <a:avLst/>
                            <a:gdLst>
                              <a:gd name="connsiteX0" fmla="*/ 6163341 w 7796463"/>
                              <a:gd name="connsiteY0" fmla="*/ 0 h 3221031"/>
                              <a:gd name="connsiteX1" fmla="*/ 6378111 w 7796463"/>
                              <a:gd name="connsiteY1" fmla="*/ 72997 h 3221031"/>
                              <a:gd name="connsiteX2" fmla="*/ 7796463 w 7796463"/>
                              <a:gd name="connsiteY2" fmla="*/ 1440862 h 3221031"/>
                              <a:gd name="connsiteX3" fmla="*/ 3898231 w 7796463"/>
                              <a:gd name="connsiteY3" fmla="*/ 3221031 h 3221031"/>
                              <a:gd name="connsiteX4" fmla="*/ 1912615 w 7796463"/>
                              <a:gd name="connsiteY4" fmla="*/ 2972274 h 3221031"/>
                              <a:gd name="connsiteX5" fmla="*/ 0 w 7796463"/>
                              <a:gd name="connsiteY5" fmla="*/ 1440862 h 3221031"/>
                              <a:gd name="connsiteX6" fmla="*/ 1418352 w 7796463"/>
                              <a:gd name="connsiteY6" fmla="*/ 72997 h 3221031"/>
                              <a:gd name="connsiteX7" fmla="*/ 1564374 w 7796463"/>
                              <a:gd name="connsiteY7" fmla="*/ 23366 h 3221031"/>
                              <a:gd name="connsiteX8" fmla="*/ 1498024 w 7796463"/>
                              <a:gd name="connsiteY8" fmla="*/ 223941 h 3221031"/>
                              <a:gd name="connsiteX9" fmla="*/ 1386512 w 7796463"/>
                              <a:gd name="connsiteY9" fmla="*/ 1038810 h 3221031"/>
                              <a:gd name="connsiteX10" fmla="*/ 1393632 w 7796463"/>
                              <a:gd name="connsiteY10" fmla="*/ 1251738 h 3221031"/>
                              <a:gd name="connsiteX11" fmla="*/ 3793016 w 7796463"/>
                              <a:gd name="connsiteY11" fmla="*/ 2075058 h 3221031"/>
                              <a:gd name="connsiteX12" fmla="*/ 6349037 w 7796463"/>
                              <a:gd name="connsiteY12" fmla="*/ 1109786 h 3221031"/>
                              <a:gd name="connsiteX13" fmla="*/ 6349037 w 7796463"/>
                              <a:gd name="connsiteY13" fmla="*/ 1038810 h 3221031"/>
                              <a:gd name="connsiteX14" fmla="*/ 6237479 w 7796463"/>
                              <a:gd name="connsiteY14" fmla="*/ 223941 h 3221031"/>
                              <a:gd name="connsiteX15" fmla="*/ 6163341 w 7796463"/>
                              <a:gd name="connsiteY15" fmla="*/ 0 h 32210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</a:cxnLst>
                            <a:rect l="l" t="t" r="r" b="b"/>
                            <a:pathLst>
                              <a:path w="7796463" h="3221031">
                                <a:moveTo>
                                  <a:pt x="6163341" y="0"/>
                                </a:moveTo>
                                <a:lnTo>
                                  <a:pt x="6378111" y="72997"/>
                                </a:lnTo>
                                <a:cubicBezTo>
                                  <a:pt x="7244425" y="397977"/>
                                  <a:pt x="7796463" y="889904"/>
                                  <a:pt x="7796463" y="1440862"/>
                                </a:cubicBezTo>
                                <a:cubicBezTo>
                                  <a:pt x="7796463" y="2428117"/>
                                  <a:pt x="6051749" y="3221031"/>
                                  <a:pt x="3898231" y="3221031"/>
                                </a:cubicBezTo>
                                <a:cubicBezTo>
                                  <a:pt x="3175526" y="3221031"/>
                                  <a:pt x="2496620" y="3135521"/>
                                  <a:pt x="1912615" y="2972274"/>
                                </a:cubicBezTo>
                                <a:cubicBezTo>
                                  <a:pt x="766506" y="2669101"/>
                                  <a:pt x="0" y="2093850"/>
                                  <a:pt x="0" y="1440862"/>
                                </a:cubicBezTo>
                                <a:cubicBezTo>
                                  <a:pt x="0" y="889904"/>
                                  <a:pt x="552038" y="397977"/>
                                  <a:pt x="1418352" y="72997"/>
                                </a:cubicBezTo>
                                <a:lnTo>
                                  <a:pt x="1564374" y="23366"/>
                                </a:lnTo>
                                <a:lnTo>
                                  <a:pt x="1498024" y="223941"/>
                                </a:lnTo>
                                <a:cubicBezTo>
                                  <a:pt x="1425560" y="481622"/>
                                  <a:pt x="1386512" y="755351"/>
                                  <a:pt x="1386512" y="1038810"/>
                                </a:cubicBezTo>
                                <a:cubicBezTo>
                                  <a:pt x="1386512" y="1109786"/>
                                  <a:pt x="1386512" y="1180762"/>
                                  <a:pt x="1393632" y="1251738"/>
                                </a:cubicBezTo>
                                <a:cubicBezTo>
                                  <a:pt x="1998818" y="1755667"/>
                                  <a:pt x="2853198" y="2075058"/>
                                  <a:pt x="3793016" y="2075058"/>
                                </a:cubicBezTo>
                                <a:cubicBezTo>
                                  <a:pt x="4811153" y="2075058"/>
                                  <a:pt x="5729611" y="1698886"/>
                                  <a:pt x="6349037" y="1109786"/>
                                </a:cubicBezTo>
                                <a:cubicBezTo>
                                  <a:pt x="6349037" y="1088494"/>
                                  <a:pt x="6349037" y="1067201"/>
                                  <a:pt x="6349037" y="1038810"/>
                                </a:cubicBezTo>
                                <a:cubicBezTo>
                                  <a:pt x="6349037" y="755351"/>
                                  <a:pt x="6309989" y="481622"/>
                                  <a:pt x="6237479" y="223941"/>
                                </a:cubicBezTo>
                                <a:lnTo>
                                  <a:pt x="6163341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B9D3"/>
                          </a:solidFill>
                          <a:ln>
                            <a:noFill/>
                          </a:ln>
                          <a:effectLst>
                            <a:outerShdw blurRad="457200" sx="96000" sy="96000" algn="ctr" rotWithShape="0">
                              <a:schemeClr val="bg2"/>
                            </a:outerShdw>
                          </a:effectLst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</a:bodyPr>
                          <a:lstStyle/>
                          <a:p>
                            <a:endParaRPr lang="en-US" sz="900"/>
                          </a:p>
                        </p:txBody>
                      </p:sp>
                    </p:grpSp>
                    <p:sp>
                      <p:nvSpPr>
                        <p:cNvPr id="142" name="Freeform 16">
                          <a:extLst>
                            <a:ext uri="{FF2B5EF4-FFF2-40B4-BE49-F238E27FC236}">
                              <a16:creationId xmlns:a16="http://schemas.microsoft.com/office/drawing/2014/main" id="{2A1F39EB-3521-443F-B84B-E543C42B1F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6261797" y="4886632"/>
                          <a:ext cx="833179" cy="635147"/>
                        </a:xfrm>
                        <a:custGeom>
                          <a:avLst/>
                          <a:gdLst>
                            <a:gd name="T0" fmla="*/ 697 w 697"/>
                            <a:gd name="T1" fmla="*/ 387 h 533"/>
                            <a:gd name="T2" fmla="*/ 697 w 697"/>
                            <a:gd name="T3" fmla="*/ 397 h 533"/>
                            <a:gd name="T4" fmla="*/ 338 w 697"/>
                            <a:gd name="T5" fmla="*/ 533 h 533"/>
                            <a:gd name="T6" fmla="*/ 1 w 697"/>
                            <a:gd name="T7" fmla="*/ 417 h 533"/>
                            <a:gd name="T8" fmla="*/ 0 w 697"/>
                            <a:gd name="T9" fmla="*/ 387 h 533"/>
                            <a:gd name="T10" fmla="*/ 348 w 697"/>
                            <a:gd name="T11" fmla="*/ 0 h 533"/>
                            <a:gd name="T12" fmla="*/ 697 w 697"/>
                            <a:gd name="T13" fmla="*/ 387 h 5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</a:cxnLst>
                          <a:rect l="0" t="0" r="r" b="b"/>
                          <a:pathLst>
                            <a:path w="697" h="533">
                              <a:moveTo>
                                <a:pt x="697" y="387"/>
                              </a:moveTo>
                              <a:cubicBezTo>
                                <a:pt x="697" y="391"/>
                                <a:pt x="697" y="394"/>
                                <a:pt x="697" y="397"/>
                              </a:cubicBezTo>
                              <a:cubicBezTo>
                                <a:pt x="610" y="480"/>
                                <a:pt x="481" y="533"/>
                                <a:pt x="338" y="533"/>
                              </a:cubicBezTo>
                              <a:cubicBezTo>
                                <a:pt x="206" y="533"/>
                                <a:pt x="86" y="488"/>
                                <a:pt x="1" y="417"/>
                              </a:cubicBezTo>
                              <a:cubicBezTo>
                                <a:pt x="0" y="407"/>
                                <a:pt x="0" y="397"/>
                                <a:pt x="0" y="387"/>
                              </a:cubicBezTo>
                              <a:cubicBezTo>
                                <a:pt x="0" y="174"/>
                                <a:pt x="156" y="0"/>
                                <a:pt x="348" y="0"/>
                              </a:cubicBezTo>
                              <a:cubicBezTo>
                                <a:pt x="541" y="0"/>
                                <a:pt x="697" y="174"/>
                                <a:pt x="697" y="387"/>
                              </a:cubicBezTo>
                              <a:close/>
                            </a:path>
                          </a:pathLst>
                        </a:custGeom>
                        <a:gradFill>
                          <a:gsLst>
                            <a:gs pos="0">
                              <a:schemeClr val="bg1">
                                <a:alpha val="78000"/>
                              </a:schemeClr>
                            </a:gs>
                            <a:gs pos="32000">
                              <a:schemeClr val="bg1">
                                <a:alpha val="86000"/>
                              </a:schemeClr>
                            </a:gs>
                            <a:gs pos="86000">
                              <a:schemeClr val="bg1">
                                <a:alpha val="0"/>
                              </a:schemeClr>
                            </a:gs>
                          </a:gsLst>
                          <a:lin ang="5400000" scaled="1"/>
                        </a:gradFill>
                        <a:ln>
                          <a:noFill/>
                        </a:ln>
                        <a:effectLst>
                          <a:outerShdw blurRad="457200" sx="102000" sy="102000" algn="ctr" rotWithShape="0">
                            <a:schemeClr val="bg1">
                              <a:lumMod val="95000"/>
                            </a:schemeClr>
                          </a:outerShdw>
                        </a:effec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 sz="900"/>
                        </a:p>
                      </p:txBody>
                    </p:sp>
                  </p:grpSp>
                </p:grpSp>
              </p:grpSp>
            </p:grpSp>
            <p:sp>
              <p:nvSpPr>
                <p:cNvPr id="134" name="Freeform 11">
                  <a:extLst>
                    <a:ext uri="{FF2B5EF4-FFF2-40B4-BE49-F238E27FC236}">
                      <a16:creationId xmlns:a16="http://schemas.microsoft.com/office/drawing/2014/main" id="{6913D933-6A97-4607-8C63-7C9EAA27A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75269" y="4906058"/>
                  <a:ext cx="216424" cy="54639"/>
                </a:xfrm>
                <a:custGeom>
                  <a:avLst/>
                  <a:gdLst>
                    <a:gd name="T0" fmla="*/ 103 w 181"/>
                    <a:gd name="T1" fmla="*/ 0 h 46"/>
                    <a:gd name="T2" fmla="*/ 181 w 181"/>
                    <a:gd name="T3" fmla="*/ 23 h 46"/>
                    <a:gd name="T4" fmla="*/ 90 w 181"/>
                    <a:gd name="T5" fmla="*/ 46 h 46"/>
                    <a:gd name="T6" fmla="*/ 0 w 181"/>
                    <a:gd name="T7" fmla="*/ 23 h 46"/>
                    <a:gd name="T8" fmla="*/ 77 w 181"/>
                    <a:gd name="T9" fmla="*/ 0 h 46"/>
                    <a:gd name="T10" fmla="*/ 77 w 181"/>
                    <a:gd name="T11" fmla="*/ 12 h 46"/>
                    <a:gd name="T12" fmla="*/ 103 w 181"/>
                    <a:gd name="T13" fmla="*/ 12 h 46"/>
                    <a:gd name="T14" fmla="*/ 103 w 181"/>
                    <a:gd name="T1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1" h="46">
                      <a:moveTo>
                        <a:pt x="103" y="0"/>
                      </a:moveTo>
                      <a:cubicBezTo>
                        <a:pt x="147" y="1"/>
                        <a:pt x="181" y="11"/>
                        <a:pt x="181" y="23"/>
                      </a:cubicBezTo>
                      <a:cubicBezTo>
                        <a:pt x="181" y="35"/>
                        <a:pt x="140" y="46"/>
                        <a:pt x="90" y="46"/>
                      </a:cubicBezTo>
                      <a:cubicBezTo>
                        <a:pt x="40" y="46"/>
                        <a:pt x="0" y="35"/>
                        <a:pt x="0" y="23"/>
                      </a:cubicBezTo>
                      <a:cubicBezTo>
                        <a:pt x="0" y="11"/>
                        <a:pt x="33" y="1"/>
                        <a:pt x="77" y="0"/>
                      </a:cubicBezTo>
                      <a:cubicBezTo>
                        <a:pt x="77" y="12"/>
                        <a:pt x="77" y="12"/>
                        <a:pt x="77" y="12"/>
                      </a:cubicBezTo>
                      <a:cubicBezTo>
                        <a:pt x="103" y="12"/>
                        <a:pt x="103" y="12"/>
                        <a:pt x="103" y="12"/>
                      </a:cubicBezTo>
                      <a:lnTo>
                        <a:pt x="10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ffectLst>
                  <a:softEdge rad="0"/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</p:grpSp>
          <p:sp>
            <p:nvSpPr>
              <p:cNvPr id="130" name="Freeform 12">
                <a:extLst>
                  <a:ext uri="{FF2B5EF4-FFF2-40B4-BE49-F238E27FC236}">
                    <a16:creationId xmlns:a16="http://schemas.microsoft.com/office/drawing/2014/main" id="{E591A452-E73A-4140-81A7-44848D7E0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1509" y="4736670"/>
                <a:ext cx="102616" cy="101282"/>
              </a:xfrm>
              <a:custGeom>
                <a:avLst/>
                <a:gdLst>
                  <a:gd name="T0" fmla="*/ 43 w 86"/>
                  <a:gd name="T1" fmla="*/ 0 h 85"/>
                  <a:gd name="T2" fmla="*/ 86 w 86"/>
                  <a:gd name="T3" fmla="*/ 43 h 85"/>
                  <a:gd name="T4" fmla="*/ 56 w 86"/>
                  <a:gd name="T5" fmla="*/ 83 h 85"/>
                  <a:gd name="T6" fmla="*/ 43 w 86"/>
                  <a:gd name="T7" fmla="*/ 85 h 85"/>
                  <a:gd name="T8" fmla="*/ 30 w 86"/>
                  <a:gd name="T9" fmla="*/ 83 h 85"/>
                  <a:gd name="T10" fmla="*/ 0 w 86"/>
                  <a:gd name="T11" fmla="*/ 43 h 85"/>
                  <a:gd name="T12" fmla="*/ 43 w 86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85">
                    <a:moveTo>
                      <a:pt x="43" y="0"/>
                    </a:moveTo>
                    <a:cubicBezTo>
                      <a:pt x="67" y="0"/>
                      <a:pt x="86" y="19"/>
                      <a:pt x="86" y="43"/>
                    </a:cubicBezTo>
                    <a:cubicBezTo>
                      <a:pt x="86" y="62"/>
                      <a:pt x="73" y="78"/>
                      <a:pt x="56" y="83"/>
                    </a:cubicBezTo>
                    <a:cubicBezTo>
                      <a:pt x="52" y="85"/>
                      <a:pt x="48" y="85"/>
                      <a:pt x="43" y="85"/>
                    </a:cubicBezTo>
                    <a:cubicBezTo>
                      <a:pt x="39" y="85"/>
                      <a:pt x="34" y="85"/>
                      <a:pt x="30" y="83"/>
                    </a:cubicBezTo>
                    <a:cubicBezTo>
                      <a:pt x="13" y="78"/>
                      <a:pt x="0" y="62"/>
                      <a:pt x="0" y="43"/>
                    </a:cubicBezTo>
                    <a:cubicBezTo>
                      <a:pt x="0" y="19"/>
                      <a:pt x="20" y="0"/>
                      <a:pt x="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190500" dist="38100" dir="16200000" rotWithShape="0">
                  <a:srgbClr val="CD56AF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</p:grpSp>
        <p:sp>
          <p:nvSpPr>
            <p:cNvPr id="128" name="Freeform 13">
              <a:extLst>
                <a:ext uri="{FF2B5EF4-FFF2-40B4-BE49-F238E27FC236}">
                  <a16:creationId xmlns:a16="http://schemas.microsoft.com/office/drawing/2014/main" id="{1124A31F-10CD-475A-8BE9-C2ED2161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7233" y="4835693"/>
              <a:ext cx="31184" cy="84757"/>
            </a:xfrm>
            <a:custGeom>
              <a:avLst/>
              <a:gdLst>
                <a:gd name="T0" fmla="*/ 26 w 26"/>
                <a:gd name="T1" fmla="*/ 59 h 71"/>
                <a:gd name="T2" fmla="*/ 26 w 26"/>
                <a:gd name="T3" fmla="*/ 71 h 71"/>
                <a:gd name="T4" fmla="*/ 0 w 26"/>
                <a:gd name="T5" fmla="*/ 71 h 71"/>
                <a:gd name="T6" fmla="*/ 0 w 26"/>
                <a:gd name="T7" fmla="*/ 59 h 71"/>
                <a:gd name="T8" fmla="*/ 0 w 26"/>
                <a:gd name="T9" fmla="*/ 0 h 71"/>
                <a:gd name="T10" fmla="*/ 0 w 26"/>
                <a:gd name="T11" fmla="*/ 0 h 71"/>
                <a:gd name="T12" fmla="*/ 13 w 26"/>
                <a:gd name="T13" fmla="*/ 2 h 71"/>
                <a:gd name="T14" fmla="*/ 26 w 26"/>
                <a:gd name="T15" fmla="*/ 0 h 71"/>
                <a:gd name="T16" fmla="*/ 26 w 26"/>
                <a:gd name="T17" fmla="*/ 0 h 71"/>
                <a:gd name="T18" fmla="*/ 26 w 26"/>
                <a:gd name="T19" fmla="*/ 5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71">
                  <a:moveTo>
                    <a:pt x="26" y="59"/>
                  </a:moveTo>
                  <a:cubicBezTo>
                    <a:pt x="26" y="71"/>
                    <a:pt x="26" y="71"/>
                    <a:pt x="26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9" y="2"/>
                    <a:pt x="13" y="2"/>
                  </a:cubicBezTo>
                  <a:cubicBezTo>
                    <a:pt x="18" y="2"/>
                    <a:pt x="22" y="2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lnTo>
                    <a:pt x="26" y="59"/>
                  </a:lnTo>
                  <a:close/>
                </a:path>
              </a:pathLst>
            </a:custGeom>
            <a:solidFill>
              <a:srgbClr val="02D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44" name="Oval 43">
            <a:extLst>
              <a:ext uri="{FF2B5EF4-FFF2-40B4-BE49-F238E27FC236}">
                <a16:creationId xmlns:a16="http://schemas.microsoft.com/office/drawing/2014/main" id="{D86B0C30-6838-4DD4-877B-C051D42C38BB}"/>
              </a:ext>
            </a:extLst>
          </p:cNvPr>
          <p:cNvSpPr/>
          <p:nvPr userDrawn="1"/>
        </p:nvSpPr>
        <p:spPr>
          <a:xfrm flipV="1">
            <a:off x="11355597" y="2083406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4A332856-6B3D-42F7-A75F-8569A730D515}"/>
              </a:ext>
            </a:extLst>
          </p:cNvPr>
          <p:cNvSpPr/>
          <p:nvPr userDrawn="1"/>
        </p:nvSpPr>
        <p:spPr>
          <a:xfrm>
            <a:off x="8567144" y="154482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AAAC522E-3265-4F6D-B30C-92874728F57C}"/>
              </a:ext>
            </a:extLst>
          </p:cNvPr>
          <p:cNvSpPr/>
          <p:nvPr userDrawn="1"/>
        </p:nvSpPr>
        <p:spPr>
          <a:xfrm>
            <a:off x="9123771" y="323048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75C2154B-2D68-40AE-B3D7-6FA99CEF8782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90" name="Rectangle: Rounded Corners 89">
              <a:extLst>
                <a:ext uri="{FF2B5EF4-FFF2-40B4-BE49-F238E27FC236}">
                  <a16:creationId xmlns:a16="http://schemas.microsoft.com/office/drawing/2014/main" id="{AB81B127-D91A-4D51-9BD8-1CF4F9C23403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15D3C6B1-1416-4BCD-A466-8EB01DC312E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548BB01-F109-4ABD-9BD1-DE6D29B0D773}"/>
              </a:ext>
            </a:extLst>
          </p:cNvPr>
          <p:cNvGrpSpPr/>
          <p:nvPr userDrawn="1"/>
        </p:nvGrpSpPr>
        <p:grpSpPr>
          <a:xfrm rot="20228232">
            <a:off x="14440240" y="3115337"/>
            <a:ext cx="1777103" cy="230299"/>
            <a:chOff x="2764511" y="5842569"/>
            <a:chExt cx="8381724" cy="1086064"/>
          </a:xfrm>
        </p:grpSpPr>
        <p:sp>
          <p:nvSpPr>
            <p:cNvPr id="93" name="Rectangle: Rounded Corners 92">
              <a:extLst>
                <a:ext uri="{FF2B5EF4-FFF2-40B4-BE49-F238E27FC236}">
                  <a16:creationId xmlns:a16="http://schemas.microsoft.com/office/drawing/2014/main" id="{78C80E0B-154B-4A08-9AC5-9322E90844DA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E0521F7D-046F-45ED-888C-F209418D2B4B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30411351-6889-4F9F-945D-26EDD8B42168}"/>
              </a:ext>
            </a:extLst>
          </p:cNvPr>
          <p:cNvSpPr/>
          <p:nvPr userDrawn="1"/>
        </p:nvSpPr>
        <p:spPr bwMode="auto">
          <a:xfrm>
            <a:off x="-3077542" y="-1637807"/>
            <a:ext cx="18075648" cy="10714535"/>
          </a:xfrm>
          <a:custGeom>
            <a:avLst/>
            <a:gdLst>
              <a:gd name="connsiteX0" fmla="*/ 24387176 w 28859994"/>
              <a:gd name="connsiteY0" fmla="*/ 181276 h 17104844"/>
              <a:gd name="connsiteX1" fmla="*/ 24264524 w 28859994"/>
              <a:gd name="connsiteY1" fmla="*/ 218919 h 17104844"/>
              <a:gd name="connsiteX2" fmla="*/ 18341620 w 28859994"/>
              <a:gd name="connsiteY2" fmla="*/ 329545 h 17104844"/>
              <a:gd name="connsiteX3" fmla="*/ 16650412 w 28859994"/>
              <a:gd name="connsiteY3" fmla="*/ 784831 h 17104844"/>
              <a:gd name="connsiteX4" fmla="*/ 15732762 w 28859994"/>
              <a:gd name="connsiteY4" fmla="*/ 4601652 h 17104844"/>
              <a:gd name="connsiteX5" fmla="*/ 13063235 w 28859994"/>
              <a:gd name="connsiteY5" fmla="*/ 7910068 h 17104844"/>
              <a:gd name="connsiteX6" fmla="*/ 11265853 w 28859994"/>
              <a:gd name="connsiteY6" fmla="*/ 9708449 h 17104844"/>
              <a:gd name="connsiteX7" fmla="*/ 11993907 w 28859994"/>
              <a:gd name="connsiteY7" fmla="*/ 10907372 h 17104844"/>
              <a:gd name="connsiteX8" fmla="*/ 13032898 w 28859994"/>
              <a:gd name="connsiteY8" fmla="*/ 12553990 h 17104844"/>
              <a:gd name="connsiteX9" fmla="*/ 11576095 w 28859994"/>
              <a:gd name="connsiteY9" fmla="*/ 13644797 h 17104844"/>
              <a:gd name="connsiteX10" fmla="*/ 11635898 w 28859994"/>
              <a:gd name="connsiteY10" fmla="*/ 13716001 h 17104844"/>
              <a:gd name="connsiteX11" fmla="*/ 24310162 w 28859994"/>
              <a:gd name="connsiteY11" fmla="*/ 13716001 h 17104844"/>
              <a:gd name="connsiteX12" fmla="*/ 24341320 w 28859994"/>
              <a:gd name="connsiteY12" fmla="*/ 13696401 h 17104844"/>
              <a:gd name="connsiteX13" fmla="*/ 24387176 w 28859994"/>
              <a:gd name="connsiteY13" fmla="*/ 13658623 h 17104844"/>
              <a:gd name="connsiteX14" fmla="*/ 0 w 28859994"/>
              <a:gd name="connsiteY14" fmla="*/ 0 h 17104844"/>
              <a:gd name="connsiteX15" fmla="*/ 28859994 w 28859994"/>
              <a:gd name="connsiteY15" fmla="*/ 0 h 17104844"/>
              <a:gd name="connsiteX16" fmla="*/ 28859994 w 28859994"/>
              <a:gd name="connsiteY16" fmla="*/ 17104844 h 17104844"/>
              <a:gd name="connsiteX17" fmla="*/ 0 w 28859994"/>
              <a:gd name="connsiteY17" fmla="*/ 17104844 h 17104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8859994" h="17104844">
                <a:moveTo>
                  <a:pt x="24387176" y="181276"/>
                </a:moveTo>
                <a:lnTo>
                  <a:pt x="24264524" y="218919"/>
                </a:lnTo>
                <a:cubicBezTo>
                  <a:pt x="22476024" y="710136"/>
                  <a:pt x="20595456" y="386455"/>
                  <a:pt x="18341620" y="329545"/>
                </a:cubicBezTo>
                <a:cubicBezTo>
                  <a:pt x="17750078" y="314370"/>
                  <a:pt x="17158534" y="466130"/>
                  <a:pt x="16650412" y="784831"/>
                </a:cubicBezTo>
                <a:cubicBezTo>
                  <a:pt x="15179138" y="1702993"/>
                  <a:pt x="15838938" y="3068854"/>
                  <a:pt x="15732762" y="4601652"/>
                </a:cubicBezTo>
                <a:cubicBezTo>
                  <a:pt x="15611421" y="6422798"/>
                  <a:pt x="14944039" y="7211962"/>
                  <a:pt x="13063235" y="7910068"/>
                </a:cubicBezTo>
                <a:cubicBezTo>
                  <a:pt x="11751220" y="8395706"/>
                  <a:pt x="11265853" y="9040695"/>
                  <a:pt x="11265853" y="9708449"/>
                </a:cubicBezTo>
                <a:cubicBezTo>
                  <a:pt x="11265853" y="10209264"/>
                  <a:pt x="11554039" y="10672139"/>
                  <a:pt x="11993907" y="10907372"/>
                </a:cubicBezTo>
                <a:cubicBezTo>
                  <a:pt x="12964644" y="11446126"/>
                  <a:pt x="14724107" y="12083528"/>
                  <a:pt x="13032898" y="12553990"/>
                </a:cubicBezTo>
                <a:cubicBezTo>
                  <a:pt x="11614711" y="12950469"/>
                  <a:pt x="11372263" y="13346948"/>
                  <a:pt x="11576095" y="13644797"/>
                </a:cubicBezTo>
                <a:lnTo>
                  <a:pt x="11635898" y="13716001"/>
                </a:lnTo>
                <a:lnTo>
                  <a:pt x="24310162" y="13716001"/>
                </a:lnTo>
                <a:lnTo>
                  <a:pt x="24341320" y="13696401"/>
                </a:lnTo>
                <a:lnTo>
                  <a:pt x="24387176" y="13658623"/>
                </a:lnTo>
                <a:close/>
                <a:moveTo>
                  <a:pt x="0" y="0"/>
                </a:moveTo>
                <a:lnTo>
                  <a:pt x="28859994" y="0"/>
                </a:lnTo>
                <a:lnTo>
                  <a:pt x="28859994" y="17104844"/>
                </a:lnTo>
                <a:lnTo>
                  <a:pt x="0" y="17104844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DCAE00E4-97A8-4493-9E8D-DA52523474CF}"/>
              </a:ext>
            </a:extLst>
          </p:cNvPr>
          <p:cNvSpPr/>
          <p:nvPr userDrawn="1"/>
        </p:nvSpPr>
        <p:spPr>
          <a:xfrm>
            <a:off x="322262" y="3837358"/>
            <a:ext cx="212205" cy="212233"/>
          </a:xfrm>
          <a:prstGeom prst="ellipse">
            <a:avLst/>
          </a:prstGeom>
          <a:solidFill>
            <a:srgbClr val="FD8E5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21" name="Oval 120">
            <a:extLst>
              <a:ext uri="{FF2B5EF4-FFF2-40B4-BE49-F238E27FC236}">
                <a16:creationId xmlns:a16="http://schemas.microsoft.com/office/drawing/2014/main" id="{BF5B8EF4-BA87-436D-A894-12D8CEEF1336}"/>
              </a:ext>
            </a:extLst>
          </p:cNvPr>
          <p:cNvSpPr/>
          <p:nvPr userDrawn="1"/>
        </p:nvSpPr>
        <p:spPr>
          <a:xfrm>
            <a:off x="5219911" y="218710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64EF24D9-A052-4A91-B5E3-8A6A7A490AEF}"/>
              </a:ext>
            </a:extLst>
          </p:cNvPr>
          <p:cNvSpPr/>
          <p:nvPr userDrawn="1"/>
        </p:nvSpPr>
        <p:spPr>
          <a:xfrm flipV="1">
            <a:off x="4667387" y="463697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3" name="Oval 122">
            <a:extLst>
              <a:ext uri="{FF2B5EF4-FFF2-40B4-BE49-F238E27FC236}">
                <a16:creationId xmlns:a16="http://schemas.microsoft.com/office/drawing/2014/main" id="{07A3046D-685A-42B7-9351-914E53876574}"/>
              </a:ext>
            </a:extLst>
          </p:cNvPr>
          <p:cNvSpPr/>
          <p:nvPr userDrawn="1"/>
        </p:nvSpPr>
        <p:spPr>
          <a:xfrm flipH="1">
            <a:off x="945640" y="1093314"/>
            <a:ext cx="24778" cy="24782"/>
          </a:xfrm>
          <a:prstGeom prst="ellipse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4" name="Oval 123">
            <a:extLst>
              <a:ext uri="{FF2B5EF4-FFF2-40B4-BE49-F238E27FC236}">
                <a16:creationId xmlns:a16="http://schemas.microsoft.com/office/drawing/2014/main" id="{8DFF1F43-8085-410E-9ECB-9F8FBA3352C5}"/>
              </a:ext>
            </a:extLst>
          </p:cNvPr>
          <p:cNvSpPr/>
          <p:nvPr userDrawn="1"/>
        </p:nvSpPr>
        <p:spPr>
          <a:xfrm>
            <a:off x="6535741" y="22418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5" name="Oval 124">
            <a:extLst>
              <a:ext uri="{FF2B5EF4-FFF2-40B4-BE49-F238E27FC236}">
                <a16:creationId xmlns:a16="http://schemas.microsoft.com/office/drawing/2014/main" id="{6E79883A-6DCE-4FDB-AD5C-03F0A85F6657}"/>
              </a:ext>
            </a:extLst>
          </p:cNvPr>
          <p:cNvSpPr/>
          <p:nvPr userDrawn="1"/>
        </p:nvSpPr>
        <p:spPr>
          <a:xfrm>
            <a:off x="1845005" y="5737819"/>
            <a:ext cx="380622" cy="38067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1" name="Oval 150">
            <a:extLst>
              <a:ext uri="{FF2B5EF4-FFF2-40B4-BE49-F238E27FC236}">
                <a16:creationId xmlns:a16="http://schemas.microsoft.com/office/drawing/2014/main" id="{F2CCF3EA-61DF-439E-934B-3F00D11EC54F}"/>
              </a:ext>
            </a:extLst>
          </p:cNvPr>
          <p:cNvSpPr/>
          <p:nvPr userDrawn="1"/>
        </p:nvSpPr>
        <p:spPr>
          <a:xfrm>
            <a:off x="3035393" y="273278"/>
            <a:ext cx="602697" cy="602776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4F20967C-F394-4FC3-BD3A-9E7C282A5697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019FB409-AE09-48C5-9016-9EC03C5F9F35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718DDD7D-9912-46DD-B214-B7DD8CDEDD0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D557B69F-B6F0-43D0-A36D-A0C03A0AA08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9279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7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5409E-6 4.07407E-6 L -1.36448 1.06875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4.55409E-6 4.07407E-6 L -1.36448 1.06875 " pathEditMode="relative" rAng="0" ptsTypes="AA">
                                      <p:cBhvr>
                                        <p:cTn id="34" dur="17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" dur="3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1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621 2.22222E-6 C 0.07304 2.22222E-6 0.21026 -0.12917 0.21026 -0.2882 C 0.21026 -0.44676 0.07304 -0.57639 -0.09621 -0.57639 C -0.26553 -0.57639 -0.40236 -0.44676 -0.40236 -0.2882 C -0.40236 -0.12917 -0.26553 2.22222E-6 -0.09621 2.22222E-6 Z " pathEditMode="relative" rAng="0" ptsTypes="AAAAA">
                                      <p:cBhvr>
                                        <p:cTn id="38" dur="6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2881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6" dur="1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4" dur="1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2" dur="1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041E-7 -1.85185E-6 L -0.00091 0.08519 " pathEditMode="relative" rAng="0" ptsTypes="AA">
                                      <p:cBhvr>
                                        <p:cTn id="64" dur="1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repeatCount="indefinite" accel="50000" decel="50000" autoRev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3.8094E-6 -3.33333E-6 L -0.00091 0.08519 " pathEditMode="relative" rAng="0" ptsTypes="AA">
                                      <p:cBhvr>
                                        <p:cTn id="66" dur="1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repeatCount="indefinite" accel="50000" decel="50000" autoRev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2.28356E-6 3.7037E-6 L -0.00091 0.08518 " pathEditMode="relative" rAng="0" ptsTypes="AA">
                                      <p:cBhvr>
                                        <p:cTn id="68" dur="17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041E-7 -1.85185E-6 L -0.00091 0.08519 " pathEditMode="relative" rAng="0" ptsTypes="AA">
                                      <p:cBhvr>
                                        <p:cTn id="70" dur="1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7" grpId="1" animBg="1"/>
      <p:bldP spid="88" grpId="0" animBg="1"/>
      <p:bldP spid="95" grpId="0" animBg="1"/>
      <p:bldP spid="95" grpId="1" animBg="1"/>
      <p:bldP spid="96" grpId="0" animBg="1"/>
      <p:bldP spid="96" grpId="1" animBg="1"/>
      <p:bldP spid="119" grpId="0" animBg="1"/>
      <p:bldP spid="119" grpId="1" animBg="1"/>
      <p:bldP spid="44" grpId="0" animBg="1"/>
      <p:bldP spid="45" grpId="0" animBg="1"/>
      <p:bldP spid="46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51" grpId="0" animBg="1"/>
    </p:bldLst>
  </p:timing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Rectangle 97">
            <a:extLst>
              <a:ext uri="{FF2B5EF4-FFF2-40B4-BE49-F238E27FC236}">
                <a16:creationId xmlns:a16="http://schemas.microsoft.com/office/drawing/2014/main" id="{97D25891-28FA-4944-BD98-022259C22FFE}"/>
              </a:ext>
            </a:extLst>
          </p:cNvPr>
          <p:cNvSpPr/>
          <p:nvPr userDrawn="1"/>
        </p:nvSpPr>
        <p:spPr bwMode="auto">
          <a:xfrm>
            <a:off x="781742" y="686629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41B342BC-DD1E-4F86-BCC1-25DF7DE9441E}"/>
              </a:ext>
            </a:extLst>
          </p:cNvPr>
          <p:cNvSpPr/>
          <p:nvPr userDrawn="1"/>
        </p:nvSpPr>
        <p:spPr>
          <a:xfrm>
            <a:off x="9981539" y="1588100"/>
            <a:ext cx="376961" cy="377011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>
            <a:outerShdw blurRad="673100" dist="241300" dir="5400000" algn="ctr" rotWithShape="0">
              <a:schemeClr val="accent6">
                <a:alpha val="36000"/>
              </a:scheme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Pink">
            <a:extLst>
              <a:ext uri="{FF2B5EF4-FFF2-40B4-BE49-F238E27FC236}">
                <a16:creationId xmlns:a16="http://schemas.microsoft.com/office/drawing/2014/main" id="{1F743577-5619-4255-B8C1-17A024A0A434}"/>
              </a:ext>
            </a:extLst>
          </p:cNvPr>
          <p:cNvSpPr/>
          <p:nvPr userDrawn="1"/>
        </p:nvSpPr>
        <p:spPr>
          <a:xfrm rot="9000000">
            <a:off x="4635482" y="-229362"/>
            <a:ext cx="8294783" cy="7418510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6" name="Light Blue">
            <a:extLst>
              <a:ext uri="{FF2B5EF4-FFF2-40B4-BE49-F238E27FC236}">
                <a16:creationId xmlns:a16="http://schemas.microsoft.com/office/drawing/2014/main" id="{4663E210-5915-4DEE-9C8E-1CF0B3F74C63}"/>
              </a:ext>
            </a:extLst>
          </p:cNvPr>
          <p:cNvSpPr/>
          <p:nvPr userDrawn="1"/>
        </p:nvSpPr>
        <p:spPr>
          <a:xfrm rot="15300000">
            <a:off x="2576010" y="1148223"/>
            <a:ext cx="6953540" cy="6217338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7" name="Light Blue">
            <a:extLst>
              <a:ext uri="{FF2B5EF4-FFF2-40B4-BE49-F238E27FC236}">
                <a16:creationId xmlns:a16="http://schemas.microsoft.com/office/drawing/2014/main" id="{017C3F5D-6F43-40DC-8390-C4CE0168971D}"/>
              </a:ext>
            </a:extLst>
          </p:cNvPr>
          <p:cNvSpPr/>
          <p:nvPr userDrawn="1"/>
        </p:nvSpPr>
        <p:spPr>
          <a:xfrm rot="19159880">
            <a:off x="6298104" y="2820095"/>
            <a:ext cx="5866062" cy="5246363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117E90A4-5FAE-4262-AFB2-F491CDD098DE}"/>
              </a:ext>
            </a:extLst>
          </p:cNvPr>
          <p:cNvSpPr/>
          <p:nvPr userDrawn="1"/>
        </p:nvSpPr>
        <p:spPr>
          <a:xfrm>
            <a:off x="5588162" y="6026399"/>
            <a:ext cx="4644050" cy="4644655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FA69B9ED-95D0-4900-9436-773C46C5998B}"/>
              </a:ext>
            </a:extLst>
          </p:cNvPr>
          <p:cNvGrpSpPr/>
          <p:nvPr userDrawn="1"/>
        </p:nvGrpSpPr>
        <p:grpSpPr>
          <a:xfrm>
            <a:off x="3587090" y="4049591"/>
            <a:ext cx="8710851" cy="8689230"/>
            <a:chOff x="3638130" y="1029624"/>
            <a:chExt cx="4829574" cy="4816959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CB66CC71-A6D1-4002-872C-542AC7070CDC}"/>
                </a:ext>
              </a:extLst>
            </p:cNvPr>
            <p:cNvSpPr/>
            <p:nvPr/>
          </p:nvSpPr>
          <p:spPr>
            <a:xfrm>
              <a:off x="4053308" y="1423812"/>
              <a:ext cx="3971921" cy="3971921"/>
            </a:xfrm>
            <a:prstGeom prst="ellipse">
              <a:avLst/>
            </a:prstGeom>
            <a:solidFill>
              <a:srgbClr val="F28500"/>
            </a:solidFill>
            <a:ln w="127000">
              <a:noFill/>
            </a:ln>
            <a:effectLst>
              <a:outerShdw blurRad="317500" sx="122000" sy="122000" algn="ctr" rotWithShape="0">
                <a:srgbClr val="FF8E06">
                  <a:alpha val="8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28554">
                <a:defRPr/>
              </a:pPr>
              <a:endParaRPr lang="en-US" sz="900">
                <a:solidFill>
                  <a:srgbClr val="FFFFFF"/>
                </a:solidFill>
                <a:latin typeface="Calibri"/>
              </a:endParaRPr>
            </a:p>
          </p:txBody>
        </p:sp>
        <p:sp>
          <p:nvSpPr>
            <p:cNvPr id="49" name="Oval 209">
              <a:extLst>
                <a:ext uri="{FF2B5EF4-FFF2-40B4-BE49-F238E27FC236}">
                  <a16:creationId xmlns:a16="http://schemas.microsoft.com/office/drawing/2014/main" id="{1538D4F6-09FA-4A3E-8407-D65FEC424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141" y="1093608"/>
              <a:ext cx="4754563" cy="475297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6ECF143-0BAC-4572-9D18-07CE160BA52D}"/>
                </a:ext>
              </a:extLst>
            </p:cNvPr>
            <p:cNvSpPr/>
            <p:nvPr/>
          </p:nvSpPr>
          <p:spPr>
            <a:xfrm>
              <a:off x="3638130" y="2818107"/>
              <a:ext cx="4664871" cy="2988519"/>
            </a:xfrm>
            <a:custGeom>
              <a:avLst/>
              <a:gdLst>
                <a:gd name="connsiteX0" fmla="*/ 4179452 w 4260852"/>
                <a:gd name="connsiteY0" fmla="*/ 0 h 2584720"/>
                <a:gd name="connsiteX1" fmla="*/ 4217570 w 4260852"/>
                <a:gd name="connsiteY1" fmla="*/ 141494 h 2584720"/>
                <a:gd name="connsiteX2" fmla="*/ 4260852 w 4260852"/>
                <a:gd name="connsiteY2" fmla="*/ 551299 h 2584720"/>
                <a:gd name="connsiteX3" fmla="*/ 2130426 w 4260852"/>
                <a:gd name="connsiteY3" fmla="*/ 2584720 h 2584720"/>
                <a:gd name="connsiteX4" fmla="*/ 0 w 4260852"/>
                <a:gd name="connsiteY4" fmla="*/ 551299 h 2584720"/>
                <a:gd name="connsiteX5" fmla="*/ 10999 w 4260852"/>
                <a:gd name="connsiteY5" fmla="*/ 343394 h 2584720"/>
                <a:gd name="connsiteX6" fmla="*/ 21516 w 4260852"/>
                <a:gd name="connsiteY6" fmla="*/ 277626 h 2584720"/>
                <a:gd name="connsiteX7" fmla="*/ 141374 w 4260852"/>
                <a:gd name="connsiteY7" fmla="*/ 412570 h 2584720"/>
                <a:gd name="connsiteX8" fmla="*/ 2005119 w 4260852"/>
                <a:gd name="connsiteY8" fmla="*/ 1152546 h 2584720"/>
                <a:gd name="connsiteX9" fmla="*/ 4128885 w 4260852"/>
                <a:gd name="connsiteY9" fmla="*/ 88374 h 258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0852" h="2584720">
                  <a:moveTo>
                    <a:pt x="4179452" y="0"/>
                  </a:moveTo>
                  <a:lnTo>
                    <a:pt x="4217570" y="141494"/>
                  </a:lnTo>
                  <a:cubicBezTo>
                    <a:pt x="4245949" y="273865"/>
                    <a:pt x="4260852" y="410921"/>
                    <a:pt x="4260852" y="551299"/>
                  </a:cubicBezTo>
                  <a:cubicBezTo>
                    <a:pt x="4260852" y="1674326"/>
                    <a:pt x="3307028" y="2584720"/>
                    <a:pt x="2130426" y="2584720"/>
                  </a:cubicBezTo>
                  <a:cubicBezTo>
                    <a:pt x="953824" y="2584720"/>
                    <a:pt x="0" y="1674326"/>
                    <a:pt x="0" y="551299"/>
                  </a:cubicBezTo>
                  <a:cubicBezTo>
                    <a:pt x="0" y="481110"/>
                    <a:pt x="3726" y="411751"/>
                    <a:pt x="10999" y="343394"/>
                  </a:cubicBezTo>
                  <a:lnTo>
                    <a:pt x="21516" y="277626"/>
                  </a:lnTo>
                  <a:lnTo>
                    <a:pt x="141374" y="412570"/>
                  </a:lnTo>
                  <a:cubicBezTo>
                    <a:pt x="584371" y="864492"/>
                    <a:pt x="1254789" y="1152546"/>
                    <a:pt x="2005119" y="1152546"/>
                  </a:cubicBezTo>
                  <a:cubicBezTo>
                    <a:pt x="2922190" y="1152546"/>
                    <a:pt x="3719884" y="722243"/>
                    <a:pt x="4128885" y="88374"/>
                  </a:cubicBezTo>
                  <a:close/>
                </a:path>
              </a:pathLst>
            </a:custGeom>
            <a:solidFill>
              <a:srgbClr val="FF8E06">
                <a:alpha val="71000"/>
              </a:srgbClr>
            </a:solidFill>
            <a:ln w="47625">
              <a:noFill/>
            </a:ln>
            <a:effectLst>
              <a:softEdge rad="317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9D19A82D-0AF3-4E8E-8BBC-E6EC08F23AA2}"/>
                </a:ext>
              </a:extLst>
            </p:cNvPr>
            <p:cNvSpPr/>
            <p:nvPr/>
          </p:nvSpPr>
          <p:spPr>
            <a:xfrm>
              <a:off x="3816386" y="1029624"/>
              <a:ext cx="4470358" cy="4586287"/>
            </a:xfrm>
            <a:prstGeom prst="ellipse">
              <a:avLst/>
            </a:prstGeom>
            <a:solidFill>
              <a:srgbClr val="FF8E06">
                <a:alpha val="65000"/>
              </a:srgbClr>
            </a:solidFill>
            <a:ln w="107950">
              <a:noFill/>
            </a:ln>
            <a:effectLst>
              <a:softEdge rad="736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2" name="Freeform 214">
              <a:extLst>
                <a:ext uri="{FF2B5EF4-FFF2-40B4-BE49-F238E27FC236}">
                  <a16:creationId xmlns:a16="http://schemas.microsoft.com/office/drawing/2014/main" id="{36BEA451-7C29-47A0-90CD-F47DC14BD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29" y="4624208"/>
              <a:ext cx="563563" cy="620713"/>
            </a:xfrm>
            <a:custGeom>
              <a:avLst/>
              <a:gdLst>
                <a:gd name="T0" fmla="*/ 286 w 339"/>
                <a:gd name="T1" fmla="*/ 265 h 374"/>
                <a:gd name="T2" fmla="*/ 74 w 339"/>
                <a:gd name="T3" fmla="*/ 332 h 374"/>
                <a:gd name="T4" fmla="*/ 53 w 339"/>
                <a:gd name="T5" fmla="*/ 110 h 374"/>
                <a:gd name="T6" fmla="*/ 266 w 339"/>
                <a:gd name="T7" fmla="*/ 43 h 374"/>
                <a:gd name="T8" fmla="*/ 286 w 339"/>
                <a:gd name="T9" fmla="*/ 26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374">
                  <a:moveTo>
                    <a:pt x="286" y="265"/>
                  </a:moveTo>
                  <a:cubicBezTo>
                    <a:pt x="233" y="345"/>
                    <a:pt x="138" y="374"/>
                    <a:pt x="74" y="332"/>
                  </a:cubicBezTo>
                  <a:cubicBezTo>
                    <a:pt x="9" y="289"/>
                    <a:pt x="0" y="189"/>
                    <a:pt x="53" y="110"/>
                  </a:cubicBezTo>
                  <a:cubicBezTo>
                    <a:pt x="107" y="30"/>
                    <a:pt x="202" y="0"/>
                    <a:pt x="266" y="43"/>
                  </a:cubicBezTo>
                  <a:cubicBezTo>
                    <a:pt x="330" y="86"/>
                    <a:pt x="339" y="185"/>
                    <a:pt x="286" y="26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3" name="Freeform 215">
              <a:extLst>
                <a:ext uri="{FF2B5EF4-FFF2-40B4-BE49-F238E27FC236}">
                  <a16:creationId xmlns:a16="http://schemas.microsoft.com/office/drawing/2014/main" id="{F49825DF-63FB-4548-9782-8524B4502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479" y="4679770"/>
              <a:ext cx="468313" cy="565150"/>
            </a:xfrm>
            <a:custGeom>
              <a:avLst/>
              <a:gdLst>
                <a:gd name="T0" fmla="*/ 209 w 282"/>
                <a:gd name="T1" fmla="*/ 10 h 341"/>
                <a:gd name="T2" fmla="*/ 190 w 282"/>
                <a:gd name="T3" fmla="*/ 0 h 341"/>
                <a:gd name="T4" fmla="*/ 194 w 282"/>
                <a:gd name="T5" fmla="*/ 209 h 341"/>
                <a:gd name="T6" fmla="*/ 0 w 282"/>
                <a:gd name="T7" fmla="*/ 285 h 341"/>
                <a:gd name="T8" fmla="*/ 17 w 282"/>
                <a:gd name="T9" fmla="*/ 299 h 341"/>
                <a:gd name="T10" fmla="*/ 229 w 282"/>
                <a:gd name="T11" fmla="*/ 232 h 341"/>
                <a:gd name="T12" fmla="*/ 209 w 282"/>
                <a:gd name="T13" fmla="*/ 1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341">
                  <a:moveTo>
                    <a:pt x="209" y="10"/>
                  </a:moveTo>
                  <a:cubicBezTo>
                    <a:pt x="203" y="6"/>
                    <a:pt x="197" y="3"/>
                    <a:pt x="190" y="0"/>
                  </a:cubicBezTo>
                  <a:cubicBezTo>
                    <a:pt x="239" y="48"/>
                    <a:pt x="242" y="136"/>
                    <a:pt x="194" y="209"/>
                  </a:cubicBezTo>
                  <a:cubicBezTo>
                    <a:pt x="146" y="281"/>
                    <a:pt x="63" y="312"/>
                    <a:pt x="0" y="285"/>
                  </a:cubicBezTo>
                  <a:cubicBezTo>
                    <a:pt x="5" y="290"/>
                    <a:pt x="11" y="295"/>
                    <a:pt x="17" y="299"/>
                  </a:cubicBezTo>
                  <a:cubicBezTo>
                    <a:pt x="81" y="341"/>
                    <a:pt x="176" y="312"/>
                    <a:pt x="229" y="232"/>
                  </a:cubicBezTo>
                  <a:cubicBezTo>
                    <a:pt x="282" y="152"/>
                    <a:pt x="273" y="53"/>
                    <a:pt x="209" y="1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4" name="Freeform 216">
              <a:extLst>
                <a:ext uri="{FF2B5EF4-FFF2-40B4-BE49-F238E27FC236}">
                  <a16:creationId xmlns:a16="http://schemas.microsoft.com/office/drawing/2014/main" id="{1D068A9A-41DC-47B0-8EBB-AB0AA7DA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67" y="4151132"/>
              <a:ext cx="98425" cy="112713"/>
            </a:xfrm>
            <a:custGeom>
              <a:avLst/>
              <a:gdLst>
                <a:gd name="T0" fmla="*/ 53 w 59"/>
                <a:gd name="T1" fmla="*/ 42 h 68"/>
                <a:gd name="T2" fmla="*/ 19 w 59"/>
                <a:gd name="T3" fmla="*/ 63 h 68"/>
                <a:gd name="T4" fmla="*/ 6 w 59"/>
                <a:gd name="T5" fmla="*/ 25 h 68"/>
                <a:gd name="T6" fmla="*/ 40 w 59"/>
                <a:gd name="T7" fmla="*/ 4 h 68"/>
                <a:gd name="T8" fmla="*/ 53 w 59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8">
                  <a:moveTo>
                    <a:pt x="53" y="42"/>
                  </a:moveTo>
                  <a:cubicBezTo>
                    <a:pt x="48" y="58"/>
                    <a:pt x="32" y="68"/>
                    <a:pt x="19" y="63"/>
                  </a:cubicBezTo>
                  <a:cubicBezTo>
                    <a:pt x="6" y="58"/>
                    <a:pt x="0" y="41"/>
                    <a:pt x="6" y="25"/>
                  </a:cubicBezTo>
                  <a:cubicBezTo>
                    <a:pt x="12" y="9"/>
                    <a:pt x="27" y="0"/>
                    <a:pt x="40" y="4"/>
                  </a:cubicBezTo>
                  <a:cubicBezTo>
                    <a:pt x="53" y="9"/>
                    <a:pt x="59" y="26"/>
                    <a:pt x="53" y="42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5" name="Freeform 217">
              <a:extLst>
                <a:ext uri="{FF2B5EF4-FFF2-40B4-BE49-F238E27FC236}">
                  <a16:creationId xmlns:a16="http://schemas.microsoft.com/office/drawing/2014/main" id="{63EDE185-684A-4BDC-BBC1-BBF7B498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54" y="4155895"/>
              <a:ext cx="71438" cy="107950"/>
            </a:xfrm>
            <a:custGeom>
              <a:avLst/>
              <a:gdLst>
                <a:gd name="T0" fmla="*/ 24 w 43"/>
                <a:gd name="T1" fmla="*/ 1 h 65"/>
                <a:gd name="T2" fmla="*/ 20 w 43"/>
                <a:gd name="T3" fmla="*/ 0 h 65"/>
                <a:gd name="T4" fmla="*/ 30 w 43"/>
                <a:gd name="T5" fmla="*/ 37 h 65"/>
                <a:gd name="T6" fmla="*/ 0 w 43"/>
                <a:gd name="T7" fmla="*/ 58 h 65"/>
                <a:gd name="T8" fmla="*/ 3 w 43"/>
                <a:gd name="T9" fmla="*/ 60 h 65"/>
                <a:gd name="T10" fmla="*/ 37 w 43"/>
                <a:gd name="T11" fmla="*/ 39 h 65"/>
                <a:gd name="T12" fmla="*/ 24 w 4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65">
                  <a:moveTo>
                    <a:pt x="24" y="1"/>
                  </a:moveTo>
                  <a:cubicBezTo>
                    <a:pt x="23" y="1"/>
                    <a:pt x="22" y="1"/>
                    <a:pt x="20" y="0"/>
                  </a:cubicBezTo>
                  <a:cubicBezTo>
                    <a:pt x="31" y="7"/>
                    <a:pt x="35" y="22"/>
                    <a:pt x="30" y="37"/>
                  </a:cubicBezTo>
                  <a:cubicBezTo>
                    <a:pt x="25" y="51"/>
                    <a:pt x="12" y="60"/>
                    <a:pt x="0" y="58"/>
                  </a:cubicBezTo>
                  <a:cubicBezTo>
                    <a:pt x="1" y="59"/>
                    <a:pt x="2" y="60"/>
                    <a:pt x="3" y="60"/>
                  </a:cubicBezTo>
                  <a:cubicBezTo>
                    <a:pt x="16" y="65"/>
                    <a:pt x="32" y="55"/>
                    <a:pt x="37" y="39"/>
                  </a:cubicBezTo>
                  <a:cubicBezTo>
                    <a:pt x="43" y="23"/>
                    <a:pt x="37" y="6"/>
                    <a:pt x="24" y="1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6" name="Freeform 218">
              <a:extLst>
                <a:ext uri="{FF2B5EF4-FFF2-40B4-BE49-F238E27FC236}">
                  <a16:creationId xmlns:a16="http://schemas.microsoft.com/office/drawing/2014/main" id="{78E76C96-3E0D-4F88-91FA-57AC26E6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29" y="2706508"/>
              <a:ext cx="563563" cy="957263"/>
            </a:xfrm>
            <a:custGeom>
              <a:avLst/>
              <a:gdLst>
                <a:gd name="T0" fmla="*/ 312 w 339"/>
                <a:gd name="T1" fmla="*/ 314 h 577"/>
                <a:gd name="T2" fmla="*/ 121 w 339"/>
                <a:gd name="T3" fmla="*/ 563 h 577"/>
                <a:gd name="T4" fmla="*/ 27 w 339"/>
                <a:gd name="T5" fmla="*/ 263 h 577"/>
                <a:gd name="T6" fmla="*/ 218 w 339"/>
                <a:gd name="T7" fmla="*/ 14 h 577"/>
                <a:gd name="T8" fmla="*/ 312 w 339"/>
                <a:gd name="T9" fmla="*/ 31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77">
                  <a:moveTo>
                    <a:pt x="312" y="314"/>
                  </a:moveTo>
                  <a:cubicBezTo>
                    <a:pt x="285" y="465"/>
                    <a:pt x="200" y="577"/>
                    <a:pt x="121" y="563"/>
                  </a:cubicBezTo>
                  <a:cubicBezTo>
                    <a:pt x="42" y="549"/>
                    <a:pt x="0" y="415"/>
                    <a:pt x="27" y="263"/>
                  </a:cubicBezTo>
                  <a:cubicBezTo>
                    <a:pt x="53" y="112"/>
                    <a:pt x="139" y="0"/>
                    <a:pt x="218" y="14"/>
                  </a:cubicBezTo>
                  <a:cubicBezTo>
                    <a:pt x="296" y="28"/>
                    <a:pt x="339" y="162"/>
                    <a:pt x="312" y="31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7" name="Freeform 219">
              <a:extLst>
                <a:ext uri="{FF2B5EF4-FFF2-40B4-BE49-F238E27FC236}">
                  <a16:creationId xmlns:a16="http://schemas.microsoft.com/office/drawing/2014/main" id="{61AC9EC0-74C1-4B9A-B9AA-6FE9E7DD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16" y="2714445"/>
              <a:ext cx="382588" cy="930275"/>
            </a:xfrm>
            <a:custGeom>
              <a:avLst/>
              <a:gdLst>
                <a:gd name="T0" fmla="*/ 209 w 230"/>
                <a:gd name="T1" fmla="*/ 9 h 561"/>
                <a:gd name="T2" fmla="*/ 230 w 230"/>
                <a:gd name="T3" fmla="*/ 15 h 561"/>
                <a:gd name="T4" fmla="*/ 66 w 230"/>
                <a:gd name="T5" fmla="*/ 273 h 561"/>
                <a:gd name="T6" fmla="*/ 147 w 230"/>
                <a:gd name="T7" fmla="*/ 559 h 561"/>
                <a:gd name="T8" fmla="*/ 125 w 230"/>
                <a:gd name="T9" fmla="*/ 560 h 561"/>
                <a:gd name="T10" fmla="*/ 23 w 230"/>
                <a:gd name="T11" fmla="*/ 268 h 561"/>
                <a:gd name="T12" fmla="*/ 209 w 230"/>
                <a:gd name="T13" fmla="*/ 9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561">
                  <a:moveTo>
                    <a:pt x="209" y="9"/>
                  </a:moveTo>
                  <a:cubicBezTo>
                    <a:pt x="216" y="10"/>
                    <a:pt x="223" y="12"/>
                    <a:pt x="230" y="15"/>
                  </a:cubicBezTo>
                  <a:cubicBezTo>
                    <a:pt x="158" y="27"/>
                    <a:pt x="87" y="135"/>
                    <a:pt x="66" y="273"/>
                  </a:cubicBezTo>
                  <a:cubicBezTo>
                    <a:pt x="45" y="411"/>
                    <a:pt x="81" y="531"/>
                    <a:pt x="147" y="559"/>
                  </a:cubicBezTo>
                  <a:cubicBezTo>
                    <a:pt x="140" y="560"/>
                    <a:pt x="132" y="561"/>
                    <a:pt x="125" y="560"/>
                  </a:cubicBezTo>
                  <a:cubicBezTo>
                    <a:pt x="46" y="550"/>
                    <a:pt x="0" y="420"/>
                    <a:pt x="23" y="268"/>
                  </a:cubicBezTo>
                  <a:cubicBezTo>
                    <a:pt x="46" y="115"/>
                    <a:pt x="129" y="0"/>
                    <a:pt x="209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8" name="Freeform 220">
              <a:extLst>
                <a:ext uri="{FF2B5EF4-FFF2-40B4-BE49-F238E27FC236}">
                  <a16:creationId xmlns:a16="http://schemas.microsoft.com/office/drawing/2014/main" id="{E6E124F5-1651-484F-BF6F-2AE6C9CF1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04" y="2477908"/>
              <a:ext cx="271463" cy="300038"/>
            </a:xfrm>
            <a:custGeom>
              <a:avLst/>
              <a:gdLst>
                <a:gd name="T0" fmla="*/ 147 w 163"/>
                <a:gd name="T1" fmla="*/ 115 h 181"/>
                <a:gd name="T2" fmla="*/ 53 w 163"/>
                <a:gd name="T3" fmla="*/ 167 h 181"/>
                <a:gd name="T4" fmla="*/ 16 w 163"/>
                <a:gd name="T5" fmla="*/ 66 h 181"/>
                <a:gd name="T6" fmla="*/ 111 w 163"/>
                <a:gd name="T7" fmla="*/ 14 h 181"/>
                <a:gd name="T8" fmla="*/ 147 w 163"/>
                <a:gd name="T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81">
                  <a:moveTo>
                    <a:pt x="147" y="115"/>
                  </a:moveTo>
                  <a:cubicBezTo>
                    <a:pt x="131" y="157"/>
                    <a:pt x="89" y="181"/>
                    <a:pt x="53" y="167"/>
                  </a:cubicBezTo>
                  <a:cubicBezTo>
                    <a:pt x="17" y="153"/>
                    <a:pt x="0" y="108"/>
                    <a:pt x="16" y="66"/>
                  </a:cubicBezTo>
                  <a:cubicBezTo>
                    <a:pt x="32" y="23"/>
                    <a:pt x="75" y="0"/>
                    <a:pt x="111" y="14"/>
                  </a:cubicBezTo>
                  <a:cubicBezTo>
                    <a:pt x="147" y="27"/>
                    <a:pt x="163" y="73"/>
                    <a:pt x="147" y="115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9" name="Freeform 221">
              <a:extLst>
                <a:ext uri="{FF2B5EF4-FFF2-40B4-BE49-F238E27FC236}">
                  <a16:creationId xmlns:a16="http://schemas.microsoft.com/office/drawing/2014/main" id="{55E9471E-078E-42AE-AC56-A35DE7C0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979" y="2477908"/>
              <a:ext cx="192088" cy="282575"/>
            </a:xfrm>
            <a:custGeom>
              <a:avLst/>
              <a:gdLst>
                <a:gd name="T0" fmla="*/ 106 w 116"/>
                <a:gd name="T1" fmla="*/ 12 h 170"/>
                <a:gd name="T2" fmla="*/ 116 w 116"/>
                <a:gd name="T3" fmla="*/ 17 h 170"/>
                <a:gd name="T4" fmla="*/ 34 w 116"/>
                <a:gd name="T5" fmla="*/ 74 h 170"/>
                <a:gd name="T6" fmla="*/ 65 w 116"/>
                <a:gd name="T7" fmla="*/ 170 h 170"/>
                <a:gd name="T8" fmla="*/ 54 w 116"/>
                <a:gd name="T9" fmla="*/ 168 h 170"/>
                <a:gd name="T10" fmla="*/ 14 w 116"/>
                <a:gd name="T11" fmla="*/ 68 h 170"/>
                <a:gd name="T12" fmla="*/ 106 w 116"/>
                <a:gd name="T13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70">
                  <a:moveTo>
                    <a:pt x="106" y="12"/>
                  </a:moveTo>
                  <a:cubicBezTo>
                    <a:pt x="110" y="14"/>
                    <a:pt x="113" y="15"/>
                    <a:pt x="116" y="17"/>
                  </a:cubicBezTo>
                  <a:cubicBezTo>
                    <a:pt x="82" y="11"/>
                    <a:pt x="47" y="35"/>
                    <a:pt x="34" y="74"/>
                  </a:cubicBezTo>
                  <a:cubicBezTo>
                    <a:pt x="21" y="113"/>
                    <a:pt x="35" y="154"/>
                    <a:pt x="65" y="170"/>
                  </a:cubicBezTo>
                  <a:cubicBezTo>
                    <a:pt x="61" y="170"/>
                    <a:pt x="58" y="169"/>
                    <a:pt x="54" y="168"/>
                  </a:cubicBezTo>
                  <a:cubicBezTo>
                    <a:pt x="18" y="155"/>
                    <a:pt x="0" y="111"/>
                    <a:pt x="14" y="68"/>
                  </a:cubicBezTo>
                  <a:cubicBezTo>
                    <a:pt x="28" y="25"/>
                    <a:pt x="70" y="0"/>
                    <a:pt x="106" y="1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0" name="Freeform 222">
              <a:extLst>
                <a:ext uri="{FF2B5EF4-FFF2-40B4-BE49-F238E27FC236}">
                  <a16:creationId xmlns:a16="http://schemas.microsoft.com/office/drawing/2014/main" id="{914D2491-15E0-4A80-A387-A07F79B3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560" y="3733039"/>
              <a:ext cx="355600" cy="534988"/>
            </a:xfrm>
            <a:custGeom>
              <a:avLst/>
              <a:gdLst>
                <a:gd name="T0" fmla="*/ 180 w 214"/>
                <a:gd name="T1" fmla="*/ 131 h 323"/>
                <a:gd name="T2" fmla="*/ 168 w 214"/>
                <a:gd name="T3" fmla="*/ 306 h 323"/>
                <a:gd name="T4" fmla="*/ 34 w 214"/>
                <a:gd name="T5" fmla="*/ 192 h 323"/>
                <a:gd name="T6" fmla="*/ 46 w 214"/>
                <a:gd name="T7" fmla="*/ 17 h 323"/>
                <a:gd name="T8" fmla="*/ 180 w 214"/>
                <a:gd name="T9" fmla="*/ 13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323">
                  <a:moveTo>
                    <a:pt x="180" y="131"/>
                  </a:moveTo>
                  <a:cubicBezTo>
                    <a:pt x="214" y="210"/>
                    <a:pt x="208" y="289"/>
                    <a:pt x="168" y="306"/>
                  </a:cubicBezTo>
                  <a:cubicBezTo>
                    <a:pt x="127" y="323"/>
                    <a:pt x="67" y="272"/>
                    <a:pt x="34" y="192"/>
                  </a:cubicBezTo>
                  <a:cubicBezTo>
                    <a:pt x="0" y="113"/>
                    <a:pt x="6" y="34"/>
                    <a:pt x="46" y="17"/>
                  </a:cubicBezTo>
                  <a:cubicBezTo>
                    <a:pt x="87" y="0"/>
                    <a:pt x="147" y="51"/>
                    <a:pt x="180" y="1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1" name="Freeform 223">
              <a:extLst>
                <a:ext uri="{FF2B5EF4-FFF2-40B4-BE49-F238E27FC236}">
                  <a16:creationId xmlns:a16="http://schemas.microsoft.com/office/drawing/2014/main" id="{C2E258CE-7E51-4CC2-A6D5-5394F5F4B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66" y="3757433"/>
              <a:ext cx="301625" cy="511175"/>
            </a:xfrm>
            <a:custGeom>
              <a:avLst/>
              <a:gdLst>
                <a:gd name="T0" fmla="*/ 43 w 181"/>
                <a:gd name="T1" fmla="*/ 4 h 309"/>
                <a:gd name="T2" fmla="*/ 55 w 181"/>
                <a:gd name="T3" fmla="*/ 0 h 309"/>
                <a:gd name="T4" fmla="*/ 57 w 181"/>
                <a:gd name="T5" fmla="*/ 171 h 309"/>
                <a:gd name="T6" fmla="*/ 181 w 181"/>
                <a:gd name="T7" fmla="*/ 283 h 309"/>
                <a:gd name="T8" fmla="*/ 171 w 181"/>
                <a:gd name="T9" fmla="*/ 289 h 309"/>
                <a:gd name="T10" fmla="*/ 36 w 181"/>
                <a:gd name="T11" fmla="*/ 182 h 309"/>
                <a:gd name="T12" fmla="*/ 43 w 181"/>
                <a:gd name="T13" fmla="*/ 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309">
                  <a:moveTo>
                    <a:pt x="43" y="4"/>
                  </a:moveTo>
                  <a:cubicBezTo>
                    <a:pt x="47" y="2"/>
                    <a:pt x="51" y="1"/>
                    <a:pt x="55" y="0"/>
                  </a:cubicBezTo>
                  <a:cubicBezTo>
                    <a:pt x="25" y="28"/>
                    <a:pt x="25" y="100"/>
                    <a:pt x="57" y="171"/>
                  </a:cubicBezTo>
                  <a:cubicBezTo>
                    <a:pt x="89" y="243"/>
                    <a:pt x="142" y="289"/>
                    <a:pt x="181" y="283"/>
                  </a:cubicBezTo>
                  <a:cubicBezTo>
                    <a:pt x="178" y="285"/>
                    <a:pt x="175" y="288"/>
                    <a:pt x="171" y="289"/>
                  </a:cubicBezTo>
                  <a:cubicBezTo>
                    <a:pt x="132" y="309"/>
                    <a:pt x="71" y="261"/>
                    <a:pt x="36" y="182"/>
                  </a:cubicBezTo>
                  <a:cubicBezTo>
                    <a:pt x="0" y="103"/>
                    <a:pt x="4" y="23"/>
                    <a:pt x="43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2" name="Freeform 224">
              <a:extLst>
                <a:ext uri="{FF2B5EF4-FFF2-40B4-BE49-F238E27FC236}">
                  <a16:creationId xmlns:a16="http://schemas.microsoft.com/office/drawing/2014/main" id="{D72F8CA1-96C9-4C1A-925B-2D1CCC2D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591" y="3605033"/>
              <a:ext cx="296863" cy="482600"/>
            </a:xfrm>
            <a:custGeom>
              <a:avLst/>
              <a:gdLst>
                <a:gd name="T0" fmla="*/ 161 w 178"/>
                <a:gd name="T1" fmla="*/ 129 h 291"/>
                <a:gd name="T2" fmla="*/ 120 w 178"/>
                <a:gd name="T3" fmla="*/ 282 h 291"/>
                <a:gd name="T4" fmla="*/ 17 w 178"/>
                <a:gd name="T5" fmla="*/ 162 h 291"/>
                <a:gd name="T6" fmla="*/ 58 w 178"/>
                <a:gd name="T7" fmla="*/ 9 h 291"/>
                <a:gd name="T8" fmla="*/ 161 w 178"/>
                <a:gd name="T9" fmla="*/ 12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91">
                  <a:moveTo>
                    <a:pt x="161" y="129"/>
                  </a:moveTo>
                  <a:cubicBezTo>
                    <a:pt x="178" y="205"/>
                    <a:pt x="159" y="273"/>
                    <a:pt x="120" y="282"/>
                  </a:cubicBezTo>
                  <a:cubicBezTo>
                    <a:pt x="80" y="291"/>
                    <a:pt x="34" y="237"/>
                    <a:pt x="17" y="162"/>
                  </a:cubicBezTo>
                  <a:cubicBezTo>
                    <a:pt x="0" y="86"/>
                    <a:pt x="18" y="18"/>
                    <a:pt x="58" y="9"/>
                  </a:cubicBezTo>
                  <a:cubicBezTo>
                    <a:pt x="98" y="0"/>
                    <a:pt x="144" y="54"/>
                    <a:pt x="161" y="12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3" name="Freeform 225">
              <a:extLst>
                <a:ext uri="{FF2B5EF4-FFF2-40B4-BE49-F238E27FC236}">
                  <a16:creationId xmlns:a16="http://schemas.microsoft.com/office/drawing/2014/main" id="{EDD57939-F483-4888-B70C-9632CC42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16" y="3617733"/>
              <a:ext cx="223838" cy="471488"/>
            </a:xfrm>
            <a:custGeom>
              <a:avLst/>
              <a:gdLst>
                <a:gd name="T0" fmla="*/ 56 w 135"/>
                <a:gd name="T1" fmla="*/ 2 h 284"/>
                <a:gd name="T2" fmla="*/ 67 w 135"/>
                <a:gd name="T3" fmla="*/ 0 h 284"/>
                <a:gd name="T4" fmla="*/ 41 w 135"/>
                <a:gd name="T5" fmla="*/ 152 h 284"/>
                <a:gd name="T6" fmla="*/ 135 w 135"/>
                <a:gd name="T7" fmla="*/ 269 h 284"/>
                <a:gd name="T8" fmla="*/ 124 w 135"/>
                <a:gd name="T9" fmla="*/ 273 h 284"/>
                <a:gd name="T10" fmla="*/ 19 w 135"/>
                <a:gd name="T11" fmla="*/ 158 h 284"/>
                <a:gd name="T12" fmla="*/ 56 w 135"/>
                <a:gd name="T13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84">
                  <a:moveTo>
                    <a:pt x="56" y="2"/>
                  </a:moveTo>
                  <a:cubicBezTo>
                    <a:pt x="60" y="1"/>
                    <a:pt x="64" y="0"/>
                    <a:pt x="67" y="0"/>
                  </a:cubicBezTo>
                  <a:cubicBezTo>
                    <a:pt x="36" y="20"/>
                    <a:pt x="23" y="84"/>
                    <a:pt x="41" y="152"/>
                  </a:cubicBezTo>
                  <a:cubicBezTo>
                    <a:pt x="58" y="220"/>
                    <a:pt x="98" y="269"/>
                    <a:pt x="135" y="269"/>
                  </a:cubicBezTo>
                  <a:cubicBezTo>
                    <a:pt x="131" y="271"/>
                    <a:pt x="128" y="272"/>
                    <a:pt x="124" y="273"/>
                  </a:cubicBezTo>
                  <a:cubicBezTo>
                    <a:pt x="85" y="284"/>
                    <a:pt x="38" y="233"/>
                    <a:pt x="19" y="158"/>
                  </a:cubicBezTo>
                  <a:cubicBezTo>
                    <a:pt x="0" y="83"/>
                    <a:pt x="17" y="13"/>
                    <a:pt x="56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4" name="Freeform 226">
              <a:extLst>
                <a:ext uri="{FF2B5EF4-FFF2-40B4-BE49-F238E27FC236}">
                  <a16:creationId xmlns:a16="http://schemas.microsoft.com/office/drawing/2014/main" id="{9F8FEC8D-82F5-4FC7-9E8C-B69601A8D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87325" cy="201613"/>
            </a:xfrm>
            <a:custGeom>
              <a:avLst/>
              <a:gdLst>
                <a:gd name="T0" fmla="*/ 102 w 113"/>
                <a:gd name="T1" fmla="*/ 78 h 121"/>
                <a:gd name="T2" fmla="*/ 37 w 113"/>
                <a:gd name="T3" fmla="*/ 112 h 121"/>
                <a:gd name="T4" fmla="*/ 10 w 113"/>
                <a:gd name="T5" fmla="*/ 43 h 121"/>
                <a:gd name="T6" fmla="*/ 75 w 113"/>
                <a:gd name="T7" fmla="*/ 10 h 121"/>
                <a:gd name="T8" fmla="*/ 102 w 113"/>
                <a:gd name="T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21">
                  <a:moveTo>
                    <a:pt x="102" y="78"/>
                  </a:moveTo>
                  <a:cubicBezTo>
                    <a:pt x="91" y="106"/>
                    <a:pt x="62" y="121"/>
                    <a:pt x="37" y="112"/>
                  </a:cubicBezTo>
                  <a:cubicBezTo>
                    <a:pt x="11" y="102"/>
                    <a:pt x="0" y="72"/>
                    <a:pt x="10" y="43"/>
                  </a:cubicBezTo>
                  <a:cubicBezTo>
                    <a:pt x="21" y="15"/>
                    <a:pt x="50" y="0"/>
                    <a:pt x="75" y="10"/>
                  </a:cubicBezTo>
                  <a:cubicBezTo>
                    <a:pt x="101" y="19"/>
                    <a:pt x="113" y="50"/>
                    <a:pt x="102" y="78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5" name="Freeform 227">
              <a:extLst>
                <a:ext uri="{FF2B5EF4-FFF2-40B4-BE49-F238E27FC236}">
                  <a16:creationId xmlns:a16="http://schemas.microsoft.com/office/drawing/2014/main" id="{E516739F-7D94-41D2-B3DB-562D07075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41" y="4109858"/>
              <a:ext cx="133350" cy="188913"/>
            </a:xfrm>
            <a:custGeom>
              <a:avLst/>
              <a:gdLst>
                <a:gd name="T0" fmla="*/ 73 w 80"/>
                <a:gd name="T1" fmla="*/ 9 h 114"/>
                <a:gd name="T2" fmla="*/ 80 w 80"/>
                <a:gd name="T3" fmla="*/ 12 h 114"/>
                <a:gd name="T4" fmla="*/ 23 w 80"/>
                <a:gd name="T5" fmla="*/ 50 h 114"/>
                <a:gd name="T6" fmla="*/ 46 w 80"/>
                <a:gd name="T7" fmla="*/ 114 h 114"/>
                <a:gd name="T8" fmla="*/ 38 w 80"/>
                <a:gd name="T9" fmla="*/ 113 h 114"/>
                <a:gd name="T10" fmla="*/ 9 w 80"/>
                <a:gd name="T11" fmla="*/ 45 h 114"/>
                <a:gd name="T12" fmla="*/ 73 w 80"/>
                <a:gd name="T13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14">
                  <a:moveTo>
                    <a:pt x="73" y="9"/>
                  </a:moveTo>
                  <a:cubicBezTo>
                    <a:pt x="75" y="9"/>
                    <a:pt x="78" y="10"/>
                    <a:pt x="80" y="12"/>
                  </a:cubicBezTo>
                  <a:cubicBezTo>
                    <a:pt x="56" y="8"/>
                    <a:pt x="32" y="24"/>
                    <a:pt x="23" y="50"/>
                  </a:cubicBezTo>
                  <a:cubicBezTo>
                    <a:pt x="15" y="76"/>
                    <a:pt x="25" y="103"/>
                    <a:pt x="46" y="114"/>
                  </a:cubicBezTo>
                  <a:cubicBezTo>
                    <a:pt x="43" y="114"/>
                    <a:pt x="41" y="113"/>
                    <a:pt x="38" y="113"/>
                  </a:cubicBezTo>
                  <a:cubicBezTo>
                    <a:pt x="13" y="104"/>
                    <a:pt x="0" y="74"/>
                    <a:pt x="9" y="45"/>
                  </a:cubicBezTo>
                  <a:cubicBezTo>
                    <a:pt x="19" y="16"/>
                    <a:pt x="47" y="0"/>
                    <a:pt x="73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6" name="Freeform 228">
              <a:extLst>
                <a:ext uri="{FF2B5EF4-FFF2-40B4-BE49-F238E27FC236}">
                  <a16:creationId xmlns:a16="http://schemas.microsoft.com/office/drawing/2014/main" id="{455964C5-CFBC-4F5C-8403-2949F3BB1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29" y="3536770"/>
              <a:ext cx="565150" cy="819150"/>
            </a:xfrm>
            <a:custGeom>
              <a:avLst/>
              <a:gdLst>
                <a:gd name="T0" fmla="*/ 303 w 340"/>
                <a:gd name="T1" fmla="*/ 286 h 494"/>
                <a:gd name="T2" fmla="*/ 104 w 340"/>
                <a:gd name="T3" fmla="*/ 473 h 494"/>
                <a:gd name="T4" fmla="*/ 37 w 340"/>
                <a:gd name="T5" fmla="*/ 208 h 494"/>
                <a:gd name="T6" fmla="*/ 236 w 340"/>
                <a:gd name="T7" fmla="*/ 22 h 494"/>
                <a:gd name="T8" fmla="*/ 303 w 340"/>
                <a:gd name="T9" fmla="*/ 28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494">
                  <a:moveTo>
                    <a:pt x="303" y="286"/>
                  </a:moveTo>
                  <a:cubicBezTo>
                    <a:pt x="267" y="411"/>
                    <a:pt x="178" y="494"/>
                    <a:pt x="104" y="473"/>
                  </a:cubicBezTo>
                  <a:cubicBezTo>
                    <a:pt x="31" y="451"/>
                    <a:pt x="0" y="333"/>
                    <a:pt x="37" y="208"/>
                  </a:cubicBezTo>
                  <a:cubicBezTo>
                    <a:pt x="73" y="84"/>
                    <a:pt x="162" y="0"/>
                    <a:pt x="236" y="22"/>
                  </a:cubicBezTo>
                  <a:cubicBezTo>
                    <a:pt x="310" y="43"/>
                    <a:pt x="340" y="161"/>
                    <a:pt x="303" y="286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7" name="Freeform 229">
              <a:extLst>
                <a:ext uri="{FF2B5EF4-FFF2-40B4-BE49-F238E27FC236}">
                  <a16:creationId xmlns:a16="http://schemas.microsoft.com/office/drawing/2014/main" id="{B371D109-0D8D-443E-9D60-8135422B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16" y="3566933"/>
              <a:ext cx="423863" cy="788988"/>
            </a:xfrm>
            <a:custGeom>
              <a:avLst/>
              <a:gdLst>
                <a:gd name="T0" fmla="*/ 151 w 255"/>
                <a:gd name="T1" fmla="*/ 4 h 476"/>
                <a:gd name="T2" fmla="*/ 130 w 255"/>
                <a:gd name="T3" fmla="*/ 0 h 476"/>
                <a:gd name="T4" fmla="*/ 178 w 255"/>
                <a:gd name="T5" fmla="*/ 256 h 476"/>
                <a:gd name="T6" fmla="*/ 0 w 255"/>
                <a:gd name="T7" fmla="*/ 446 h 476"/>
                <a:gd name="T8" fmla="*/ 19 w 255"/>
                <a:gd name="T9" fmla="*/ 455 h 476"/>
                <a:gd name="T10" fmla="*/ 218 w 255"/>
                <a:gd name="T11" fmla="*/ 268 h 476"/>
                <a:gd name="T12" fmla="*/ 151 w 255"/>
                <a:gd name="T13" fmla="*/ 4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476">
                  <a:moveTo>
                    <a:pt x="151" y="4"/>
                  </a:moveTo>
                  <a:cubicBezTo>
                    <a:pt x="144" y="2"/>
                    <a:pt x="137" y="1"/>
                    <a:pt x="130" y="0"/>
                  </a:cubicBezTo>
                  <a:cubicBezTo>
                    <a:pt x="189" y="35"/>
                    <a:pt x="211" y="143"/>
                    <a:pt x="178" y="256"/>
                  </a:cubicBezTo>
                  <a:cubicBezTo>
                    <a:pt x="145" y="369"/>
                    <a:pt x="69" y="449"/>
                    <a:pt x="0" y="446"/>
                  </a:cubicBezTo>
                  <a:cubicBezTo>
                    <a:pt x="6" y="450"/>
                    <a:pt x="12" y="453"/>
                    <a:pt x="19" y="455"/>
                  </a:cubicBezTo>
                  <a:cubicBezTo>
                    <a:pt x="93" y="476"/>
                    <a:pt x="182" y="393"/>
                    <a:pt x="218" y="268"/>
                  </a:cubicBezTo>
                  <a:cubicBezTo>
                    <a:pt x="255" y="143"/>
                    <a:pt x="225" y="25"/>
                    <a:pt x="151" y="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8" name="Freeform 230">
              <a:extLst>
                <a:ext uri="{FF2B5EF4-FFF2-40B4-BE49-F238E27FC236}">
                  <a16:creationId xmlns:a16="http://schemas.microsoft.com/office/drawing/2014/main" id="{7CEF08DA-F67A-476D-84BB-73E51304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879" y="2593795"/>
              <a:ext cx="219075" cy="400050"/>
            </a:xfrm>
            <a:custGeom>
              <a:avLst/>
              <a:gdLst>
                <a:gd name="T0" fmla="*/ 128 w 131"/>
                <a:gd name="T1" fmla="*/ 117 h 241"/>
                <a:gd name="T2" fmla="*/ 73 w 131"/>
                <a:gd name="T3" fmla="*/ 239 h 241"/>
                <a:gd name="T4" fmla="*/ 4 w 131"/>
                <a:gd name="T5" fmla="*/ 125 h 241"/>
                <a:gd name="T6" fmla="*/ 59 w 131"/>
                <a:gd name="T7" fmla="*/ 2 h 241"/>
                <a:gd name="T8" fmla="*/ 128 w 131"/>
                <a:gd name="T9" fmla="*/ 11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241">
                  <a:moveTo>
                    <a:pt x="128" y="117"/>
                  </a:moveTo>
                  <a:cubicBezTo>
                    <a:pt x="131" y="183"/>
                    <a:pt x="107" y="237"/>
                    <a:pt x="73" y="239"/>
                  </a:cubicBezTo>
                  <a:cubicBezTo>
                    <a:pt x="39" y="241"/>
                    <a:pt x="8" y="190"/>
                    <a:pt x="4" y="125"/>
                  </a:cubicBezTo>
                  <a:cubicBezTo>
                    <a:pt x="0" y="59"/>
                    <a:pt x="25" y="4"/>
                    <a:pt x="59" y="2"/>
                  </a:cubicBezTo>
                  <a:cubicBezTo>
                    <a:pt x="93" y="0"/>
                    <a:pt x="124" y="52"/>
                    <a:pt x="128" y="117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69" name="Freeform 231">
              <a:extLst>
                <a:ext uri="{FF2B5EF4-FFF2-40B4-BE49-F238E27FC236}">
                  <a16:creationId xmlns:a16="http://schemas.microsoft.com/office/drawing/2014/main" id="{25478066-9032-4004-8207-3F0367BDF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16" y="2593795"/>
              <a:ext cx="134938" cy="398463"/>
            </a:xfrm>
            <a:custGeom>
              <a:avLst/>
              <a:gdLst>
                <a:gd name="T0" fmla="*/ 9 w 81"/>
                <a:gd name="T1" fmla="*/ 2 h 240"/>
                <a:gd name="T2" fmla="*/ 0 w 81"/>
                <a:gd name="T3" fmla="*/ 4 h 240"/>
                <a:gd name="T4" fmla="*/ 59 w 81"/>
                <a:gd name="T5" fmla="*/ 118 h 240"/>
                <a:gd name="T6" fmla="*/ 13 w 81"/>
                <a:gd name="T7" fmla="*/ 239 h 240"/>
                <a:gd name="T8" fmla="*/ 23 w 81"/>
                <a:gd name="T9" fmla="*/ 239 h 240"/>
                <a:gd name="T10" fmla="*/ 78 w 81"/>
                <a:gd name="T11" fmla="*/ 117 h 240"/>
                <a:gd name="T12" fmla="*/ 9 w 81"/>
                <a:gd name="T13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240">
                  <a:moveTo>
                    <a:pt x="9" y="2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30" y="11"/>
                    <a:pt x="55" y="59"/>
                    <a:pt x="59" y="118"/>
                  </a:cubicBezTo>
                  <a:cubicBezTo>
                    <a:pt x="63" y="178"/>
                    <a:pt x="43" y="228"/>
                    <a:pt x="13" y="239"/>
                  </a:cubicBezTo>
                  <a:cubicBezTo>
                    <a:pt x="17" y="239"/>
                    <a:pt x="20" y="240"/>
                    <a:pt x="23" y="239"/>
                  </a:cubicBezTo>
                  <a:cubicBezTo>
                    <a:pt x="57" y="237"/>
                    <a:pt x="81" y="183"/>
                    <a:pt x="78" y="117"/>
                  </a:cubicBezTo>
                  <a:cubicBezTo>
                    <a:pt x="74" y="52"/>
                    <a:pt x="43" y="0"/>
                    <a:pt x="9" y="2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0" name="Freeform 232">
              <a:extLst>
                <a:ext uri="{FF2B5EF4-FFF2-40B4-BE49-F238E27FC236}">
                  <a16:creationId xmlns:a16="http://schemas.microsoft.com/office/drawing/2014/main" id="{5E264573-A7E4-48BB-A653-0B643E1D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29" y="4873445"/>
              <a:ext cx="511175" cy="430213"/>
            </a:xfrm>
            <a:custGeom>
              <a:avLst/>
              <a:gdLst>
                <a:gd name="T0" fmla="*/ 198 w 307"/>
                <a:gd name="T1" fmla="*/ 188 h 260"/>
                <a:gd name="T2" fmla="*/ 25 w 307"/>
                <a:gd name="T3" fmla="*/ 228 h 260"/>
                <a:gd name="T4" fmla="*/ 109 w 307"/>
                <a:gd name="T5" fmla="*/ 72 h 260"/>
                <a:gd name="T6" fmla="*/ 283 w 307"/>
                <a:gd name="T7" fmla="*/ 32 h 260"/>
                <a:gd name="T8" fmla="*/ 198 w 307"/>
                <a:gd name="T9" fmla="*/ 18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260">
                  <a:moveTo>
                    <a:pt x="198" y="188"/>
                  </a:moveTo>
                  <a:cubicBezTo>
                    <a:pt x="127" y="243"/>
                    <a:pt x="50" y="260"/>
                    <a:pt x="25" y="228"/>
                  </a:cubicBezTo>
                  <a:cubicBezTo>
                    <a:pt x="0" y="196"/>
                    <a:pt x="38" y="126"/>
                    <a:pt x="109" y="72"/>
                  </a:cubicBezTo>
                  <a:cubicBezTo>
                    <a:pt x="180" y="17"/>
                    <a:pt x="258" y="0"/>
                    <a:pt x="283" y="32"/>
                  </a:cubicBezTo>
                  <a:cubicBezTo>
                    <a:pt x="307" y="64"/>
                    <a:pt x="269" y="134"/>
                    <a:pt x="198" y="188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1" name="Freeform 233">
              <a:extLst>
                <a:ext uri="{FF2B5EF4-FFF2-40B4-BE49-F238E27FC236}">
                  <a16:creationId xmlns:a16="http://schemas.microsoft.com/office/drawing/2014/main" id="{D5CCF09B-7373-4EA2-AB8E-1DB47C52D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66" y="4913133"/>
              <a:ext cx="477838" cy="390525"/>
            </a:xfrm>
            <a:custGeom>
              <a:avLst/>
              <a:gdLst>
                <a:gd name="T0" fmla="*/ 263 w 287"/>
                <a:gd name="T1" fmla="*/ 8 h 236"/>
                <a:gd name="T2" fmla="*/ 254 w 287"/>
                <a:gd name="T3" fmla="*/ 0 h 236"/>
                <a:gd name="T4" fmla="*/ 165 w 287"/>
                <a:gd name="T5" fmla="*/ 147 h 236"/>
                <a:gd name="T6" fmla="*/ 0 w 287"/>
                <a:gd name="T7" fmla="*/ 194 h 236"/>
                <a:gd name="T8" fmla="*/ 5 w 287"/>
                <a:gd name="T9" fmla="*/ 204 h 236"/>
                <a:gd name="T10" fmla="*/ 178 w 287"/>
                <a:gd name="T11" fmla="*/ 164 h 236"/>
                <a:gd name="T12" fmla="*/ 263 w 287"/>
                <a:gd name="T13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7" h="236">
                  <a:moveTo>
                    <a:pt x="263" y="8"/>
                  </a:moveTo>
                  <a:cubicBezTo>
                    <a:pt x="260" y="5"/>
                    <a:pt x="258" y="2"/>
                    <a:pt x="254" y="0"/>
                  </a:cubicBezTo>
                  <a:cubicBezTo>
                    <a:pt x="267" y="35"/>
                    <a:pt x="229" y="98"/>
                    <a:pt x="165" y="147"/>
                  </a:cubicBezTo>
                  <a:cubicBezTo>
                    <a:pt x="100" y="196"/>
                    <a:pt x="31" y="215"/>
                    <a:pt x="0" y="194"/>
                  </a:cubicBezTo>
                  <a:cubicBezTo>
                    <a:pt x="1" y="198"/>
                    <a:pt x="3" y="201"/>
                    <a:pt x="5" y="204"/>
                  </a:cubicBezTo>
                  <a:cubicBezTo>
                    <a:pt x="30" y="236"/>
                    <a:pt x="107" y="219"/>
                    <a:pt x="178" y="164"/>
                  </a:cubicBezTo>
                  <a:cubicBezTo>
                    <a:pt x="249" y="110"/>
                    <a:pt x="287" y="40"/>
                    <a:pt x="263" y="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2" name="Freeform 234">
              <a:extLst>
                <a:ext uri="{FF2B5EF4-FFF2-40B4-BE49-F238E27FC236}">
                  <a16:creationId xmlns:a16="http://schemas.microsoft.com/office/drawing/2014/main" id="{8E95F6F4-8D99-48B3-BA3F-22B4411DC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66" y="1495245"/>
              <a:ext cx="431800" cy="244475"/>
            </a:xfrm>
            <a:custGeom>
              <a:avLst/>
              <a:gdLst>
                <a:gd name="T0" fmla="*/ 134 w 260"/>
                <a:gd name="T1" fmla="*/ 3 h 148"/>
                <a:gd name="T2" fmla="*/ 258 w 260"/>
                <a:gd name="T3" fmla="*/ 81 h 148"/>
                <a:gd name="T4" fmla="*/ 127 w 260"/>
                <a:gd name="T5" fmla="*/ 144 h 148"/>
                <a:gd name="T6" fmla="*/ 3 w 260"/>
                <a:gd name="T7" fmla="*/ 67 h 148"/>
                <a:gd name="T8" fmla="*/ 134 w 260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148">
                  <a:moveTo>
                    <a:pt x="134" y="3"/>
                  </a:moveTo>
                  <a:cubicBezTo>
                    <a:pt x="205" y="7"/>
                    <a:pt x="260" y="42"/>
                    <a:pt x="258" y="81"/>
                  </a:cubicBezTo>
                  <a:cubicBezTo>
                    <a:pt x="256" y="119"/>
                    <a:pt x="197" y="148"/>
                    <a:pt x="127" y="144"/>
                  </a:cubicBezTo>
                  <a:cubicBezTo>
                    <a:pt x="56" y="140"/>
                    <a:pt x="0" y="106"/>
                    <a:pt x="3" y="67"/>
                  </a:cubicBezTo>
                  <a:cubicBezTo>
                    <a:pt x="5" y="28"/>
                    <a:pt x="64" y="0"/>
                    <a:pt x="134" y="3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3" name="Freeform 235">
              <a:extLst>
                <a:ext uri="{FF2B5EF4-FFF2-40B4-BE49-F238E27FC236}">
                  <a16:creationId xmlns:a16="http://schemas.microsoft.com/office/drawing/2014/main" id="{8AB7EE11-9E8C-42AA-910F-DE0BAD32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41" y="1495245"/>
              <a:ext cx="428625" cy="150813"/>
            </a:xfrm>
            <a:custGeom>
              <a:avLst/>
              <a:gdLst>
                <a:gd name="T0" fmla="*/ 1 w 258"/>
                <a:gd name="T1" fmla="*/ 67 h 91"/>
                <a:gd name="T2" fmla="*/ 1 w 258"/>
                <a:gd name="T3" fmla="*/ 77 h 91"/>
                <a:gd name="T4" fmla="*/ 131 w 258"/>
                <a:gd name="T5" fmla="*/ 25 h 91"/>
                <a:gd name="T6" fmla="*/ 254 w 258"/>
                <a:gd name="T7" fmla="*/ 91 h 91"/>
                <a:gd name="T8" fmla="*/ 256 w 258"/>
                <a:gd name="T9" fmla="*/ 81 h 91"/>
                <a:gd name="T10" fmla="*/ 132 w 258"/>
                <a:gd name="T11" fmla="*/ 3 h 91"/>
                <a:gd name="T12" fmla="*/ 1 w 258"/>
                <a:gd name="T13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91">
                  <a:moveTo>
                    <a:pt x="1" y="67"/>
                  </a:moveTo>
                  <a:cubicBezTo>
                    <a:pt x="0" y="70"/>
                    <a:pt x="1" y="74"/>
                    <a:pt x="1" y="77"/>
                  </a:cubicBezTo>
                  <a:cubicBezTo>
                    <a:pt x="13" y="44"/>
                    <a:pt x="67" y="21"/>
                    <a:pt x="131" y="25"/>
                  </a:cubicBezTo>
                  <a:cubicBezTo>
                    <a:pt x="195" y="28"/>
                    <a:pt x="247" y="57"/>
                    <a:pt x="254" y="91"/>
                  </a:cubicBezTo>
                  <a:cubicBezTo>
                    <a:pt x="255" y="88"/>
                    <a:pt x="256" y="84"/>
                    <a:pt x="256" y="81"/>
                  </a:cubicBezTo>
                  <a:cubicBezTo>
                    <a:pt x="258" y="42"/>
                    <a:pt x="203" y="7"/>
                    <a:pt x="132" y="3"/>
                  </a:cubicBezTo>
                  <a:cubicBezTo>
                    <a:pt x="62" y="0"/>
                    <a:pt x="3" y="28"/>
                    <a:pt x="1" y="67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4" name="Freeform 236">
              <a:extLst>
                <a:ext uri="{FF2B5EF4-FFF2-40B4-BE49-F238E27FC236}">
                  <a16:creationId xmlns:a16="http://schemas.microsoft.com/office/drawing/2014/main" id="{E89DF170-13B7-42B1-BBA6-6AE3C670B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29" y="4255908"/>
              <a:ext cx="461963" cy="612775"/>
            </a:xfrm>
            <a:custGeom>
              <a:avLst/>
              <a:gdLst>
                <a:gd name="T0" fmla="*/ 237 w 278"/>
                <a:gd name="T1" fmla="*/ 231 h 369"/>
                <a:gd name="T2" fmla="*/ 64 w 278"/>
                <a:gd name="T3" fmla="*/ 344 h 369"/>
                <a:gd name="T4" fmla="*/ 41 w 278"/>
                <a:gd name="T5" fmla="*/ 139 h 369"/>
                <a:gd name="T6" fmla="*/ 213 w 278"/>
                <a:gd name="T7" fmla="*/ 26 h 369"/>
                <a:gd name="T8" fmla="*/ 237 w 278"/>
                <a:gd name="T9" fmla="*/ 23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69">
                  <a:moveTo>
                    <a:pt x="237" y="231"/>
                  </a:moveTo>
                  <a:cubicBezTo>
                    <a:pt x="196" y="319"/>
                    <a:pt x="118" y="369"/>
                    <a:pt x="64" y="344"/>
                  </a:cubicBezTo>
                  <a:cubicBezTo>
                    <a:pt x="10" y="319"/>
                    <a:pt x="0" y="227"/>
                    <a:pt x="41" y="139"/>
                  </a:cubicBezTo>
                  <a:cubicBezTo>
                    <a:pt x="82" y="51"/>
                    <a:pt x="159" y="0"/>
                    <a:pt x="213" y="26"/>
                  </a:cubicBezTo>
                  <a:cubicBezTo>
                    <a:pt x="267" y="51"/>
                    <a:pt x="278" y="143"/>
                    <a:pt x="237" y="231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5" name="Freeform 237">
              <a:extLst>
                <a:ext uri="{FF2B5EF4-FFF2-40B4-BE49-F238E27FC236}">
                  <a16:creationId xmlns:a16="http://schemas.microsoft.com/office/drawing/2014/main" id="{530014EC-15C0-4EEC-8567-E3FFA8BFD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879" y="4290833"/>
              <a:ext cx="379413" cy="577850"/>
            </a:xfrm>
            <a:custGeom>
              <a:avLst/>
              <a:gdLst>
                <a:gd name="T0" fmla="*/ 163 w 228"/>
                <a:gd name="T1" fmla="*/ 5 h 348"/>
                <a:gd name="T2" fmla="*/ 148 w 228"/>
                <a:gd name="T3" fmla="*/ 0 h 348"/>
                <a:gd name="T4" fmla="*/ 157 w 228"/>
                <a:gd name="T5" fmla="*/ 196 h 348"/>
                <a:gd name="T6" fmla="*/ 0 w 228"/>
                <a:gd name="T7" fmla="*/ 314 h 348"/>
                <a:gd name="T8" fmla="*/ 14 w 228"/>
                <a:gd name="T9" fmla="*/ 323 h 348"/>
                <a:gd name="T10" fmla="*/ 187 w 228"/>
                <a:gd name="T11" fmla="*/ 210 h 348"/>
                <a:gd name="T12" fmla="*/ 163 w 228"/>
                <a:gd name="T13" fmla="*/ 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348">
                  <a:moveTo>
                    <a:pt x="163" y="5"/>
                  </a:moveTo>
                  <a:cubicBezTo>
                    <a:pt x="158" y="2"/>
                    <a:pt x="153" y="1"/>
                    <a:pt x="148" y="0"/>
                  </a:cubicBezTo>
                  <a:cubicBezTo>
                    <a:pt x="189" y="33"/>
                    <a:pt x="195" y="116"/>
                    <a:pt x="157" y="196"/>
                  </a:cubicBezTo>
                  <a:cubicBezTo>
                    <a:pt x="120" y="276"/>
                    <a:pt x="53" y="325"/>
                    <a:pt x="0" y="314"/>
                  </a:cubicBezTo>
                  <a:cubicBezTo>
                    <a:pt x="5" y="318"/>
                    <a:pt x="9" y="321"/>
                    <a:pt x="14" y="323"/>
                  </a:cubicBezTo>
                  <a:cubicBezTo>
                    <a:pt x="68" y="348"/>
                    <a:pt x="146" y="298"/>
                    <a:pt x="187" y="210"/>
                  </a:cubicBezTo>
                  <a:cubicBezTo>
                    <a:pt x="228" y="122"/>
                    <a:pt x="217" y="30"/>
                    <a:pt x="16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6" name="Freeform 238">
              <a:extLst>
                <a:ext uri="{FF2B5EF4-FFF2-40B4-BE49-F238E27FC236}">
                  <a16:creationId xmlns:a16="http://schemas.microsoft.com/office/drawing/2014/main" id="{2B85EBC7-6E50-4143-ACB4-AE724E4E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50913" cy="614363"/>
            </a:xfrm>
            <a:custGeom>
              <a:avLst/>
              <a:gdLst>
                <a:gd name="T0" fmla="*/ 239 w 571"/>
                <a:gd name="T1" fmla="*/ 49 h 371"/>
                <a:gd name="T2" fmla="*/ 545 w 571"/>
                <a:gd name="T3" fmla="*/ 98 h 371"/>
                <a:gd name="T4" fmla="*/ 332 w 571"/>
                <a:gd name="T5" fmla="*/ 322 h 371"/>
                <a:gd name="T6" fmla="*/ 25 w 571"/>
                <a:gd name="T7" fmla="*/ 274 h 371"/>
                <a:gd name="T8" fmla="*/ 239 w 571"/>
                <a:gd name="T9" fmla="*/ 4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1" h="371">
                  <a:moveTo>
                    <a:pt x="239" y="49"/>
                  </a:moveTo>
                  <a:cubicBezTo>
                    <a:pt x="383" y="0"/>
                    <a:pt x="520" y="22"/>
                    <a:pt x="545" y="98"/>
                  </a:cubicBezTo>
                  <a:cubicBezTo>
                    <a:pt x="571" y="173"/>
                    <a:pt x="475" y="274"/>
                    <a:pt x="332" y="322"/>
                  </a:cubicBezTo>
                  <a:cubicBezTo>
                    <a:pt x="188" y="371"/>
                    <a:pt x="51" y="349"/>
                    <a:pt x="25" y="274"/>
                  </a:cubicBezTo>
                  <a:cubicBezTo>
                    <a:pt x="0" y="198"/>
                    <a:pt x="96" y="98"/>
                    <a:pt x="239" y="4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7" name="Freeform 239">
              <a:extLst>
                <a:ext uri="{FF2B5EF4-FFF2-40B4-BE49-F238E27FC236}">
                  <a16:creationId xmlns:a16="http://schemas.microsoft.com/office/drawing/2014/main" id="{598F5691-C109-450D-91F2-88B70C7A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591" y="1309508"/>
              <a:ext cx="914400" cy="485775"/>
            </a:xfrm>
            <a:custGeom>
              <a:avLst/>
              <a:gdLst>
                <a:gd name="T0" fmla="*/ 25 w 549"/>
                <a:gd name="T1" fmla="*/ 274 h 293"/>
                <a:gd name="T2" fmla="*/ 35 w 549"/>
                <a:gd name="T3" fmla="*/ 293 h 293"/>
                <a:gd name="T4" fmla="*/ 253 w 549"/>
                <a:gd name="T5" fmla="*/ 90 h 293"/>
                <a:gd name="T6" fmla="*/ 549 w 549"/>
                <a:gd name="T7" fmla="*/ 119 h 293"/>
                <a:gd name="T8" fmla="*/ 545 w 549"/>
                <a:gd name="T9" fmla="*/ 98 h 293"/>
                <a:gd name="T10" fmla="*/ 239 w 549"/>
                <a:gd name="T11" fmla="*/ 49 h 293"/>
                <a:gd name="T12" fmla="*/ 25 w 549"/>
                <a:gd name="T13" fmla="*/ 274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9" h="293">
                  <a:moveTo>
                    <a:pt x="25" y="274"/>
                  </a:moveTo>
                  <a:cubicBezTo>
                    <a:pt x="28" y="281"/>
                    <a:pt x="31" y="287"/>
                    <a:pt x="35" y="293"/>
                  </a:cubicBezTo>
                  <a:cubicBezTo>
                    <a:pt x="32" y="221"/>
                    <a:pt x="123" y="134"/>
                    <a:pt x="253" y="90"/>
                  </a:cubicBezTo>
                  <a:cubicBezTo>
                    <a:pt x="383" y="46"/>
                    <a:pt x="508" y="60"/>
                    <a:pt x="549" y="119"/>
                  </a:cubicBezTo>
                  <a:cubicBezTo>
                    <a:pt x="549" y="112"/>
                    <a:pt x="548" y="105"/>
                    <a:pt x="545" y="98"/>
                  </a:cubicBezTo>
                  <a:cubicBezTo>
                    <a:pt x="520" y="22"/>
                    <a:pt x="383" y="0"/>
                    <a:pt x="239" y="49"/>
                  </a:cubicBezTo>
                  <a:cubicBezTo>
                    <a:pt x="96" y="98"/>
                    <a:pt x="0" y="198"/>
                    <a:pt x="25" y="274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8" name="Freeform 240">
              <a:extLst>
                <a:ext uri="{FF2B5EF4-FFF2-40B4-BE49-F238E27FC236}">
                  <a16:creationId xmlns:a16="http://schemas.microsoft.com/office/drawing/2014/main" id="{B198AE05-E265-4746-8CF6-361B8547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179" y="1992133"/>
              <a:ext cx="452438" cy="569913"/>
            </a:xfrm>
            <a:custGeom>
              <a:avLst/>
              <a:gdLst>
                <a:gd name="T0" fmla="*/ 228 w 272"/>
                <a:gd name="T1" fmla="*/ 120 h 343"/>
                <a:gd name="T2" fmla="*/ 216 w 272"/>
                <a:gd name="T3" fmla="*/ 315 h 343"/>
                <a:gd name="T4" fmla="*/ 44 w 272"/>
                <a:gd name="T5" fmla="*/ 223 h 343"/>
                <a:gd name="T6" fmla="*/ 56 w 272"/>
                <a:gd name="T7" fmla="*/ 28 h 343"/>
                <a:gd name="T8" fmla="*/ 228 w 272"/>
                <a:gd name="T9" fmla="*/ 12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343">
                  <a:moveTo>
                    <a:pt x="228" y="120"/>
                  </a:moveTo>
                  <a:cubicBezTo>
                    <a:pt x="272" y="199"/>
                    <a:pt x="267" y="286"/>
                    <a:pt x="216" y="315"/>
                  </a:cubicBezTo>
                  <a:cubicBezTo>
                    <a:pt x="166" y="343"/>
                    <a:pt x="89" y="302"/>
                    <a:pt x="44" y="223"/>
                  </a:cubicBezTo>
                  <a:cubicBezTo>
                    <a:pt x="0" y="144"/>
                    <a:pt x="5" y="57"/>
                    <a:pt x="56" y="28"/>
                  </a:cubicBezTo>
                  <a:cubicBezTo>
                    <a:pt x="106" y="0"/>
                    <a:pt x="183" y="41"/>
                    <a:pt x="228" y="12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79" name="Freeform 241">
              <a:extLst>
                <a:ext uri="{FF2B5EF4-FFF2-40B4-BE49-F238E27FC236}">
                  <a16:creationId xmlns:a16="http://schemas.microsoft.com/office/drawing/2014/main" id="{AF7A7E5F-1525-432C-9557-ECDDF0EE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616" y="1992133"/>
              <a:ext cx="381000" cy="533400"/>
            </a:xfrm>
            <a:custGeom>
              <a:avLst/>
              <a:gdLst>
                <a:gd name="T0" fmla="*/ 13 w 229"/>
                <a:gd name="T1" fmla="*/ 28 h 321"/>
                <a:gd name="T2" fmla="*/ 0 w 229"/>
                <a:gd name="T3" fmla="*/ 38 h 321"/>
                <a:gd name="T4" fmla="*/ 157 w 229"/>
                <a:gd name="T5" fmla="*/ 135 h 321"/>
                <a:gd name="T6" fmla="*/ 159 w 229"/>
                <a:gd name="T7" fmla="*/ 321 h 321"/>
                <a:gd name="T8" fmla="*/ 173 w 229"/>
                <a:gd name="T9" fmla="*/ 315 h 321"/>
                <a:gd name="T10" fmla="*/ 185 w 229"/>
                <a:gd name="T11" fmla="*/ 120 h 321"/>
                <a:gd name="T12" fmla="*/ 13 w 229"/>
                <a:gd name="T13" fmla="*/ 2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21">
                  <a:moveTo>
                    <a:pt x="13" y="28"/>
                  </a:moveTo>
                  <a:cubicBezTo>
                    <a:pt x="8" y="31"/>
                    <a:pt x="4" y="34"/>
                    <a:pt x="0" y="38"/>
                  </a:cubicBezTo>
                  <a:cubicBezTo>
                    <a:pt x="50" y="23"/>
                    <a:pt x="117" y="64"/>
                    <a:pt x="157" y="135"/>
                  </a:cubicBezTo>
                  <a:cubicBezTo>
                    <a:pt x="198" y="207"/>
                    <a:pt x="197" y="286"/>
                    <a:pt x="159" y="321"/>
                  </a:cubicBezTo>
                  <a:cubicBezTo>
                    <a:pt x="164" y="319"/>
                    <a:pt x="169" y="317"/>
                    <a:pt x="173" y="315"/>
                  </a:cubicBezTo>
                  <a:cubicBezTo>
                    <a:pt x="224" y="286"/>
                    <a:pt x="229" y="199"/>
                    <a:pt x="185" y="120"/>
                  </a:cubicBezTo>
                  <a:cubicBezTo>
                    <a:pt x="140" y="41"/>
                    <a:pt x="63" y="0"/>
                    <a:pt x="13" y="28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0" name="Freeform 242">
              <a:extLst>
                <a:ext uri="{FF2B5EF4-FFF2-40B4-BE49-F238E27FC236}">
                  <a16:creationId xmlns:a16="http://schemas.microsoft.com/office/drawing/2014/main" id="{FD173E03-6411-4182-B711-8EA727D8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53" y="2839858"/>
              <a:ext cx="315913" cy="533400"/>
            </a:xfrm>
            <a:custGeom>
              <a:avLst/>
              <a:gdLst>
                <a:gd name="T0" fmla="*/ 182 w 190"/>
                <a:gd name="T1" fmla="*/ 153 h 322"/>
                <a:gd name="T2" fmla="*/ 109 w 190"/>
                <a:gd name="T3" fmla="*/ 317 h 322"/>
                <a:gd name="T4" fmla="*/ 8 w 190"/>
                <a:gd name="T5" fmla="*/ 169 h 322"/>
                <a:gd name="T6" fmla="*/ 81 w 190"/>
                <a:gd name="T7" fmla="*/ 5 h 322"/>
                <a:gd name="T8" fmla="*/ 182 w 190"/>
                <a:gd name="T9" fmla="*/ 15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22">
                  <a:moveTo>
                    <a:pt x="182" y="153"/>
                  </a:moveTo>
                  <a:cubicBezTo>
                    <a:pt x="190" y="239"/>
                    <a:pt x="158" y="313"/>
                    <a:pt x="109" y="317"/>
                  </a:cubicBezTo>
                  <a:cubicBezTo>
                    <a:pt x="61" y="322"/>
                    <a:pt x="16" y="255"/>
                    <a:pt x="8" y="169"/>
                  </a:cubicBezTo>
                  <a:cubicBezTo>
                    <a:pt x="0" y="83"/>
                    <a:pt x="33" y="9"/>
                    <a:pt x="81" y="5"/>
                  </a:cubicBezTo>
                  <a:cubicBezTo>
                    <a:pt x="129" y="0"/>
                    <a:pt x="174" y="67"/>
                    <a:pt x="182" y="153"/>
                  </a:cubicBezTo>
                  <a:close/>
                </a:path>
              </a:pathLst>
            </a:custGeom>
            <a:solidFill>
              <a:srgbClr val="FF8C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1" name="Freeform 243">
              <a:extLst>
                <a:ext uri="{FF2B5EF4-FFF2-40B4-BE49-F238E27FC236}">
                  <a16:creationId xmlns:a16="http://schemas.microsoft.com/office/drawing/2014/main" id="{09BDCA70-EBB5-40B6-916D-A3847FADA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0966" y="2839858"/>
              <a:ext cx="203200" cy="527050"/>
            </a:xfrm>
            <a:custGeom>
              <a:avLst/>
              <a:gdLst>
                <a:gd name="T0" fmla="*/ 13 w 122"/>
                <a:gd name="T1" fmla="*/ 5 h 318"/>
                <a:gd name="T2" fmla="*/ 0 w 122"/>
                <a:gd name="T3" fmla="*/ 8 h 318"/>
                <a:gd name="T4" fmla="*/ 88 w 122"/>
                <a:gd name="T5" fmla="*/ 155 h 318"/>
                <a:gd name="T6" fmla="*/ 28 w 122"/>
                <a:gd name="T7" fmla="*/ 317 h 318"/>
                <a:gd name="T8" fmla="*/ 41 w 122"/>
                <a:gd name="T9" fmla="*/ 317 h 318"/>
                <a:gd name="T10" fmla="*/ 114 w 122"/>
                <a:gd name="T11" fmla="*/ 153 h 318"/>
                <a:gd name="T12" fmla="*/ 13 w 122"/>
                <a:gd name="T13" fmla="*/ 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318">
                  <a:moveTo>
                    <a:pt x="13" y="5"/>
                  </a:moveTo>
                  <a:cubicBezTo>
                    <a:pt x="8" y="5"/>
                    <a:pt x="4" y="6"/>
                    <a:pt x="0" y="8"/>
                  </a:cubicBezTo>
                  <a:cubicBezTo>
                    <a:pt x="43" y="15"/>
                    <a:pt x="81" y="77"/>
                    <a:pt x="88" y="155"/>
                  </a:cubicBezTo>
                  <a:cubicBezTo>
                    <a:pt x="95" y="234"/>
                    <a:pt x="69" y="302"/>
                    <a:pt x="28" y="317"/>
                  </a:cubicBezTo>
                  <a:cubicBezTo>
                    <a:pt x="32" y="317"/>
                    <a:pt x="37" y="318"/>
                    <a:pt x="41" y="317"/>
                  </a:cubicBezTo>
                  <a:cubicBezTo>
                    <a:pt x="90" y="313"/>
                    <a:pt x="122" y="239"/>
                    <a:pt x="114" y="153"/>
                  </a:cubicBezTo>
                  <a:cubicBezTo>
                    <a:pt x="106" y="67"/>
                    <a:pt x="61" y="0"/>
                    <a:pt x="13" y="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2" name="Freeform 244">
              <a:extLst>
                <a:ext uri="{FF2B5EF4-FFF2-40B4-BE49-F238E27FC236}">
                  <a16:creationId xmlns:a16="http://schemas.microsoft.com/office/drawing/2014/main" id="{B6C54AC4-8EF2-4C27-89A3-5F188FC4C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29" y="4403545"/>
              <a:ext cx="515938" cy="550863"/>
            </a:xfrm>
            <a:custGeom>
              <a:avLst/>
              <a:gdLst>
                <a:gd name="T0" fmla="*/ 225 w 310"/>
                <a:gd name="T1" fmla="*/ 104 h 332"/>
                <a:gd name="T2" fmla="*/ 271 w 310"/>
                <a:gd name="T3" fmla="*/ 298 h 332"/>
                <a:gd name="T4" fmla="*/ 85 w 310"/>
                <a:gd name="T5" fmla="*/ 228 h 332"/>
                <a:gd name="T6" fmla="*/ 38 w 310"/>
                <a:gd name="T7" fmla="*/ 34 h 332"/>
                <a:gd name="T8" fmla="*/ 225 w 310"/>
                <a:gd name="T9" fmla="*/ 10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332">
                  <a:moveTo>
                    <a:pt x="225" y="104"/>
                  </a:moveTo>
                  <a:cubicBezTo>
                    <a:pt x="289" y="177"/>
                    <a:pt x="310" y="264"/>
                    <a:pt x="271" y="298"/>
                  </a:cubicBezTo>
                  <a:cubicBezTo>
                    <a:pt x="233" y="332"/>
                    <a:pt x="149" y="301"/>
                    <a:pt x="85" y="228"/>
                  </a:cubicBezTo>
                  <a:cubicBezTo>
                    <a:pt x="20" y="155"/>
                    <a:pt x="0" y="68"/>
                    <a:pt x="38" y="34"/>
                  </a:cubicBezTo>
                  <a:cubicBezTo>
                    <a:pt x="77" y="0"/>
                    <a:pt x="161" y="31"/>
                    <a:pt x="225" y="104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3" name="Freeform 245">
              <a:extLst>
                <a:ext uri="{FF2B5EF4-FFF2-40B4-BE49-F238E27FC236}">
                  <a16:creationId xmlns:a16="http://schemas.microsoft.com/office/drawing/2014/main" id="{78F4A210-366B-4D26-BF65-54F3D5323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54" y="4451170"/>
              <a:ext cx="474663" cy="503238"/>
            </a:xfrm>
            <a:custGeom>
              <a:avLst/>
              <a:gdLst>
                <a:gd name="T0" fmla="*/ 37 w 285"/>
                <a:gd name="T1" fmla="*/ 9 h 303"/>
                <a:gd name="T2" fmla="*/ 48 w 285"/>
                <a:gd name="T3" fmla="*/ 0 h 303"/>
                <a:gd name="T4" fmla="*/ 110 w 285"/>
                <a:gd name="T5" fmla="*/ 184 h 303"/>
                <a:gd name="T6" fmla="*/ 285 w 285"/>
                <a:gd name="T7" fmla="*/ 255 h 303"/>
                <a:gd name="T8" fmla="*/ 276 w 285"/>
                <a:gd name="T9" fmla="*/ 267 h 303"/>
                <a:gd name="T10" fmla="*/ 90 w 285"/>
                <a:gd name="T11" fmla="*/ 204 h 303"/>
                <a:gd name="T12" fmla="*/ 37 w 285"/>
                <a:gd name="T13" fmla="*/ 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5" h="303">
                  <a:moveTo>
                    <a:pt x="37" y="9"/>
                  </a:moveTo>
                  <a:cubicBezTo>
                    <a:pt x="40" y="5"/>
                    <a:pt x="44" y="3"/>
                    <a:pt x="48" y="0"/>
                  </a:cubicBezTo>
                  <a:cubicBezTo>
                    <a:pt x="25" y="41"/>
                    <a:pt x="50" y="119"/>
                    <a:pt x="110" y="184"/>
                  </a:cubicBezTo>
                  <a:cubicBezTo>
                    <a:pt x="170" y="248"/>
                    <a:pt x="244" y="278"/>
                    <a:pt x="285" y="255"/>
                  </a:cubicBezTo>
                  <a:cubicBezTo>
                    <a:pt x="282" y="259"/>
                    <a:pt x="279" y="263"/>
                    <a:pt x="276" y="267"/>
                  </a:cubicBezTo>
                  <a:cubicBezTo>
                    <a:pt x="239" y="303"/>
                    <a:pt x="156" y="275"/>
                    <a:pt x="90" y="204"/>
                  </a:cubicBezTo>
                  <a:cubicBezTo>
                    <a:pt x="24" y="132"/>
                    <a:pt x="0" y="45"/>
                    <a:pt x="37" y="9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4" name="Freeform 246">
              <a:extLst>
                <a:ext uri="{FF2B5EF4-FFF2-40B4-BE49-F238E27FC236}">
                  <a16:creationId xmlns:a16="http://schemas.microsoft.com/office/drawing/2014/main" id="{10647E35-1228-437B-A406-55D01F40C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66" y="5211583"/>
              <a:ext cx="577850" cy="368300"/>
            </a:xfrm>
            <a:custGeom>
              <a:avLst/>
              <a:gdLst>
                <a:gd name="T0" fmla="*/ 187 w 347"/>
                <a:gd name="T1" fmla="*/ 210 h 222"/>
                <a:gd name="T2" fmla="*/ 8 w 347"/>
                <a:gd name="T3" fmla="*/ 134 h 222"/>
                <a:gd name="T4" fmla="*/ 160 w 347"/>
                <a:gd name="T5" fmla="*/ 12 h 222"/>
                <a:gd name="T6" fmla="*/ 339 w 347"/>
                <a:gd name="T7" fmla="*/ 88 h 222"/>
                <a:gd name="T8" fmla="*/ 187 w 347"/>
                <a:gd name="T9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222">
                  <a:moveTo>
                    <a:pt x="187" y="210"/>
                  </a:moveTo>
                  <a:cubicBezTo>
                    <a:pt x="96" y="222"/>
                    <a:pt x="15" y="189"/>
                    <a:pt x="8" y="134"/>
                  </a:cubicBezTo>
                  <a:cubicBezTo>
                    <a:pt x="0" y="80"/>
                    <a:pt x="68" y="25"/>
                    <a:pt x="160" y="12"/>
                  </a:cubicBezTo>
                  <a:cubicBezTo>
                    <a:pt x="251" y="0"/>
                    <a:pt x="332" y="33"/>
                    <a:pt x="339" y="88"/>
                  </a:cubicBezTo>
                  <a:cubicBezTo>
                    <a:pt x="347" y="142"/>
                    <a:pt x="279" y="197"/>
                    <a:pt x="187" y="210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5" name="Freeform 247">
              <a:extLst>
                <a:ext uri="{FF2B5EF4-FFF2-40B4-BE49-F238E27FC236}">
                  <a16:creationId xmlns:a16="http://schemas.microsoft.com/office/drawing/2014/main" id="{505CF62D-5C9B-43C4-B9B5-FFC9142C4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79" y="5332233"/>
              <a:ext cx="566738" cy="247650"/>
            </a:xfrm>
            <a:custGeom>
              <a:avLst/>
              <a:gdLst>
                <a:gd name="T0" fmla="*/ 332 w 340"/>
                <a:gd name="T1" fmla="*/ 15 h 149"/>
                <a:gd name="T2" fmla="*/ 328 w 340"/>
                <a:gd name="T3" fmla="*/ 0 h 149"/>
                <a:gd name="T4" fmla="*/ 176 w 340"/>
                <a:gd name="T5" fmla="*/ 107 h 149"/>
                <a:gd name="T6" fmla="*/ 0 w 340"/>
                <a:gd name="T7" fmla="*/ 46 h 149"/>
                <a:gd name="T8" fmla="*/ 1 w 340"/>
                <a:gd name="T9" fmla="*/ 61 h 149"/>
                <a:gd name="T10" fmla="*/ 180 w 340"/>
                <a:gd name="T11" fmla="*/ 137 h 149"/>
                <a:gd name="T12" fmla="*/ 332 w 340"/>
                <a:gd name="T13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149">
                  <a:moveTo>
                    <a:pt x="332" y="15"/>
                  </a:moveTo>
                  <a:cubicBezTo>
                    <a:pt x="332" y="10"/>
                    <a:pt x="330" y="5"/>
                    <a:pt x="328" y="0"/>
                  </a:cubicBezTo>
                  <a:cubicBezTo>
                    <a:pt x="323" y="49"/>
                    <a:pt x="259" y="95"/>
                    <a:pt x="176" y="107"/>
                  </a:cubicBezTo>
                  <a:cubicBezTo>
                    <a:pt x="93" y="119"/>
                    <a:pt x="19" y="92"/>
                    <a:pt x="0" y="46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8" y="116"/>
                    <a:pt x="89" y="149"/>
                    <a:pt x="180" y="137"/>
                  </a:cubicBezTo>
                  <a:cubicBezTo>
                    <a:pt x="272" y="124"/>
                    <a:pt x="340" y="69"/>
                    <a:pt x="332" y="15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6" name="Freeform 248">
              <a:extLst>
                <a:ext uri="{FF2B5EF4-FFF2-40B4-BE49-F238E27FC236}">
                  <a16:creationId xmlns:a16="http://schemas.microsoft.com/office/drawing/2014/main" id="{AA40ABBA-B2B1-4F53-BF8A-02F75DEF2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491" y="4882970"/>
              <a:ext cx="414338" cy="319088"/>
            </a:xfrm>
            <a:custGeom>
              <a:avLst/>
              <a:gdLst>
                <a:gd name="T0" fmla="*/ 160 w 249"/>
                <a:gd name="T1" fmla="*/ 160 h 192"/>
                <a:gd name="T2" fmla="*/ 20 w 249"/>
                <a:gd name="T3" fmla="*/ 154 h 192"/>
                <a:gd name="T4" fmla="*/ 89 w 249"/>
                <a:gd name="T5" fmla="*/ 32 h 192"/>
                <a:gd name="T6" fmla="*/ 229 w 249"/>
                <a:gd name="T7" fmla="*/ 38 h 192"/>
                <a:gd name="T8" fmla="*/ 160 w 249"/>
                <a:gd name="T9" fmla="*/ 16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92">
                  <a:moveTo>
                    <a:pt x="160" y="160"/>
                  </a:moveTo>
                  <a:cubicBezTo>
                    <a:pt x="102" y="192"/>
                    <a:pt x="39" y="189"/>
                    <a:pt x="20" y="154"/>
                  </a:cubicBezTo>
                  <a:cubicBezTo>
                    <a:pt x="0" y="118"/>
                    <a:pt x="31" y="64"/>
                    <a:pt x="89" y="32"/>
                  </a:cubicBezTo>
                  <a:cubicBezTo>
                    <a:pt x="146" y="0"/>
                    <a:pt x="209" y="2"/>
                    <a:pt x="229" y="38"/>
                  </a:cubicBezTo>
                  <a:cubicBezTo>
                    <a:pt x="249" y="73"/>
                    <a:pt x="218" y="128"/>
                    <a:pt x="160" y="160"/>
                  </a:cubicBezTo>
                  <a:close/>
                </a:path>
              </a:pathLst>
            </a:custGeom>
            <a:solidFill>
              <a:srgbClr val="F285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87" name="Freeform 249">
              <a:extLst>
                <a:ext uri="{FF2B5EF4-FFF2-40B4-BE49-F238E27FC236}">
                  <a16:creationId xmlns:a16="http://schemas.microsoft.com/office/drawing/2014/main" id="{84883D9C-9950-479E-963A-53997D5A1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479" y="4930595"/>
              <a:ext cx="387350" cy="271463"/>
            </a:xfrm>
            <a:custGeom>
              <a:avLst/>
              <a:gdLst>
                <a:gd name="T0" fmla="*/ 213 w 233"/>
                <a:gd name="T1" fmla="*/ 9 h 163"/>
                <a:gd name="T2" fmla="*/ 206 w 233"/>
                <a:gd name="T3" fmla="*/ 0 h 163"/>
                <a:gd name="T4" fmla="*/ 133 w 233"/>
                <a:gd name="T5" fmla="*/ 112 h 163"/>
                <a:gd name="T6" fmla="*/ 0 w 233"/>
                <a:gd name="T7" fmla="*/ 114 h 163"/>
                <a:gd name="T8" fmla="*/ 4 w 233"/>
                <a:gd name="T9" fmla="*/ 125 h 163"/>
                <a:gd name="T10" fmla="*/ 144 w 233"/>
                <a:gd name="T11" fmla="*/ 131 h 163"/>
                <a:gd name="T12" fmla="*/ 213 w 233"/>
                <a:gd name="T13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63">
                  <a:moveTo>
                    <a:pt x="213" y="9"/>
                  </a:moveTo>
                  <a:cubicBezTo>
                    <a:pt x="211" y="5"/>
                    <a:pt x="209" y="2"/>
                    <a:pt x="206" y="0"/>
                  </a:cubicBezTo>
                  <a:cubicBezTo>
                    <a:pt x="216" y="35"/>
                    <a:pt x="186" y="83"/>
                    <a:pt x="133" y="112"/>
                  </a:cubicBezTo>
                  <a:cubicBezTo>
                    <a:pt x="81" y="141"/>
                    <a:pt x="24" y="141"/>
                    <a:pt x="0" y="114"/>
                  </a:cubicBezTo>
                  <a:cubicBezTo>
                    <a:pt x="1" y="118"/>
                    <a:pt x="2" y="121"/>
                    <a:pt x="4" y="125"/>
                  </a:cubicBezTo>
                  <a:cubicBezTo>
                    <a:pt x="23" y="160"/>
                    <a:pt x="86" y="163"/>
                    <a:pt x="144" y="131"/>
                  </a:cubicBezTo>
                  <a:cubicBezTo>
                    <a:pt x="202" y="99"/>
                    <a:pt x="233" y="44"/>
                    <a:pt x="213" y="9"/>
                  </a:cubicBezTo>
                  <a:close/>
                </a:path>
              </a:pathLst>
            </a:custGeom>
            <a:solidFill>
              <a:srgbClr val="FF8E0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B2CEF031-CAEF-4C57-A188-35960DFE0373}"/>
              </a:ext>
            </a:extLst>
          </p:cNvPr>
          <p:cNvGrpSpPr/>
          <p:nvPr userDrawn="1"/>
        </p:nvGrpSpPr>
        <p:grpSpPr>
          <a:xfrm>
            <a:off x="7593316" y="5046759"/>
            <a:ext cx="1817813" cy="1603589"/>
            <a:chOff x="5853018" y="4736670"/>
            <a:chExt cx="1660229" cy="1464385"/>
          </a:xfrm>
        </p:grpSpPr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A05A0615-3FCD-46F0-BF79-92CCC6B26E67}"/>
                </a:ext>
              </a:extLst>
            </p:cNvPr>
            <p:cNvGrpSpPr/>
            <p:nvPr/>
          </p:nvGrpSpPr>
          <p:grpSpPr>
            <a:xfrm>
              <a:off x="5853018" y="4736670"/>
              <a:ext cx="1660229" cy="1464385"/>
              <a:chOff x="5853018" y="4736670"/>
              <a:chExt cx="1660229" cy="1464385"/>
            </a:xfrm>
          </p:grpSpPr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2C0E62CB-26B0-4BE3-B25B-0DF36A250DC1}"/>
                  </a:ext>
                </a:extLst>
              </p:cNvPr>
              <p:cNvGrpSpPr/>
              <p:nvPr/>
            </p:nvGrpSpPr>
            <p:grpSpPr>
              <a:xfrm>
                <a:off x="5853018" y="4886632"/>
                <a:ext cx="1660229" cy="1314423"/>
                <a:chOff x="5853018" y="4886632"/>
                <a:chExt cx="1660229" cy="1314423"/>
              </a:xfrm>
            </p:grpSpPr>
            <p:sp>
              <p:nvSpPr>
                <p:cNvPr id="131" name="Oval 102">
                  <a:extLst>
                    <a:ext uri="{FF2B5EF4-FFF2-40B4-BE49-F238E27FC236}">
                      <a16:creationId xmlns:a16="http://schemas.microsoft.com/office/drawing/2014/main" id="{13D0C9F4-E1E8-4960-B73D-3EB8299F9627}"/>
                    </a:ext>
                  </a:extLst>
                </p:cNvPr>
                <p:cNvSpPr/>
                <p:nvPr/>
              </p:nvSpPr>
              <p:spPr>
                <a:xfrm>
                  <a:off x="6156224" y="5091089"/>
                  <a:ext cx="989718" cy="479374"/>
                </a:xfrm>
                <a:custGeom>
                  <a:avLst/>
                  <a:gdLst>
                    <a:gd name="connsiteX0" fmla="*/ 0 w 2055276"/>
                    <a:gd name="connsiteY0" fmla="*/ 491060 h 982120"/>
                    <a:gd name="connsiteX1" fmla="*/ 1027638 w 2055276"/>
                    <a:gd name="connsiteY1" fmla="*/ 0 h 982120"/>
                    <a:gd name="connsiteX2" fmla="*/ 2055276 w 2055276"/>
                    <a:gd name="connsiteY2" fmla="*/ 491060 h 982120"/>
                    <a:gd name="connsiteX3" fmla="*/ 1027638 w 2055276"/>
                    <a:gd name="connsiteY3" fmla="*/ 982120 h 982120"/>
                    <a:gd name="connsiteX4" fmla="*/ 0 w 2055276"/>
                    <a:gd name="connsiteY4" fmla="*/ 491060 h 982120"/>
                    <a:gd name="connsiteX0" fmla="*/ 0 w 1952918"/>
                    <a:gd name="connsiteY0" fmla="*/ 491064 h 982128"/>
                    <a:gd name="connsiteX1" fmla="*/ 1027638 w 1952918"/>
                    <a:gd name="connsiteY1" fmla="*/ 4 h 982128"/>
                    <a:gd name="connsiteX2" fmla="*/ 1952918 w 1952918"/>
                    <a:gd name="connsiteY2" fmla="*/ 484240 h 982128"/>
                    <a:gd name="connsiteX3" fmla="*/ 1027638 w 1952918"/>
                    <a:gd name="connsiteY3" fmla="*/ 982124 h 982128"/>
                    <a:gd name="connsiteX4" fmla="*/ 0 w 1952918"/>
                    <a:gd name="connsiteY4" fmla="*/ 491064 h 982128"/>
                    <a:gd name="connsiteX0" fmla="*/ 0 w 1964231"/>
                    <a:gd name="connsiteY0" fmla="*/ 491081 h 982145"/>
                    <a:gd name="connsiteX1" fmla="*/ 1027638 w 1964231"/>
                    <a:gd name="connsiteY1" fmla="*/ 21 h 982145"/>
                    <a:gd name="connsiteX2" fmla="*/ 1952918 w 1964231"/>
                    <a:gd name="connsiteY2" fmla="*/ 484257 h 982145"/>
                    <a:gd name="connsiteX3" fmla="*/ 1027638 w 1964231"/>
                    <a:gd name="connsiteY3" fmla="*/ 982141 h 982145"/>
                    <a:gd name="connsiteX4" fmla="*/ 0 w 1964231"/>
                    <a:gd name="connsiteY4" fmla="*/ 491081 h 982145"/>
                    <a:gd name="connsiteX0" fmla="*/ 0 w 1964231"/>
                    <a:gd name="connsiteY0" fmla="*/ 491081 h 982145"/>
                    <a:gd name="connsiteX1" fmla="*/ 1027638 w 1964231"/>
                    <a:gd name="connsiteY1" fmla="*/ 21 h 982145"/>
                    <a:gd name="connsiteX2" fmla="*/ 1952918 w 1964231"/>
                    <a:gd name="connsiteY2" fmla="*/ 484257 h 982145"/>
                    <a:gd name="connsiteX3" fmla="*/ 1027638 w 1964231"/>
                    <a:gd name="connsiteY3" fmla="*/ 982141 h 982145"/>
                    <a:gd name="connsiteX4" fmla="*/ 0 w 1964231"/>
                    <a:gd name="connsiteY4" fmla="*/ 491081 h 982145"/>
                    <a:gd name="connsiteX0" fmla="*/ 63522 w 2027753"/>
                    <a:gd name="connsiteY0" fmla="*/ 491081 h 982149"/>
                    <a:gd name="connsiteX1" fmla="*/ 1091160 w 2027753"/>
                    <a:gd name="connsiteY1" fmla="*/ 21 h 982149"/>
                    <a:gd name="connsiteX2" fmla="*/ 2016440 w 2027753"/>
                    <a:gd name="connsiteY2" fmla="*/ 484257 h 982149"/>
                    <a:gd name="connsiteX3" fmla="*/ 1091160 w 2027753"/>
                    <a:gd name="connsiteY3" fmla="*/ 982141 h 982149"/>
                    <a:gd name="connsiteX4" fmla="*/ 63522 w 2027753"/>
                    <a:gd name="connsiteY4" fmla="*/ 491081 h 982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7753" h="982149">
                      <a:moveTo>
                        <a:pt x="63522" y="491081"/>
                      </a:moveTo>
                      <a:cubicBezTo>
                        <a:pt x="-264024" y="117517"/>
                        <a:pt x="765674" y="1158"/>
                        <a:pt x="1091160" y="21"/>
                      </a:cubicBezTo>
                      <a:cubicBezTo>
                        <a:pt x="1416646" y="-1116"/>
                        <a:pt x="2125622" y="42455"/>
                        <a:pt x="2016440" y="484257"/>
                      </a:cubicBezTo>
                      <a:cubicBezTo>
                        <a:pt x="2016440" y="755462"/>
                        <a:pt x="1416646" y="981004"/>
                        <a:pt x="1091160" y="982141"/>
                      </a:cubicBezTo>
                      <a:cubicBezTo>
                        <a:pt x="765674" y="983278"/>
                        <a:pt x="391068" y="864645"/>
                        <a:pt x="63522" y="491081"/>
                      </a:cubicBezTo>
                      <a:close/>
                    </a:path>
                  </a:pathLst>
                </a:cu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900"/>
                </a:p>
              </p:txBody>
            </p:sp>
            <p:sp>
              <p:nvSpPr>
                <p:cNvPr id="132" name="Freeform 10">
                  <a:extLst>
                    <a:ext uri="{FF2B5EF4-FFF2-40B4-BE49-F238E27FC236}">
                      <a16:creationId xmlns:a16="http://schemas.microsoft.com/office/drawing/2014/main" id="{7C43E2C9-FC71-43BD-9B3F-7B5E9B12BA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03090" y="5992763"/>
                  <a:ext cx="350224" cy="73829"/>
                </a:xfrm>
                <a:custGeom>
                  <a:avLst/>
                  <a:gdLst>
                    <a:gd name="T0" fmla="*/ 293 w 293"/>
                    <a:gd name="T1" fmla="*/ 8 h 62"/>
                    <a:gd name="T2" fmla="*/ 146 w 293"/>
                    <a:gd name="T3" fmla="*/ 62 h 62"/>
                    <a:gd name="T4" fmla="*/ 0 w 293"/>
                    <a:gd name="T5" fmla="*/ 6 h 62"/>
                    <a:gd name="T6" fmla="*/ 1 w 293"/>
                    <a:gd name="T7" fmla="*/ 0 h 62"/>
                    <a:gd name="T8" fmla="*/ 166 w 293"/>
                    <a:gd name="T9" fmla="*/ 19 h 62"/>
                    <a:gd name="T10" fmla="*/ 293 w 293"/>
                    <a:gd name="T11" fmla="*/ 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3" h="62">
                      <a:moveTo>
                        <a:pt x="293" y="8"/>
                      </a:moveTo>
                      <a:cubicBezTo>
                        <a:pt x="290" y="38"/>
                        <a:pt x="226" y="62"/>
                        <a:pt x="146" y="62"/>
                      </a:cubicBezTo>
                      <a:cubicBezTo>
                        <a:pt x="66" y="62"/>
                        <a:pt x="0" y="37"/>
                        <a:pt x="0" y="6"/>
                      </a:cubicBezTo>
                      <a:cubicBezTo>
                        <a:pt x="0" y="4"/>
                        <a:pt x="0" y="2"/>
                        <a:pt x="1" y="0"/>
                      </a:cubicBezTo>
                      <a:cubicBezTo>
                        <a:pt x="51" y="12"/>
                        <a:pt x="107" y="19"/>
                        <a:pt x="166" y="19"/>
                      </a:cubicBezTo>
                      <a:cubicBezTo>
                        <a:pt x="210" y="19"/>
                        <a:pt x="253" y="15"/>
                        <a:pt x="293" y="8"/>
                      </a:cubicBez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>
                  <a:noFill/>
                </a:ln>
                <a:effectLst>
                  <a:outerShdw blurRad="711200" sx="102000" sy="102000" algn="ctr" rotWithShape="0">
                    <a:prstClr val="black">
                      <a:alpha val="40000"/>
                    </a:prstClr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ABFC8BDA-2B2E-4768-AF6C-E57850409D6F}"/>
                    </a:ext>
                  </a:extLst>
                </p:cNvPr>
                <p:cNvGrpSpPr/>
                <p:nvPr/>
              </p:nvGrpSpPr>
              <p:grpSpPr>
                <a:xfrm>
                  <a:off x="5853018" y="4886632"/>
                  <a:ext cx="1660229" cy="1314423"/>
                  <a:chOff x="5853018" y="4886632"/>
                  <a:chExt cx="1660229" cy="1314423"/>
                </a:xfrm>
              </p:grpSpPr>
              <p:grpSp>
                <p:nvGrpSpPr>
                  <p:cNvPr id="135" name="Group 134">
                    <a:extLst>
                      <a:ext uri="{FF2B5EF4-FFF2-40B4-BE49-F238E27FC236}">
                        <a16:creationId xmlns:a16="http://schemas.microsoft.com/office/drawing/2014/main" id="{F6453433-AC31-4B64-BFA1-FFDA735C120B}"/>
                      </a:ext>
                    </a:extLst>
                  </p:cNvPr>
                  <p:cNvGrpSpPr/>
                  <p:nvPr/>
                </p:nvGrpSpPr>
                <p:grpSpPr>
                  <a:xfrm>
                    <a:off x="6137888" y="5930047"/>
                    <a:ext cx="261440" cy="271008"/>
                    <a:chOff x="-5821989" y="1863725"/>
                    <a:chExt cx="1557170" cy="1614154"/>
                  </a:xfrm>
                  <a:effectLst>
                    <a:outerShdw blurRad="457200" dist="38100" dir="5400000" algn="t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147" name="Freeform 14">
                      <a:extLst>
                        <a:ext uri="{FF2B5EF4-FFF2-40B4-BE49-F238E27FC236}">
                          <a16:creationId xmlns:a16="http://schemas.microsoft.com/office/drawing/2014/main" id="{330B4B98-5FAE-43F4-8EB3-71DE42C67D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5410994" y="1863725"/>
                      <a:ext cx="1146175" cy="1169988"/>
                    </a:xfrm>
                    <a:custGeom>
                      <a:avLst/>
                      <a:gdLst>
                        <a:gd name="T0" fmla="*/ 103 w 161"/>
                        <a:gd name="T1" fmla="*/ 0 h 165"/>
                        <a:gd name="T2" fmla="*/ 161 w 161"/>
                        <a:gd name="T3" fmla="*/ 31 h 165"/>
                        <a:gd name="T4" fmla="*/ 17 w 161"/>
                        <a:gd name="T5" fmla="*/ 165 h 165"/>
                        <a:gd name="T6" fmla="*/ 9 w 161"/>
                        <a:gd name="T7" fmla="*/ 156 h 165"/>
                        <a:gd name="T8" fmla="*/ 0 w 161"/>
                        <a:gd name="T9" fmla="*/ 151 h 165"/>
                        <a:gd name="T10" fmla="*/ 103 w 161"/>
                        <a:gd name="T11" fmla="*/ 0 h 16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61" h="165">
                          <a:moveTo>
                            <a:pt x="103" y="0"/>
                          </a:moveTo>
                          <a:cubicBezTo>
                            <a:pt x="121" y="11"/>
                            <a:pt x="140" y="22"/>
                            <a:pt x="161" y="31"/>
                          </a:cubicBezTo>
                          <a:cubicBezTo>
                            <a:pt x="17" y="165"/>
                            <a:pt x="17" y="165"/>
                            <a:pt x="17" y="165"/>
                          </a:cubicBezTo>
                          <a:cubicBezTo>
                            <a:pt x="15" y="162"/>
                            <a:pt x="12" y="159"/>
                            <a:pt x="9" y="156"/>
                          </a:cubicBezTo>
                          <a:cubicBezTo>
                            <a:pt x="6" y="154"/>
                            <a:pt x="3" y="152"/>
                            <a:pt x="0" y="151"/>
                          </a:cubicBezTo>
                          <a:lnTo>
                            <a:pt x="103" y="0"/>
                          </a:lnTo>
                          <a:close/>
                        </a:path>
                      </a:pathLst>
                    </a:custGeom>
                    <a:solidFill>
                      <a:srgbClr val="02DC9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 sz="900"/>
                    </a:p>
                  </p:txBody>
                </p:sp>
                <p:sp>
                  <p:nvSpPr>
                    <p:cNvPr id="148" name="Freeform 15">
                      <a:extLst>
                        <a:ext uri="{FF2B5EF4-FFF2-40B4-BE49-F238E27FC236}">
                          <a16:creationId xmlns:a16="http://schemas.microsoft.com/office/drawing/2014/main" id="{054FC051-11E6-4A42-8BEE-7ABD973BC6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5821989" y="2853991"/>
                      <a:ext cx="619125" cy="623888"/>
                    </a:xfrm>
                    <a:custGeom>
                      <a:avLst/>
                      <a:gdLst>
                        <a:gd name="T0" fmla="*/ 77 w 87"/>
                        <a:gd name="T1" fmla="*/ 21 h 88"/>
                        <a:gd name="T2" fmla="*/ 75 w 87"/>
                        <a:gd name="T3" fmla="*/ 68 h 88"/>
                        <a:gd name="T4" fmla="*/ 19 w 87"/>
                        <a:gd name="T5" fmla="*/ 74 h 88"/>
                        <a:gd name="T6" fmla="*/ 13 w 87"/>
                        <a:gd name="T7" fmla="*/ 18 h 88"/>
                        <a:gd name="T8" fmla="*/ 60 w 87"/>
                        <a:gd name="T9" fmla="*/ 7 h 88"/>
                        <a:gd name="T10" fmla="*/ 69 w 87"/>
                        <a:gd name="T11" fmla="*/ 12 h 88"/>
                        <a:gd name="T12" fmla="*/ 77 w 87"/>
                        <a:gd name="T13" fmla="*/ 21 h 8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87" h="88">
                          <a:moveTo>
                            <a:pt x="77" y="21"/>
                          </a:moveTo>
                          <a:cubicBezTo>
                            <a:pt x="87" y="35"/>
                            <a:pt x="86" y="54"/>
                            <a:pt x="75" y="68"/>
                          </a:cubicBezTo>
                          <a:cubicBezTo>
                            <a:pt x="61" y="85"/>
                            <a:pt x="36" y="88"/>
                            <a:pt x="19" y="74"/>
                          </a:cubicBezTo>
                          <a:cubicBezTo>
                            <a:pt x="2" y="60"/>
                            <a:pt x="0" y="35"/>
                            <a:pt x="13" y="18"/>
                          </a:cubicBezTo>
                          <a:cubicBezTo>
                            <a:pt x="25" y="4"/>
                            <a:pt x="44" y="0"/>
                            <a:pt x="60" y="7"/>
                          </a:cubicBezTo>
                          <a:cubicBezTo>
                            <a:pt x="63" y="8"/>
                            <a:pt x="66" y="10"/>
                            <a:pt x="69" y="12"/>
                          </a:cubicBezTo>
                          <a:cubicBezTo>
                            <a:pt x="72" y="15"/>
                            <a:pt x="75" y="18"/>
                            <a:pt x="77" y="21"/>
                          </a:cubicBezTo>
                          <a:close/>
                        </a:path>
                      </a:pathLst>
                    </a:custGeom>
                    <a:solidFill>
                      <a:srgbClr val="02DC9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 sz="900"/>
                    </a:p>
                  </p:txBody>
                </p:sp>
              </p:grpSp>
              <p:grpSp>
                <p:nvGrpSpPr>
                  <p:cNvPr id="136" name="Group 135">
                    <a:extLst>
                      <a:ext uri="{FF2B5EF4-FFF2-40B4-BE49-F238E27FC236}">
                        <a16:creationId xmlns:a16="http://schemas.microsoft.com/office/drawing/2014/main" id="{8F61EC6E-398D-485D-9FAE-99896076638E}"/>
                      </a:ext>
                    </a:extLst>
                  </p:cNvPr>
                  <p:cNvGrpSpPr/>
                  <p:nvPr/>
                </p:nvGrpSpPr>
                <p:grpSpPr>
                  <a:xfrm>
                    <a:off x="5853018" y="4886632"/>
                    <a:ext cx="1660229" cy="1312735"/>
                    <a:chOff x="5853018" y="4886632"/>
                    <a:chExt cx="1660229" cy="1312735"/>
                  </a:xfrm>
                </p:grpSpPr>
                <p:grpSp>
                  <p:nvGrpSpPr>
                    <p:cNvPr id="137" name="Group 136">
                      <a:extLst>
                        <a:ext uri="{FF2B5EF4-FFF2-40B4-BE49-F238E27FC236}">
                          <a16:creationId xmlns:a16="http://schemas.microsoft.com/office/drawing/2014/main" id="{5E62B9E3-EF71-4B10-9D50-279C2E23A1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63704" y="5953120"/>
                      <a:ext cx="253178" cy="246247"/>
                      <a:chOff x="-683419" y="1920875"/>
                      <a:chExt cx="1507959" cy="1466683"/>
                    </a:xfrm>
                    <a:effectLst>
                      <a:outerShdw blurRad="457200" dist="38100" algn="l" rotWithShape="0">
                        <a:prstClr val="black">
                          <a:alpha val="40000"/>
                        </a:prstClr>
                      </a:outerShdw>
                    </a:effectLst>
                  </p:grpSpPr>
                  <p:sp>
                    <p:nvSpPr>
                      <p:cNvPr id="145" name="Freeform 6">
                        <a:extLst>
                          <a:ext uri="{FF2B5EF4-FFF2-40B4-BE49-F238E27FC236}">
                            <a16:creationId xmlns:a16="http://schemas.microsoft.com/office/drawing/2014/main" id="{4975FE2F-CF51-4213-8608-B92BFD7351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3827" y="2776370"/>
                        <a:ext cx="620713" cy="611188"/>
                      </a:xfrm>
                      <a:custGeom>
                        <a:avLst/>
                        <a:gdLst>
                          <a:gd name="T0" fmla="*/ 71 w 87"/>
                          <a:gd name="T1" fmla="*/ 14 h 86"/>
                          <a:gd name="T2" fmla="*/ 72 w 87"/>
                          <a:gd name="T3" fmla="*/ 70 h 86"/>
                          <a:gd name="T4" fmla="*/ 16 w 87"/>
                          <a:gd name="T5" fmla="*/ 71 h 86"/>
                          <a:gd name="T6" fmla="*/ 11 w 87"/>
                          <a:gd name="T7" fmla="*/ 19 h 86"/>
                          <a:gd name="T8" fmla="*/ 15 w 87"/>
                          <a:gd name="T9" fmla="*/ 15 h 86"/>
                          <a:gd name="T10" fmla="*/ 29 w 87"/>
                          <a:gd name="T11" fmla="*/ 5 h 86"/>
                          <a:gd name="T12" fmla="*/ 71 w 87"/>
                          <a:gd name="T13" fmla="*/ 14 h 86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</a:cxnLst>
                        <a:rect l="0" t="0" r="r" b="b"/>
                        <a:pathLst>
                          <a:path w="87" h="86">
                            <a:moveTo>
                              <a:pt x="71" y="14"/>
                            </a:moveTo>
                            <a:cubicBezTo>
                              <a:pt x="87" y="29"/>
                              <a:pt x="87" y="54"/>
                              <a:pt x="72" y="70"/>
                            </a:cubicBezTo>
                            <a:cubicBezTo>
                              <a:pt x="57" y="86"/>
                              <a:pt x="31" y="86"/>
                              <a:pt x="16" y="71"/>
                            </a:cubicBezTo>
                            <a:cubicBezTo>
                              <a:pt x="1" y="57"/>
                              <a:pt x="0" y="35"/>
                              <a:pt x="11" y="19"/>
                            </a:cubicBezTo>
                            <a:cubicBezTo>
                              <a:pt x="12" y="17"/>
                              <a:pt x="14" y="16"/>
                              <a:pt x="15" y="15"/>
                            </a:cubicBezTo>
                            <a:cubicBezTo>
                              <a:pt x="19" y="10"/>
                              <a:pt x="24" y="7"/>
                              <a:pt x="29" y="5"/>
                            </a:cubicBezTo>
                            <a:cubicBezTo>
                              <a:pt x="43" y="0"/>
                              <a:pt x="60" y="3"/>
                              <a:pt x="71" y="14"/>
                            </a:cubicBezTo>
                            <a:close/>
                          </a:path>
                        </a:pathLst>
                      </a:custGeom>
                      <a:solidFill>
                        <a:srgbClr val="02DC9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  <p:sp>
                    <p:nvSpPr>
                      <p:cNvPr id="146" name="Freeform 7">
                        <a:extLst>
                          <a:ext uri="{FF2B5EF4-FFF2-40B4-BE49-F238E27FC236}">
                            <a16:creationId xmlns:a16="http://schemas.microsoft.com/office/drawing/2014/main" id="{0A382A55-ED75-4878-8FC8-9FA4E1156E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-683419" y="1920875"/>
                        <a:ext cx="1109663" cy="1006475"/>
                      </a:xfrm>
                      <a:custGeom>
                        <a:avLst/>
                        <a:gdLst>
                          <a:gd name="T0" fmla="*/ 56 w 156"/>
                          <a:gd name="T1" fmla="*/ 0 h 142"/>
                          <a:gd name="T2" fmla="*/ 156 w 156"/>
                          <a:gd name="T3" fmla="*/ 128 h 142"/>
                          <a:gd name="T4" fmla="*/ 142 w 156"/>
                          <a:gd name="T5" fmla="*/ 138 h 142"/>
                          <a:gd name="T6" fmla="*/ 138 w 156"/>
                          <a:gd name="T7" fmla="*/ 142 h 142"/>
                          <a:gd name="T8" fmla="*/ 0 w 156"/>
                          <a:gd name="T9" fmla="*/ 27 h 142"/>
                          <a:gd name="T10" fmla="*/ 56 w 156"/>
                          <a:gd name="T11" fmla="*/ 0 h 142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56" h="142">
                            <a:moveTo>
                              <a:pt x="56" y="0"/>
                            </a:moveTo>
                            <a:cubicBezTo>
                              <a:pt x="156" y="128"/>
                              <a:pt x="156" y="128"/>
                              <a:pt x="156" y="128"/>
                            </a:cubicBezTo>
                            <a:cubicBezTo>
                              <a:pt x="151" y="130"/>
                              <a:pt x="146" y="133"/>
                              <a:pt x="142" y="138"/>
                            </a:cubicBezTo>
                            <a:cubicBezTo>
                              <a:pt x="141" y="139"/>
                              <a:pt x="139" y="140"/>
                              <a:pt x="138" y="142"/>
                            </a:cubicBezTo>
                            <a:cubicBezTo>
                              <a:pt x="0" y="27"/>
                              <a:pt x="0" y="27"/>
                              <a:pt x="0" y="27"/>
                            </a:cubicBezTo>
                            <a:cubicBezTo>
                              <a:pt x="20" y="19"/>
                              <a:pt x="39" y="10"/>
                              <a:pt x="56" y="0"/>
                            </a:cubicBezTo>
                            <a:close/>
                          </a:path>
                        </a:pathLst>
                      </a:custGeom>
                      <a:solidFill>
                        <a:srgbClr val="02DC91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</p:grpSp>
                <p:grpSp>
                  <p:nvGrpSpPr>
                    <p:cNvPr id="138" name="Group 137">
                      <a:extLst>
                        <a:ext uri="{FF2B5EF4-FFF2-40B4-BE49-F238E27FC236}">
                          <a16:creationId xmlns:a16="http://schemas.microsoft.com/office/drawing/2014/main" id="{1D3E084C-435B-44B6-A2D4-DAFF59C2CC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53018" y="4886632"/>
                      <a:ext cx="1660229" cy="1136301"/>
                      <a:chOff x="5853018" y="4886632"/>
                      <a:chExt cx="1660229" cy="1136301"/>
                    </a:xfrm>
                  </p:grpSpPr>
                  <p:sp>
                    <p:nvSpPr>
                      <p:cNvPr id="139" name="Freeform 9">
                        <a:extLst>
                          <a:ext uri="{FF2B5EF4-FFF2-40B4-BE49-F238E27FC236}">
                            <a16:creationId xmlns:a16="http://schemas.microsoft.com/office/drawing/2014/main" id="{ACC48477-46A4-4E32-AC79-5F865627EC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6212570" y="5791850"/>
                        <a:ext cx="982704" cy="231083"/>
                      </a:xfrm>
                      <a:custGeom>
                        <a:avLst/>
                        <a:gdLst>
                          <a:gd name="T0" fmla="*/ 822 w 822"/>
                          <a:gd name="T1" fmla="*/ 0 h 194"/>
                          <a:gd name="T2" fmla="*/ 711 w 822"/>
                          <a:gd name="T3" fmla="*/ 122 h 194"/>
                          <a:gd name="T4" fmla="*/ 655 w 822"/>
                          <a:gd name="T5" fmla="*/ 149 h 194"/>
                          <a:gd name="T6" fmla="*/ 536 w 822"/>
                          <a:gd name="T7" fmla="*/ 183 h 194"/>
                          <a:gd name="T8" fmla="*/ 409 w 822"/>
                          <a:gd name="T9" fmla="*/ 194 h 194"/>
                          <a:gd name="T10" fmla="*/ 244 w 822"/>
                          <a:gd name="T11" fmla="*/ 175 h 194"/>
                          <a:gd name="T12" fmla="*/ 152 w 822"/>
                          <a:gd name="T13" fmla="*/ 145 h 194"/>
                          <a:gd name="T14" fmla="*/ 152 w 822"/>
                          <a:gd name="T15" fmla="*/ 145 h 194"/>
                          <a:gd name="T16" fmla="*/ 94 w 822"/>
                          <a:gd name="T17" fmla="*/ 114 h 194"/>
                          <a:gd name="T18" fmla="*/ 0 w 822"/>
                          <a:gd name="T19" fmla="*/ 13 h 194"/>
                          <a:gd name="T20" fmla="*/ 0 w 822"/>
                          <a:gd name="T21" fmla="*/ 12 h 194"/>
                          <a:gd name="T22" fmla="*/ 393 w 822"/>
                          <a:gd name="T23" fmla="*/ 72 h 194"/>
                          <a:gd name="T24" fmla="*/ 822 w 822"/>
                          <a:gd name="T25" fmla="*/ 0 h 19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</a:cxnLst>
                        <a:rect l="0" t="0" r="r" b="b"/>
                        <a:pathLst>
                          <a:path w="822" h="194">
                            <a:moveTo>
                              <a:pt x="822" y="0"/>
                            </a:moveTo>
                            <a:cubicBezTo>
                              <a:pt x="807" y="47"/>
                              <a:pt x="768" y="89"/>
                              <a:pt x="711" y="122"/>
                            </a:cubicBezTo>
                            <a:cubicBezTo>
                              <a:pt x="694" y="132"/>
                              <a:pt x="675" y="141"/>
                              <a:pt x="655" y="149"/>
                            </a:cubicBezTo>
                            <a:cubicBezTo>
                              <a:pt x="619" y="164"/>
                              <a:pt x="579" y="175"/>
                              <a:pt x="536" y="183"/>
                            </a:cubicBezTo>
                            <a:cubicBezTo>
                              <a:pt x="496" y="190"/>
                              <a:pt x="453" y="194"/>
                              <a:pt x="409" y="194"/>
                            </a:cubicBezTo>
                            <a:cubicBezTo>
                              <a:pt x="350" y="194"/>
                              <a:pt x="294" y="187"/>
                              <a:pt x="244" y="175"/>
                            </a:cubicBezTo>
                            <a:cubicBezTo>
                              <a:pt x="211" y="167"/>
                              <a:pt x="180" y="157"/>
                              <a:pt x="152" y="145"/>
                            </a:cubicBezTo>
                            <a:cubicBezTo>
                              <a:pt x="152" y="145"/>
                              <a:pt x="152" y="145"/>
                              <a:pt x="152" y="145"/>
                            </a:cubicBezTo>
                            <a:cubicBezTo>
                              <a:pt x="131" y="136"/>
                              <a:pt x="112" y="125"/>
                              <a:pt x="94" y="114"/>
                            </a:cubicBezTo>
                            <a:cubicBezTo>
                              <a:pt x="49" y="86"/>
                              <a:pt x="16" y="51"/>
                              <a:pt x="0" y="13"/>
                            </a:cubicBezTo>
                            <a:cubicBezTo>
                              <a:pt x="0" y="12"/>
                              <a:pt x="0" y="12"/>
                              <a:pt x="0" y="12"/>
                            </a:cubicBezTo>
                            <a:cubicBezTo>
                              <a:pt x="112" y="50"/>
                              <a:pt x="247" y="72"/>
                              <a:pt x="393" y="72"/>
                            </a:cubicBezTo>
                            <a:cubicBezTo>
                              <a:pt x="555" y="72"/>
                              <a:pt x="704" y="45"/>
                              <a:pt x="82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75000"/>
                        </a:schemeClr>
                      </a:solidFill>
                      <a:ln>
                        <a:noFill/>
                      </a:ln>
                      <a:effectLst>
                        <a:outerShdw blurRad="1270000" sx="102000" sy="102000" algn="ctr" rotWithShape="0">
                          <a:srgbClr val="BF0187"/>
                        </a:outerShdw>
                      </a:effectLst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endParaRPr lang="en-US" sz="900"/>
                      </a:p>
                    </p:txBody>
                  </p:sp>
                  <p:grpSp>
                    <p:nvGrpSpPr>
                      <p:cNvPr id="140" name="Group 139">
                        <a:extLst>
                          <a:ext uri="{FF2B5EF4-FFF2-40B4-BE49-F238E27FC236}">
                            <a16:creationId xmlns:a16="http://schemas.microsoft.com/office/drawing/2014/main" id="{BEEDE45F-7D2E-4BCC-8A83-2E216EAB83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853018" y="4886632"/>
                        <a:ext cx="1660229" cy="998290"/>
                        <a:chOff x="5853018" y="4886632"/>
                        <a:chExt cx="1660229" cy="998290"/>
                      </a:xfrm>
                    </p:grpSpPr>
                    <p:grpSp>
                      <p:nvGrpSpPr>
                        <p:cNvPr id="141" name="Group 140">
                          <a:extLst>
                            <a:ext uri="{FF2B5EF4-FFF2-40B4-BE49-F238E27FC236}">
                              <a16:creationId xmlns:a16="http://schemas.microsoft.com/office/drawing/2014/main" id="{B39868B6-B96D-4958-B929-71B3B5ED99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853018" y="5077329"/>
                          <a:ext cx="1660229" cy="807593"/>
                          <a:chOff x="-7489031" y="-3244854"/>
                          <a:chExt cx="9888538" cy="4810127"/>
                        </a:xfrm>
                      </p:grpSpPr>
                      <p:sp>
                        <p:nvSpPr>
                          <p:cNvPr id="143" name="Freeform 5">
                            <a:extLst>
                              <a:ext uri="{FF2B5EF4-FFF2-40B4-BE49-F238E27FC236}">
                                <a16:creationId xmlns:a16="http://schemas.microsoft.com/office/drawing/2014/main" id="{D9C87D09-36F3-4DC9-B322-E802A5793CF8}"/>
                              </a:ext>
                            </a:extLst>
                          </p:cNvPr>
                          <p:cNvSpPr>
                            <a:spLocks noEditPoints="1"/>
                          </p:cNvSpPr>
                          <p:nvPr/>
                        </p:nvSpPr>
                        <p:spPr bwMode="auto">
                          <a:xfrm>
                            <a:off x="-7489031" y="-3244854"/>
                            <a:ext cx="9888538" cy="4810127"/>
                          </a:xfrm>
                          <a:custGeom>
                            <a:avLst/>
                            <a:gdLst>
                              <a:gd name="T0" fmla="*/ 1123 w 1389"/>
                              <a:gd name="T1" fmla="*/ 606 h 678"/>
                              <a:gd name="T2" fmla="*/ 694 w 1389"/>
                              <a:gd name="T3" fmla="*/ 678 h 678"/>
                              <a:gd name="T4" fmla="*/ 301 w 1389"/>
                              <a:gd name="T5" fmla="*/ 618 h 678"/>
                              <a:gd name="T6" fmla="*/ 0 w 1389"/>
                              <a:gd name="T7" fmla="*/ 339 h 678"/>
                              <a:gd name="T8" fmla="*/ 694 w 1389"/>
                              <a:gd name="T9" fmla="*/ 0 h 678"/>
                              <a:gd name="T10" fmla="*/ 1389 w 1389"/>
                              <a:gd name="T11" fmla="*/ 339 h 678"/>
                              <a:gd name="T12" fmla="*/ 1123 w 1389"/>
                              <a:gd name="T13" fmla="*/ 606 h 678"/>
                              <a:gd name="T14" fmla="*/ 1225 w 1389"/>
                              <a:gd name="T15" fmla="*/ 267 h 678"/>
                              <a:gd name="T16" fmla="*/ 691 w 1389"/>
                              <a:gd name="T17" fmla="*/ 39 h 678"/>
                              <a:gd name="T18" fmla="*/ 157 w 1389"/>
                              <a:gd name="T19" fmla="*/ 267 h 678"/>
                              <a:gd name="T20" fmla="*/ 419 w 1389"/>
                              <a:gd name="T21" fmla="*/ 464 h 678"/>
                              <a:gd name="T22" fmla="*/ 419 w 1389"/>
                              <a:gd name="T23" fmla="*/ 464 h 678"/>
                              <a:gd name="T24" fmla="*/ 691 w 1389"/>
                              <a:gd name="T25" fmla="*/ 496 h 678"/>
                              <a:gd name="T26" fmla="*/ 1225 w 1389"/>
                              <a:gd name="T27" fmla="*/ 267 h 678"/>
                            </a:gdLst>
                            <a:ahLst/>
                            <a:cxnLst>
                              <a:cxn ang="0">
                                <a:pos x="T0" y="T1"/>
                              </a:cxn>
                              <a:cxn ang="0">
                                <a:pos x="T2" y="T3"/>
                              </a:cxn>
                              <a:cxn ang="0">
                                <a:pos x="T4" y="T5"/>
                              </a:cxn>
                              <a:cxn ang="0">
                                <a:pos x="T6" y="T7"/>
                              </a:cxn>
                              <a:cxn ang="0">
                                <a:pos x="T8" y="T9"/>
                              </a:cxn>
                              <a:cxn ang="0">
                                <a:pos x="T10" y="T11"/>
                              </a:cxn>
                              <a:cxn ang="0">
                                <a:pos x="T12" y="T13"/>
                              </a:cxn>
                              <a:cxn ang="0">
                                <a:pos x="T14" y="T15"/>
                              </a:cxn>
                              <a:cxn ang="0">
                                <a:pos x="T16" y="T17"/>
                              </a:cxn>
                              <a:cxn ang="0">
                                <a:pos x="T18" y="T19"/>
                              </a:cxn>
                              <a:cxn ang="0">
                                <a:pos x="T20" y="T21"/>
                              </a:cxn>
                              <a:cxn ang="0">
                                <a:pos x="T22" y="T23"/>
                              </a:cxn>
                              <a:cxn ang="0">
                                <a:pos x="T24" y="T25"/>
                              </a:cxn>
                              <a:cxn ang="0">
                                <a:pos x="T26" y="T27"/>
                              </a:cxn>
                            </a:cxnLst>
                            <a:rect l="0" t="0" r="r" b="b"/>
                            <a:pathLst>
                              <a:path w="1389" h="678">
                                <a:moveTo>
                                  <a:pt x="1123" y="606"/>
                                </a:moveTo>
                                <a:cubicBezTo>
                                  <a:pt x="1005" y="651"/>
                                  <a:pt x="856" y="678"/>
                                  <a:pt x="694" y="678"/>
                                </a:cubicBezTo>
                                <a:cubicBezTo>
                                  <a:pt x="548" y="678"/>
                                  <a:pt x="413" y="656"/>
                                  <a:pt x="301" y="618"/>
                                </a:cubicBezTo>
                                <a:cubicBezTo>
                                  <a:pt x="119" y="557"/>
                                  <a:pt x="0" y="455"/>
                                  <a:pt x="0" y="339"/>
                                </a:cubicBezTo>
                                <a:cubicBezTo>
                                  <a:pt x="0" y="152"/>
                                  <a:pt x="311" y="0"/>
                                  <a:pt x="694" y="0"/>
                                </a:cubicBezTo>
                                <a:cubicBezTo>
                                  <a:pt x="1078" y="0"/>
                                  <a:pt x="1389" y="152"/>
                                  <a:pt x="1389" y="339"/>
                                </a:cubicBezTo>
                                <a:cubicBezTo>
                                  <a:pt x="1389" y="447"/>
                                  <a:pt x="1285" y="543"/>
                                  <a:pt x="1123" y="606"/>
                                </a:cubicBezTo>
                                <a:close/>
                                <a:moveTo>
                                  <a:pt x="1225" y="267"/>
                                </a:moveTo>
                                <a:cubicBezTo>
                                  <a:pt x="1225" y="141"/>
                                  <a:pt x="986" y="39"/>
                                  <a:pt x="691" y="39"/>
                                </a:cubicBezTo>
                                <a:cubicBezTo>
                                  <a:pt x="396" y="39"/>
                                  <a:pt x="157" y="141"/>
                                  <a:pt x="157" y="267"/>
                                </a:cubicBezTo>
                                <a:cubicBezTo>
                                  <a:pt x="157" y="351"/>
                                  <a:pt x="262" y="425"/>
                                  <a:pt x="419" y="464"/>
                                </a:cubicBezTo>
                                <a:cubicBezTo>
                                  <a:pt x="419" y="464"/>
                                  <a:pt x="419" y="464"/>
                                  <a:pt x="419" y="464"/>
                                </a:cubicBezTo>
                                <a:cubicBezTo>
                                  <a:pt x="499" y="485"/>
                                  <a:pt x="592" y="496"/>
                                  <a:pt x="691" y="496"/>
                                </a:cubicBezTo>
                                <a:cubicBezTo>
                                  <a:pt x="986" y="496"/>
                                  <a:pt x="1225" y="394"/>
                                  <a:pt x="1225" y="26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ffectLst>
                            <a:outerShdw blurRad="406400" sx="102000" sy="102000" algn="ctr" rotWithShape="0">
                              <a:schemeClr val="accent1">
                                <a:alpha val="23000"/>
                              </a:schemeClr>
                            </a:outerShdw>
                          </a:effectLst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US" sz="900"/>
                          </a:p>
                        </p:txBody>
                      </p:sp>
                      <p:sp>
                        <p:nvSpPr>
                          <p:cNvPr id="144" name="Freeform: Shape 143">
                            <a:extLst>
                              <a:ext uri="{FF2B5EF4-FFF2-40B4-BE49-F238E27FC236}">
                                <a16:creationId xmlns:a16="http://schemas.microsoft.com/office/drawing/2014/main" id="{849C3D40-1B69-4863-B0F6-4999C669F77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-6447302" y="-2665650"/>
                            <a:ext cx="7796464" cy="3221035"/>
                          </a:xfrm>
                          <a:custGeom>
                            <a:avLst/>
                            <a:gdLst>
                              <a:gd name="connsiteX0" fmla="*/ 6163341 w 7796463"/>
                              <a:gd name="connsiteY0" fmla="*/ 0 h 3221031"/>
                              <a:gd name="connsiteX1" fmla="*/ 6378111 w 7796463"/>
                              <a:gd name="connsiteY1" fmla="*/ 72997 h 3221031"/>
                              <a:gd name="connsiteX2" fmla="*/ 7796463 w 7796463"/>
                              <a:gd name="connsiteY2" fmla="*/ 1440862 h 3221031"/>
                              <a:gd name="connsiteX3" fmla="*/ 3898231 w 7796463"/>
                              <a:gd name="connsiteY3" fmla="*/ 3221031 h 3221031"/>
                              <a:gd name="connsiteX4" fmla="*/ 1912615 w 7796463"/>
                              <a:gd name="connsiteY4" fmla="*/ 2972274 h 3221031"/>
                              <a:gd name="connsiteX5" fmla="*/ 0 w 7796463"/>
                              <a:gd name="connsiteY5" fmla="*/ 1440862 h 3221031"/>
                              <a:gd name="connsiteX6" fmla="*/ 1418352 w 7796463"/>
                              <a:gd name="connsiteY6" fmla="*/ 72997 h 3221031"/>
                              <a:gd name="connsiteX7" fmla="*/ 1564374 w 7796463"/>
                              <a:gd name="connsiteY7" fmla="*/ 23366 h 3221031"/>
                              <a:gd name="connsiteX8" fmla="*/ 1498024 w 7796463"/>
                              <a:gd name="connsiteY8" fmla="*/ 223941 h 3221031"/>
                              <a:gd name="connsiteX9" fmla="*/ 1386512 w 7796463"/>
                              <a:gd name="connsiteY9" fmla="*/ 1038810 h 3221031"/>
                              <a:gd name="connsiteX10" fmla="*/ 1393632 w 7796463"/>
                              <a:gd name="connsiteY10" fmla="*/ 1251738 h 3221031"/>
                              <a:gd name="connsiteX11" fmla="*/ 3793016 w 7796463"/>
                              <a:gd name="connsiteY11" fmla="*/ 2075058 h 3221031"/>
                              <a:gd name="connsiteX12" fmla="*/ 6349037 w 7796463"/>
                              <a:gd name="connsiteY12" fmla="*/ 1109786 h 3221031"/>
                              <a:gd name="connsiteX13" fmla="*/ 6349037 w 7796463"/>
                              <a:gd name="connsiteY13" fmla="*/ 1038810 h 3221031"/>
                              <a:gd name="connsiteX14" fmla="*/ 6237479 w 7796463"/>
                              <a:gd name="connsiteY14" fmla="*/ 223941 h 3221031"/>
                              <a:gd name="connsiteX15" fmla="*/ 6163341 w 7796463"/>
                              <a:gd name="connsiteY15" fmla="*/ 0 h 32210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</a:cxnLst>
                            <a:rect l="l" t="t" r="r" b="b"/>
                            <a:pathLst>
                              <a:path w="7796463" h="3221031">
                                <a:moveTo>
                                  <a:pt x="6163341" y="0"/>
                                </a:moveTo>
                                <a:lnTo>
                                  <a:pt x="6378111" y="72997"/>
                                </a:lnTo>
                                <a:cubicBezTo>
                                  <a:pt x="7244425" y="397977"/>
                                  <a:pt x="7796463" y="889904"/>
                                  <a:pt x="7796463" y="1440862"/>
                                </a:cubicBezTo>
                                <a:cubicBezTo>
                                  <a:pt x="7796463" y="2428117"/>
                                  <a:pt x="6051749" y="3221031"/>
                                  <a:pt x="3898231" y="3221031"/>
                                </a:cubicBezTo>
                                <a:cubicBezTo>
                                  <a:pt x="3175526" y="3221031"/>
                                  <a:pt x="2496620" y="3135521"/>
                                  <a:pt x="1912615" y="2972274"/>
                                </a:cubicBezTo>
                                <a:cubicBezTo>
                                  <a:pt x="766506" y="2669101"/>
                                  <a:pt x="0" y="2093850"/>
                                  <a:pt x="0" y="1440862"/>
                                </a:cubicBezTo>
                                <a:cubicBezTo>
                                  <a:pt x="0" y="889904"/>
                                  <a:pt x="552038" y="397977"/>
                                  <a:pt x="1418352" y="72997"/>
                                </a:cubicBezTo>
                                <a:lnTo>
                                  <a:pt x="1564374" y="23366"/>
                                </a:lnTo>
                                <a:lnTo>
                                  <a:pt x="1498024" y="223941"/>
                                </a:lnTo>
                                <a:cubicBezTo>
                                  <a:pt x="1425560" y="481622"/>
                                  <a:pt x="1386512" y="755351"/>
                                  <a:pt x="1386512" y="1038810"/>
                                </a:cubicBezTo>
                                <a:cubicBezTo>
                                  <a:pt x="1386512" y="1109786"/>
                                  <a:pt x="1386512" y="1180762"/>
                                  <a:pt x="1393632" y="1251738"/>
                                </a:cubicBezTo>
                                <a:cubicBezTo>
                                  <a:pt x="1998818" y="1755667"/>
                                  <a:pt x="2853198" y="2075058"/>
                                  <a:pt x="3793016" y="2075058"/>
                                </a:cubicBezTo>
                                <a:cubicBezTo>
                                  <a:pt x="4811153" y="2075058"/>
                                  <a:pt x="5729611" y="1698886"/>
                                  <a:pt x="6349037" y="1109786"/>
                                </a:cubicBezTo>
                                <a:cubicBezTo>
                                  <a:pt x="6349037" y="1088494"/>
                                  <a:pt x="6349037" y="1067201"/>
                                  <a:pt x="6349037" y="1038810"/>
                                </a:cubicBezTo>
                                <a:cubicBezTo>
                                  <a:pt x="6349037" y="755351"/>
                                  <a:pt x="6309989" y="481622"/>
                                  <a:pt x="6237479" y="223941"/>
                                </a:cubicBezTo>
                                <a:lnTo>
                                  <a:pt x="6163341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9B9D3"/>
                          </a:solidFill>
                          <a:ln>
                            <a:noFill/>
                          </a:ln>
                          <a:effectLst>
                            <a:outerShdw blurRad="457200" sx="96000" sy="96000" algn="ctr" rotWithShape="0">
                              <a:schemeClr val="bg2"/>
                            </a:outerShdw>
                          </a:effectLst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vert="horz" wrap="square" lIns="91440" tIns="45720" rIns="91440" bIns="45720" numCol="1" anchor="t" anchorCtr="0" compatLnSpc="1">
                            <a:prstTxWarp prst="textNoShape">
                              <a:avLst/>
                            </a:prstTxWarp>
                          </a:bodyPr>
                          <a:lstStyle/>
                          <a:p>
                            <a:endParaRPr lang="en-US" sz="900"/>
                          </a:p>
                        </p:txBody>
                      </p:sp>
                    </p:grpSp>
                    <p:sp>
                      <p:nvSpPr>
                        <p:cNvPr id="142" name="Freeform 16">
                          <a:extLst>
                            <a:ext uri="{FF2B5EF4-FFF2-40B4-BE49-F238E27FC236}">
                              <a16:creationId xmlns:a16="http://schemas.microsoft.com/office/drawing/2014/main" id="{2A1F39EB-3521-443F-B84B-E543C42B1F4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6261797" y="4886632"/>
                          <a:ext cx="833179" cy="635147"/>
                        </a:xfrm>
                        <a:custGeom>
                          <a:avLst/>
                          <a:gdLst>
                            <a:gd name="T0" fmla="*/ 697 w 697"/>
                            <a:gd name="T1" fmla="*/ 387 h 533"/>
                            <a:gd name="T2" fmla="*/ 697 w 697"/>
                            <a:gd name="T3" fmla="*/ 397 h 533"/>
                            <a:gd name="T4" fmla="*/ 338 w 697"/>
                            <a:gd name="T5" fmla="*/ 533 h 533"/>
                            <a:gd name="T6" fmla="*/ 1 w 697"/>
                            <a:gd name="T7" fmla="*/ 417 h 533"/>
                            <a:gd name="T8" fmla="*/ 0 w 697"/>
                            <a:gd name="T9" fmla="*/ 387 h 533"/>
                            <a:gd name="T10" fmla="*/ 348 w 697"/>
                            <a:gd name="T11" fmla="*/ 0 h 533"/>
                            <a:gd name="T12" fmla="*/ 697 w 697"/>
                            <a:gd name="T13" fmla="*/ 387 h 5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</a:cxnLst>
                          <a:rect l="0" t="0" r="r" b="b"/>
                          <a:pathLst>
                            <a:path w="697" h="533">
                              <a:moveTo>
                                <a:pt x="697" y="387"/>
                              </a:moveTo>
                              <a:cubicBezTo>
                                <a:pt x="697" y="391"/>
                                <a:pt x="697" y="394"/>
                                <a:pt x="697" y="397"/>
                              </a:cubicBezTo>
                              <a:cubicBezTo>
                                <a:pt x="610" y="480"/>
                                <a:pt x="481" y="533"/>
                                <a:pt x="338" y="533"/>
                              </a:cubicBezTo>
                              <a:cubicBezTo>
                                <a:pt x="206" y="533"/>
                                <a:pt x="86" y="488"/>
                                <a:pt x="1" y="417"/>
                              </a:cubicBezTo>
                              <a:cubicBezTo>
                                <a:pt x="0" y="407"/>
                                <a:pt x="0" y="397"/>
                                <a:pt x="0" y="387"/>
                              </a:cubicBezTo>
                              <a:cubicBezTo>
                                <a:pt x="0" y="174"/>
                                <a:pt x="156" y="0"/>
                                <a:pt x="348" y="0"/>
                              </a:cubicBezTo>
                              <a:cubicBezTo>
                                <a:pt x="541" y="0"/>
                                <a:pt x="697" y="174"/>
                                <a:pt x="697" y="387"/>
                              </a:cubicBezTo>
                              <a:close/>
                            </a:path>
                          </a:pathLst>
                        </a:custGeom>
                        <a:gradFill>
                          <a:gsLst>
                            <a:gs pos="0">
                              <a:schemeClr val="bg1">
                                <a:alpha val="78000"/>
                              </a:schemeClr>
                            </a:gs>
                            <a:gs pos="32000">
                              <a:schemeClr val="bg1">
                                <a:alpha val="86000"/>
                              </a:schemeClr>
                            </a:gs>
                            <a:gs pos="86000">
                              <a:schemeClr val="bg1">
                                <a:alpha val="0"/>
                              </a:schemeClr>
                            </a:gs>
                          </a:gsLst>
                          <a:lin ang="5400000" scaled="1"/>
                        </a:gradFill>
                        <a:ln>
                          <a:noFill/>
                        </a:ln>
                        <a:effectLst>
                          <a:outerShdw blurRad="457200" sx="102000" sy="102000" algn="ctr" rotWithShape="0">
                            <a:schemeClr val="bg1">
                              <a:lumMod val="95000"/>
                            </a:schemeClr>
                          </a:outerShdw>
                        </a:effectLst>
                      </p:spPr>
                      <p:txBody>
                        <a:bodyPr vert="horz" wrap="square" lIns="91440" tIns="45720" rIns="91440" bIns="45720" numCol="1" anchor="t" anchorCtr="0" compatLnSpc="1">
                          <a:prstTxWarp prst="textNoShape">
                            <a:avLst/>
                          </a:prstTxWarp>
                        </a:bodyPr>
                        <a:lstStyle/>
                        <a:p>
                          <a:endParaRPr lang="en-US" sz="900"/>
                        </a:p>
                      </p:txBody>
                    </p:sp>
                  </p:grpSp>
                </p:grpSp>
              </p:grpSp>
            </p:grpSp>
            <p:sp>
              <p:nvSpPr>
                <p:cNvPr id="134" name="Freeform 11">
                  <a:extLst>
                    <a:ext uri="{FF2B5EF4-FFF2-40B4-BE49-F238E27FC236}">
                      <a16:creationId xmlns:a16="http://schemas.microsoft.com/office/drawing/2014/main" id="{6913D933-6A97-4607-8C63-7C9EAA27A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75269" y="4906058"/>
                  <a:ext cx="216424" cy="54639"/>
                </a:xfrm>
                <a:custGeom>
                  <a:avLst/>
                  <a:gdLst>
                    <a:gd name="T0" fmla="*/ 103 w 181"/>
                    <a:gd name="T1" fmla="*/ 0 h 46"/>
                    <a:gd name="T2" fmla="*/ 181 w 181"/>
                    <a:gd name="T3" fmla="*/ 23 h 46"/>
                    <a:gd name="T4" fmla="*/ 90 w 181"/>
                    <a:gd name="T5" fmla="*/ 46 h 46"/>
                    <a:gd name="T6" fmla="*/ 0 w 181"/>
                    <a:gd name="T7" fmla="*/ 23 h 46"/>
                    <a:gd name="T8" fmla="*/ 77 w 181"/>
                    <a:gd name="T9" fmla="*/ 0 h 46"/>
                    <a:gd name="T10" fmla="*/ 77 w 181"/>
                    <a:gd name="T11" fmla="*/ 12 h 46"/>
                    <a:gd name="T12" fmla="*/ 103 w 181"/>
                    <a:gd name="T13" fmla="*/ 12 h 46"/>
                    <a:gd name="T14" fmla="*/ 103 w 181"/>
                    <a:gd name="T1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1" h="46">
                      <a:moveTo>
                        <a:pt x="103" y="0"/>
                      </a:moveTo>
                      <a:cubicBezTo>
                        <a:pt x="147" y="1"/>
                        <a:pt x="181" y="11"/>
                        <a:pt x="181" y="23"/>
                      </a:cubicBezTo>
                      <a:cubicBezTo>
                        <a:pt x="181" y="35"/>
                        <a:pt x="140" y="46"/>
                        <a:pt x="90" y="46"/>
                      </a:cubicBezTo>
                      <a:cubicBezTo>
                        <a:pt x="40" y="46"/>
                        <a:pt x="0" y="35"/>
                        <a:pt x="0" y="23"/>
                      </a:cubicBezTo>
                      <a:cubicBezTo>
                        <a:pt x="0" y="11"/>
                        <a:pt x="33" y="1"/>
                        <a:pt x="77" y="0"/>
                      </a:cubicBezTo>
                      <a:cubicBezTo>
                        <a:pt x="77" y="12"/>
                        <a:pt x="77" y="12"/>
                        <a:pt x="77" y="12"/>
                      </a:cubicBezTo>
                      <a:cubicBezTo>
                        <a:pt x="103" y="12"/>
                        <a:pt x="103" y="12"/>
                        <a:pt x="103" y="12"/>
                      </a:cubicBezTo>
                      <a:lnTo>
                        <a:pt x="10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ffectLst>
                  <a:softEdge rad="0"/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900"/>
                </a:p>
              </p:txBody>
            </p:sp>
          </p:grpSp>
          <p:sp>
            <p:nvSpPr>
              <p:cNvPr id="130" name="Freeform 12">
                <a:extLst>
                  <a:ext uri="{FF2B5EF4-FFF2-40B4-BE49-F238E27FC236}">
                    <a16:creationId xmlns:a16="http://schemas.microsoft.com/office/drawing/2014/main" id="{E591A452-E73A-4140-81A7-44848D7E0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1509" y="4736670"/>
                <a:ext cx="102616" cy="101282"/>
              </a:xfrm>
              <a:custGeom>
                <a:avLst/>
                <a:gdLst>
                  <a:gd name="T0" fmla="*/ 43 w 86"/>
                  <a:gd name="T1" fmla="*/ 0 h 85"/>
                  <a:gd name="T2" fmla="*/ 86 w 86"/>
                  <a:gd name="T3" fmla="*/ 43 h 85"/>
                  <a:gd name="T4" fmla="*/ 56 w 86"/>
                  <a:gd name="T5" fmla="*/ 83 h 85"/>
                  <a:gd name="T6" fmla="*/ 43 w 86"/>
                  <a:gd name="T7" fmla="*/ 85 h 85"/>
                  <a:gd name="T8" fmla="*/ 30 w 86"/>
                  <a:gd name="T9" fmla="*/ 83 h 85"/>
                  <a:gd name="T10" fmla="*/ 0 w 86"/>
                  <a:gd name="T11" fmla="*/ 43 h 85"/>
                  <a:gd name="T12" fmla="*/ 43 w 86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85">
                    <a:moveTo>
                      <a:pt x="43" y="0"/>
                    </a:moveTo>
                    <a:cubicBezTo>
                      <a:pt x="67" y="0"/>
                      <a:pt x="86" y="19"/>
                      <a:pt x="86" y="43"/>
                    </a:cubicBezTo>
                    <a:cubicBezTo>
                      <a:pt x="86" y="62"/>
                      <a:pt x="73" y="78"/>
                      <a:pt x="56" y="83"/>
                    </a:cubicBezTo>
                    <a:cubicBezTo>
                      <a:pt x="52" y="85"/>
                      <a:pt x="48" y="85"/>
                      <a:pt x="43" y="85"/>
                    </a:cubicBezTo>
                    <a:cubicBezTo>
                      <a:pt x="39" y="85"/>
                      <a:pt x="34" y="85"/>
                      <a:pt x="30" y="83"/>
                    </a:cubicBezTo>
                    <a:cubicBezTo>
                      <a:pt x="13" y="78"/>
                      <a:pt x="0" y="62"/>
                      <a:pt x="0" y="43"/>
                    </a:cubicBezTo>
                    <a:cubicBezTo>
                      <a:pt x="0" y="19"/>
                      <a:pt x="20" y="0"/>
                      <a:pt x="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190500" dist="38100" dir="16200000" rotWithShape="0">
                  <a:srgbClr val="CD56AF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900"/>
              </a:p>
            </p:txBody>
          </p:sp>
        </p:grpSp>
        <p:sp>
          <p:nvSpPr>
            <p:cNvPr id="128" name="Freeform 13">
              <a:extLst>
                <a:ext uri="{FF2B5EF4-FFF2-40B4-BE49-F238E27FC236}">
                  <a16:creationId xmlns:a16="http://schemas.microsoft.com/office/drawing/2014/main" id="{1124A31F-10CD-475A-8BE9-C2ED2161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7233" y="4835693"/>
              <a:ext cx="31184" cy="84757"/>
            </a:xfrm>
            <a:custGeom>
              <a:avLst/>
              <a:gdLst>
                <a:gd name="T0" fmla="*/ 26 w 26"/>
                <a:gd name="T1" fmla="*/ 59 h 71"/>
                <a:gd name="T2" fmla="*/ 26 w 26"/>
                <a:gd name="T3" fmla="*/ 71 h 71"/>
                <a:gd name="T4" fmla="*/ 0 w 26"/>
                <a:gd name="T5" fmla="*/ 71 h 71"/>
                <a:gd name="T6" fmla="*/ 0 w 26"/>
                <a:gd name="T7" fmla="*/ 59 h 71"/>
                <a:gd name="T8" fmla="*/ 0 w 26"/>
                <a:gd name="T9" fmla="*/ 0 h 71"/>
                <a:gd name="T10" fmla="*/ 0 w 26"/>
                <a:gd name="T11" fmla="*/ 0 h 71"/>
                <a:gd name="T12" fmla="*/ 13 w 26"/>
                <a:gd name="T13" fmla="*/ 2 h 71"/>
                <a:gd name="T14" fmla="*/ 26 w 26"/>
                <a:gd name="T15" fmla="*/ 0 h 71"/>
                <a:gd name="T16" fmla="*/ 26 w 26"/>
                <a:gd name="T17" fmla="*/ 0 h 71"/>
                <a:gd name="T18" fmla="*/ 26 w 26"/>
                <a:gd name="T19" fmla="*/ 5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71">
                  <a:moveTo>
                    <a:pt x="26" y="59"/>
                  </a:moveTo>
                  <a:cubicBezTo>
                    <a:pt x="26" y="71"/>
                    <a:pt x="26" y="71"/>
                    <a:pt x="26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9" y="2"/>
                    <a:pt x="13" y="2"/>
                  </a:cubicBezTo>
                  <a:cubicBezTo>
                    <a:pt x="18" y="2"/>
                    <a:pt x="22" y="2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lnTo>
                    <a:pt x="26" y="59"/>
                  </a:lnTo>
                  <a:close/>
                </a:path>
              </a:pathLst>
            </a:custGeom>
            <a:solidFill>
              <a:srgbClr val="02D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44" name="Oval 43">
            <a:extLst>
              <a:ext uri="{FF2B5EF4-FFF2-40B4-BE49-F238E27FC236}">
                <a16:creationId xmlns:a16="http://schemas.microsoft.com/office/drawing/2014/main" id="{D86B0C30-6838-4DD4-877B-C051D42C38BB}"/>
              </a:ext>
            </a:extLst>
          </p:cNvPr>
          <p:cNvSpPr/>
          <p:nvPr userDrawn="1"/>
        </p:nvSpPr>
        <p:spPr>
          <a:xfrm flipV="1">
            <a:off x="11355597" y="2083406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4A332856-6B3D-42F7-A75F-8569A730D515}"/>
              </a:ext>
            </a:extLst>
          </p:cNvPr>
          <p:cNvSpPr/>
          <p:nvPr userDrawn="1"/>
        </p:nvSpPr>
        <p:spPr>
          <a:xfrm>
            <a:off x="8567144" y="1544823"/>
            <a:ext cx="38258" cy="382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AAAC522E-3265-4F6D-B30C-92874728F57C}"/>
              </a:ext>
            </a:extLst>
          </p:cNvPr>
          <p:cNvSpPr/>
          <p:nvPr userDrawn="1"/>
        </p:nvSpPr>
        <p:spPr>
          <a:xfrm>
            <a:off x="9123771" y="323048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75C2154B-2D68-40AE-B3D7-6FA99CEF8782}"/>
              </a:ext>
            </a:extLst>
          </p:cNvPr>
          <p:cNvGrpSpPr/>
          <p:nvPr userDrawn="1"/>
        </p:nvGrpSpPr>
        <p:grpSpPr>
          <a:xfrm rot="20228232">
            <a:off x="13505254" y="-665841"/>
            <a:ext cx="1777103" cy="230299"/>
            <a:chOff x="2764511" y="5842569"/>
            <a:chExt cx="8381724" cy="1086064"/>
          </a:xfrm>
        </p:grpSpPr>
        <p:sp>
          <p:nvSpPr>
            <p:cNvPr id="90" name="Rectangle: Rounded Corners 89">
              <a:extLst>
                <a:ext uri="{FF2B5EF4-FFF2-40B4-BE49-F238E27FC236}">
                  <a16:creationId xmlns:a16="http://schemas.microsoft.com/office/drawing/2014/main" id="{AB81B127-D91A-4D51-9BD8-1CF4F9C23403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15D3C6B1-1416-4BCD-A466-8EB01DC312E8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548BB01-F109-4ABD-9BD1-DE6D29B0D773}"/>
              </a:ext>
            </a:extLst>
          </p:cNvPr>
          <p:cNvGrpSpPr/>
          <p:nvPr userDrawn="1"/>
        </p:nvGrpSpPr>
        <p:grpSpPr>
          <a:xfrm rot="20228232">
            <a:off x="14440240" y="3115337"/>
            <a:ext cx="1777103" cy="230299"/>
            <a:chOff x="2764511" y="5842569"/>
            <a:chExt cx="8381724" cy="1086064"/>
          </a:xfrm>
        </p:grpSpPr>
        <p:sp>
          <p:nvSpPr>
            <p:cNvPr id="93" name="Rectangle: Rounded Corners 92">
              <a:extLst>
                <a:ext uri="{FF2B5EF4-FFF2-40B4-BE49-F238E27FC236}">
                  <a16:creationId xmlns:a16="http://schemas.microsoft.com/office/drawing/2014/main" id="{78C80E0B-154B-4A08-9AC5-9322E90844DA}"/>
                </a:ext>
              </a:extLst>
            </p:cNvPr>
            <p:cNvSpPr/>
            <p:nvPr/>
          </p:nvSpPr>
          <p:spPr>
            <a:xfrm>
              <a:off x="2798696" y="5842569"/>
              <a:ext cx="8347539" cy="108606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E0521F7D-046F-45ED-888C-F209418D2B4B}"/>
                </a:ext>
              </a:extLst>
            </p:cNvPr>
            <p:cNvSpPr/>
            <p:nvPr/>
          </p:nvSpPr>
          <p:spPr>
            <a:xfrm>
              <a:off x="2764511" y="5866056"/>
              <a:ext cx="1143000" cy="1039091"/>
            </a:xfrm>
            <a:prstGeom prst="ellipse">
              <a:avLst/>
            </a:prstGeom>
            <a:solidFill>
              <a:schemeClr val="bg1">
                <a:lumMod val="95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30411351-6889-4F9F-945D-26EDD8B42168}"/>
              </a:ext>
            </a:extLst>
          </p:cNvPr>
          <p:cNvSpPr/>
          <p:nvPr userDrawn="1"/>
        </p:nvSpPr>
        <p:spPr bwMode="auto">
          <a:xfrm>
            <a:off x="-3077542" y="-1637807"/>
            <a:ext cx="18075648" cy="10714535"/>
          </a:xfrm>
          <a:custGeom>
            <a:avLst/>
            <a:gdLst>
              <a:gd name="connsiteX0" fmla="*/ 24387176 w 28859994"/>
              <a:gd name="connsiteY0" fmla="*/ 181276 h 17104844"/>
              <a:gd name="connsiteX1" fmla="*/ 24264524 w 28859994"/>
              <a:gd name="connsiteY1" fmla="*/ 218919 h 17104844"/>
              <a:gd name="connsiteX2" fmla="*/ 18341620 w 28859994"/>
              <a:gd name="connsiteY2" fmla="*/ 329545 h 17104844"/>
              <a:gd name="connsiteX3" fmla="*/ 16650412 w 28859994"/>
              <a:gd name="connsiteY3" fmla="*/ 784831 h 17104844"/>
              <a:gd name="connsiteX4" fmla="*/ 15732762 w 28859994"/>
              <a:gd name="connsiteY4" fmla="*/ 4601652 h 17104844"/>
              <a:gd name="connsiteX5" fmla="*/ 13063235 w 28859994"/>
              <a:gd name="connsiteY5" fmla="*/ 7910068 h 17104844"/>
              <a:gd name="connsiteX6" fmla="*/ 11265853 w 28859994"/>
              <a:gd name="connsiteY6" fmla="*/ 9708449 h 17104844"/>
              <a:gd name="connsiteX7" fmla="*/ 11993907 w 28859994"/>
              <a:gd name="connsiteY7" fmla="*/ 10907372 h 17104844"/>
              <a:gd name="connsiteX8" fmla="*/ 13032898 w 28859994"/>
              <a:gd name="connsiteY8" fmla="*/ 12553990 h 17104844"/>
              <a:gd name="connsiteX9" fmla="*/ 11576095 w 28859994"/>
              <a:gd name="connsiteY9" fmla="*/ 13644797 h 17104844"/>
              <a:gd name="connsiteX10" fmla="*/ 11635898 w 28859994"/>
              <a:gd name="connsiteY10" fmla="*/ 13716001 h 17104844"/>
              <a:gd name="connsiteX11" fmla="*/ 24310162 w 28859994"/>
              <a:gd name="connsiteY11" fmla="*/ 13716001 h 17104844"/>
              <a:gd name="connsiteX12" fmla="*/ 24341320 w 28859994"/>
              <a:gd name="connsiteY12" fmla="*/ 13696401 h 17104844"/>
              <a:gd name="connsiteX13" fmla="*/ 24387176 w 28859994"/>
              <a:gd name="connsiteY13" fmla="*/ 13658623 h 17104844"/>
              <a:gd name="connsiteX14" fmla="*/ 0 w 28859994"/>
              <a:gd name="connsiteY14" fmla="*/ 0 h 17104844"/>
              <a:gd name="connsiteX15" fmla="*/ 28859994 w 28859994"/>
              <a:gd name="connsiteY15" fmla="*/ 0 h 17104844"/>
              <a:gd name="connsiteX16" fmla="*/ 28859994 w 28859994"/>
              <a:gd name="connsiteY16" fmla="*/ 17104844 h 17104844"/>
              <a:gd name="connsiteX17" fmla="*/ 0 w 28859994"/>
              <a:gd name="connsiteY17" fmla="*/ 17104844 h 17104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8859994" h="17104844">
                <a:moveTo>
                  <a:pt x="24387176" y="181276"/>
                </a:moveTo>
                <a:lnTo>
                  <a:pt x="24264524" y="218919"/>
                </a:lnTo>
                <a:cubicBezTo>
                  <a:pt x="22476024" y="710136"/>
                  <a:pt x="20595456" y="386455"/>
                  <a:pt x="18341620" y="329545"/>
                </a:cubicBezTo>
                <a:cubicBezTo>
                  <a:pt x="17750078" y="314370"/>
                  <a:pt x="17158534" y="466130"/>
                  <a:pt x="16650412" y="784831"/>
                </a:cubicBezTo>
                <a:cubicBezTo>
                  <a:pt x="15179138" y="1702993"/>
                  <a:pt x="15838938" y="3068854"/>
                  <a:pt x="15732762" y="4601652"/>
                </a:cubicBezTo>
                <a:cubicBezTo>
                  <a:pt x="15611421" y="6422798"/>
                  <a:pt x="14944039" y="7211962"/>
                  <a:pt x="13063235" y="7910068"/>
                </a:cubicBezTo>
                <a:cubicBezTo>
                  <a:pt x="11751220" y="8395706"/>
                  <a:pt x="11265853" y="9040695"/>
                  <a:pt x="11265853" y="9708449"/>
                </a:cubicBezTo>
                <a:cubicBezTo>
                  <a:pt x="11265853" y="10209264"/>
                  <a:pt x="11554039" y="10672139"/>
                  <a:pt x="11993907" y="10907372"/>
                </a:cubicBezTo>
                <a:cubicBezTo>
                  <a:pt x="12964644" y="11446126"/>
                  <a:pt x="14724107" y="12083528"/>
                  <a:pt x="13032898" y="12553990"/>
                </a:cubicBezTo>
                <a:cubicBezTo>
                  <a:pt x="11614711" y="12950469"/>
                  <a:pt x="11372263" y="13346948"/>
                  <a:pt x="11576095" y="13644797"/>
                </a:cubicBezTo>
                <a:lnTo>
                  <a:pt x="11635898" y="13716001"/>
                </a:lnTo>
                <a:lnTo>
                  <a:pt x="24310162" y="13716001"/>
                </a:lnTo>
                <a:lnTo>
                  <a:pt x="24341320" y="13696401"/>
                </a:lnTo>
                <a:lnTo>
                  <a:pt x="24387176" y="13658623"/>
                </a:lnTo>
                <a:close/>
                <a:moveTo>
                  <a:pt x="0" y="0"/>
                </a:moveTo>
                <a:lnTo>
                  <a:pt x="28859994" y="0"/>
                </a:lnTo>
                <a:lnTo>
                  <a:pt x="28859994" y="17104844"/>
                </a:lnTo>
                <a:lnTo>
                  <a:pt x="0" y="1710484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ffectLst>
            <a:outerShdw blurRad="317500" dir="2700000" sx="99000" sy="99000" algn="ctr" rotWithShape="0">
              <a:srgbClr val="000000">
                <a:alpha val="76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DCAE00E4-97A8-4493-9E8D-DA52523474CF}"/>
              </a:ext>
            </a:extLst>
          </p:cNvPr>
          <p:cNvSpPr/>
          <p:nvPr userDrawn="1"/>
        </p:nvSpPr>
        <p:spPr>
          <a:xfrm>
            <a:off x="592390" y="3837358"/>
            <a:ext cx="212205" cy="212233"/>
          </a:xfrm>
          <a:prstGeom prst="ellipse">
            <a:avLst/>
          </a:prstGeom>
          <a:solidFill>
            <a:srgbClr val="FD8E5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21" name="Oval 120">
            <a:extLst>
              <a:ext uri="{FF2B5EF4-FFF2-40B4-BE49-F238E27FC236}">
                <a16:creationId xmlns:a16="http://schemas.microsoft.com/office/drawing/2014/main" id="{BF5B8EF4-BA87-436D-A894-12D8CEEF1336}"/>
              </a:ext>
            </a:extLst>
          </p:cNvPr>
          <p:cNvSpPr/>
          <p:nvPr userDrawn="1"/>
        </p:nvSpPr>
        <p:spPr>
          <a:xfrm>
            <a:off x="5219911" y="2187106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64EF24D9-A052-4A91-B5E3-8A6A7A490AEF}"/>
              </a:ext>
            </a:extLst>
          </p:cNvPr>
          <p:cNvSpPr/>
          <p:nvPr userDrawn="1"/>
        </p:nvSpPr>
        <p:spPr>
          <a:xfrm flipV="1">
            <a:off x="4667387" y="4636977"/>
            <a:ext cx="54661" cy="5466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3" name="Oval 122">
            <a:extLst>
              <a:ext uri="{FF2B5EF4-FFF2-40B4-BE49-F238E27FC236}">
                <a16:creationId xmlns:a16="http://schemas.microsoft.com/office/drawing/2014/main" id="{07A3046D-685A-42B7-9351-914E53876574}"/>
              </a:ext>
            </a:extLst>
          </p:cNvPr>
          <p:cNvSpPr/>
          <p:nvPr userDrawn="1"/>
        </p:nvSpPr>
        <p:spPr>
          <a:xfrm flipH="1">
            <a:off x="945640" y="1093314"/>
            <a:ext cx="24778" cy="2478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4" name="Oval 123">
            <a:extLst>
              <a:ext uri="{FF2B5EF4-FFF2-40B4-BE49-F238E27FC236}">
                <a16:creationId xmlns:a16="http://schemas.microsoft.com/office/drawing/2014/main" id="{8DFF1F43-8085-410E-9ECB-9F8FBA3352C5}"/>
              </a:ext>
            </a:extLst>
          </p:cNvPr>
          <p:cNvSpPr/>
          <p:nvPr userDrawn="1"/>
        </p:nvSpPr>
        <p:spPr>
          <a:xfrm>
            <a:off x="6535741" y="224182"/>
            <a:ext cx="49090" cy="49096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5" name="Oval 124">
            <a:extLst>
              <a:ext uri="{FF2B5EF4-FFF2-40B4-BE49-F238E27FC236}">
                <a16:creationId xmlns:a16="http://schemas.microsoft.com/office/drawing/2014/main" id="{6E79883A-6DCE-4FDB-AD5C-03F0A85F6657}"/>
              </a:ext>
            </a:extLst>
          </p:cNvPr>
          <p:cNvSpPr/>
          <p:nvPr userDrawn="1"/>
        </p:nvSpPr>
        <p:spPr>
          <a:xfrm>
            <a:off x="1845005" y="5737819"/>
            <a:ext cx="380622" cy="38067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99" name="Oval 98">
            <a:extLst>
              <a:ext uri="{FF2B5EF4-FFF2-40B4-BE49-F238E27FC236}">
                <a16:creationId xmlns:a16="http://schemas.microsoft.com/office/drawing/2014/main" id="{2CA566C6-FC46-4046-B9BD-CCB559367B68}"/>
              </a:ext>
            </a:extLst>
          </p:cNvPr>
          <p:cNvSpPr/>
          <p:nvPr userDrawn="1"/>
        </p:nvSpPr>
        <p:spPr>
          <a:xfrm>
            <a:off x="3035393" y="273278"/>
            <a:ext cx="602697" cy="602776"/>
          </a:xfrm>
          <a:prstGeom prst="ellipse">
            <a:avLst/>
          </a:prstGeom>
          <a:solidFill>
            <a:srgbClr val="FCB736"/>
          </a:solidFill>
          <a:ln>
            <a:noFill/>
          </a:ln>
          <a:effectLst>
            <a:outerShdw blurRad="673100" dist="241300" dir="5400000" algn="ctr" rotWithShape="0">
              <a:srgbClr val="FCB736">
                <a:alpha val="66667"/>
              </a:srgbClr>
            </a:outerShdw>
          </a:effectLst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algn="ctr" defTabSz="457109"/>
            <a:endParaRPr lang="en-US" sz="4399">
              <a:solidFill>
                <a:srgbClr val="FFFFFF"/>
              </a:solidFill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D05D02D-B04A-433F-BD7C-5F2243E50072}"/>
              </a:ext>
            </a:extLst>
          </p:cNvPr>
          <p:cNvGrpSpPr/>
          <p:nvPr userDrawn="1"/>
        </p:nvGrpSpPr>
        <p:grpSpPr>
          <a:xfrm>
            <a:off x="203242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A7155139-8D5A-4F95-82B0-BB53CFFC3FE3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1A681C2-2525-48E8-99FC-CE527A3BF9DA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676546BA-EC4F-4751-8A7B-9F1630301E7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4" name="Slide Number Placeholder 5">
            <a:extLst>
              <a:ext uri="{FF2B5EF4-FFF2-40B4-BE49-F238E27FC236}">
                <a16:creationId xmlns:a16="http://schemas.microsoft.com/office/drawing/2014/main" id="{6D1AFADE-CFE8-4774-AE61-2D8271548AB7}"/>
              </a:ext>
            </a:extLst>
          </p:cNvPr>
          <p:cNvSpPr txBox="1">
            <a:spLocks/>
          </p:cNvSpPr>
          <p:nvPr userDrawn="1"/>
        </p:nvSpPr>
        <p:spPr>
          <a:xfrm>
            <a:off x="11672690" y="636658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08C2B5DE-A65C-420E-A661-F0FF5E5EA741}"/>
              </a:ext>
            </a:extLst>
          </p:cNvPr>
          <p:cNvSpPr txBox="1"/>
          <p:nvPr userDrawn="1"/>
        </p:nvSpPr>
        <p:spPr>
          <a:xfrm rot="16200000">
            <a:off x="-487301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3474258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600000" y="6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7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5409E-6 4.07407E-6 L -1.36448 1.06875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4.55409E-6 4.07407E-6 L -1.36448 1.06875 " pathEditMode="relative" rAng="0" ptsTypes="AA">
                                      <p:cBhvr>
                                        <p:cTn id="34" dur="17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27" y="53438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" dur="3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1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621 2.22222E-6 C 0.07304 2.22222E-6 0.21026 -0.12917 0.21026 -0.2882 C 0.21026 -0.44676 0.07304 -0.57639 -0.09621 -0.57639 C -0.26553 -0.57639 -0.40236 -0.44676 -0.40236 -0.2882 C -0.40236 -0.12917 -0.26553 2.22222E-6 -0.09621 2.22222E-6 Z " pathEditMode="relative" rAng="0" ptsTypes="AAAAA">
                                      <p:cBhvr>
                                        <p:cTn id="38" dur="6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2881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6" dur="1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54" dur="1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62" dur="1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4041E-7 -1.85185E-6 L -0.00091 0.08519 " pathEditMode="relative" rAng="0" ptsTypes="AA">
                                      <p:cBhvr>
                                        <p:cTn id="64" dur="1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repeatCount="indefinite" accel="50000" decel="50000" autoRev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3.8094E-6 -3.33333E-6 L -0.00091 0.08519 " pathEditMode="relative" rAng="0" ptsTypes="AA">
                                      <p:cBhvr>
                                        <p:cTn id="66" dur="1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0779E-6 0 L -0.00091 0.08519 " pathEditMode="relative" rAng="0" ptsTypes="AA">
                                      <p:cBhvr>
                                        <p:cTn id="68" dur="1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repeatCount="indefinite" accel="50000" decel="50000" autoRev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2.28356E-6 3.7037E-6 L -0.00091 0.08518 " pathEditMode="relative" rAng="0" ptsTypes="AA">
                                      <p:cBhvr>
                                        <p:cTn id="70" dur="17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" y="4259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119" grpId="0" animBg="1"/>
      <p:bldP spid="119" grpId="1" animBg="1"/>
      <p:bldP spid="44" grpId="0" animBg="1"/>
      <p:bldP spid="45" grpId="0" animBg="1"/>
      <p:bldP spid="46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99" grpId="0" animBg="1"/>
      <p:bldP spid="105" grpId="0"/>
    </p:bldLst>
  </p:timing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Custom Layout">
    <p:bg>
      <p:bgPr>
        <a:gradFill>
          <a:gsLst>
            <a:gs pos="0">
              <a:schemeClr val="accent1"/>
            </a:gs>
            <a:gs pos="45000">
              <a:srgbClr val="29084F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8A676939-F6A7-46FD-BD2E-47AB1969D0A3}"/>
              </a:ext>
            </a:extLst>
          </p:cNvPr>
          <p:cNvSpPr/>
          <p:nvPr userDrawn="1"/>
        </p:nvSpPr>
        <p:spPr>
          <a:xfrm flipV="1">
            <a:off x="3240702" y="3761452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15CE6F28-4BD3-4351-B0C5-505BCECC44E8}"/>
              </a:ext>
            </a:extLst>
          </p:cNvPr>
          <p:cNvSpPr/>
          <p:nvPr userDrawn="1"/>
        </p:nvSpPr>
        <p:spPr>
          <a:xfrm>
            <a:off x="7654759" y="599055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A8DE3239-1743-41D2-8152-A840EBDD795B}"/>
              </a:ext>
            </a:extLst>
          </p:cNvPr>
          <p:cNvSpPr/>
          <p:nvPr userDrawn="1"/>
        </p:nvSpPr>
        <p:spPr>
          <a:xfrm>
            <a:off x="11150585" y="532077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9C7600E-0412-4BDB-8C03-7F6D1D8B1849}"/>
              </a:ext>
            </a:extLst>
          </p:cNvPr>
          <p:cNvSpPr/>
          <p:nvPr userDrawn="1"/>
        </p:nvSpPr>
        <p:spPr>
          <a:xfrm>
            <a:off x="4227945" y="67112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5387E44-9791-46A9-8A04-8C83D694AAB6}"/>
              </a:ext>
            </a:extLst>
          </p:cNvPr>
          <p:cNvSpPr/>
          <p:nvPr userDrawn="1"/>
        </p:nvSpPr>
        <p:spPr>
          <a:xfrm flipV="1">
            <a:off x="10456683" y="5694305"/>
            <a:ext cx="55883" cy="5589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94AE6C78-A681-4CF1-822B-542EE0050FF1}"/>
              </a:ext>
            </a:extLst>
          </p:cNvPr>
          <p:cNvSpPr/>
          <p:nvPr userDrawn="1"/>
        </p:nvSpPr>
        <p:spPr>
          <a:xfrm flipV="1">
            <a:off x="3974486" y="5630234"/>
            <a:ext cx="54661" cy="5466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3BC794E6-1F58-41FB-AD5D-1F3F72C922C1}"/>
              </a:ext>
            </a:extLst>
          </p:cNvPr>
          <p:cNvSpPr/>
          <p:nvPr userDrawn="1"/>
        </p:nvSpPr>
        <p:spPr>
          <a:xfrm flipH="1">
            <a:off x="3026674" y="507296"/>
            <a:ext cx="24778" cy="247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6261C28-B9AF-46E9-91A3-7E0C0C9EEF61}"/>
              </a:ext>
            </a:extLst>
          </p:cNvPr>
          <p:cNvSpPr/>
          <p:nvPr userDrawn="1"/>
        </p:nvSpPr>
        <p:spPr>
          <a:xfrm>
            <a:off x="3487312" y="1877674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42FC4F89-4B74-4F5E-8291-E670A4122D6C}"/>
              </a:ext>
            </a:extLst>
          </p:cNvPr>
          <p:cNvSpPr/>
          <p:nvPr userDrawn="1"/>
        </p:nvSpPr>
        <p:spPr>
          <a:xfrm flipV="1">
            <a:off x="10777389" y="1925401"/>
            <a:ext cx="54661" cy="5466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45769FD-F8B9-47FB-9B1C-C7135AC470E6}"/>
              </a:ext>
            </a:extLst>
          </p:cNvPr>
          <p:cNvSpPr/>
          <p:nvPr userDrawn="1"/>
        </p:nvSpPr>
        <p:spPr>
          <a:xfrm>
            <a:off x="8015917" y="75508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</p:spTree>
    <p:extLst>
      <p:ext uri="{BB962C8B-B14F-4D97-AF65-F5344CB8AC3E}">
        <p14:creationId xmlns:p14="http://schemas.microsoft.com/office/powerpoint/2010/main" val="2401029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</p:bldLst>
  </p:timing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8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val 5">
            <a:extLst>
              <a:ext uri="{FF2B5EF4-FFF2-40B4-BE49-F238E27FC236}">
                <a16:creationId xmlns:a16="http://schemas.microsoft.com/office/drawing/2014/main" id="{8700161F-A68D-4A7E-963B-E27F64790F35}"/>
              </a:ext>
            </a:extLst>
          </p:cNvPr>
          <p:cNvSpPr/>
          <p:nvPr userDrawn="1"/>
        </p:nvSpPr>
        <p:spPr>
          <a:xfrm flipV="1">
            <a:off x="4209869" y="2919738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F8521F1C-B1C5-4AB6-A964-4F9CC48E5854}"/>
              </a:ext>
            </a:extLst>
          </p:cNvPr>
          <p:cNvSpPr/>
          <p:nvPr userDrawn="1"/>
        </p:nvSpPr>
        <p:spPr>
          <a:xfrm>
            <a:off x="3258142" y="383532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C5B845DC-3F01-4916-8528-42E63A8EC01F}"/>
              </a:ext>
            </a:extLst>
          </p:cNvPr>
          <p:cNvSpPr/>
          <p:nvPr userDrawn="1"/>
        </p:nvSpPr>
        <p:spPr>
          <a:xfrm>
            <a:off x="6162740" y="866892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8849BADB-E306-4273-9287-0C249B2780CF}"/>
              </a:ext>
            </a:extLst>
          </p:cNvPr>
          <p:cNvSpPr/>
          <p:nvPr userDrawn="1"/>
        </p:nvSpPr>
        <p:spPr>
          <a:xfrm flipV="1">
            <a:off x="10531545" y="2637325"/>
            <a:ext cx="55883" cy="5589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73B2E51A-60C4-4768-8E69-06DAC8E42A26}"/>
              </a:ext>
            </a:extLst>
          </p:cNvPr>
          <p:cNvSpPr/>
          <p:nvPr userDrawn="1"/>
        </p:nvSpPr>
        <p:spPr>
          <a:xfrm flipH="1">
            <a:off x="4537225" y="532077"/>
            <a:ext cx="24778" cy="247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5053F6CE-1055-419C-A401-3DDDD89F9F45}"/>
              </a:ext>
            </a:extLst>
          </p:cNvPr>
          <p:cNvSpPr/>
          <p:nvPr userDrawn="1"/>
        </p:nvSpPr>
        <p:spPr>
          <a:xfrm>
            <a:off x="4160779" y="136948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89F0717-0A32-4E67-A0C9-CAE27B8874EE}"/>
              </a:ext>
            </a:extLst>
          </p:cNvPr>
          <p:cNvSpPr/>
          <p:nvPr userDrawn="1"/>
        </p:nvSpPr>
        <p:spPr>
          <a:xfrm flipV="1">
            <a:off x="5705313" y="2865069"/>
            <a:ext cx="54661" cy="5466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0A515AD-F2D2-4AA8-AB73-48B877E3CE3C}"/>
              </a:ext>
            </a:extLst>
          </p:cNvPr>
          <p:cNvSpPr/>
          <p:nvPr userDrawn="1"/>
        </p:nvSpPr>
        <p:spPr>
          <a:xfrm>
            <a:off x="7330206" y="482981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05480F85-988B-4E2D-B7A6-212091932E37}"/>
              </a:ext>
            </a:extLst>
          </p:cNvPr>
          <p:cNvSpPr/>
          <p:nvPr userDrawn="1"/>
        </p:nvSpPr>
        <p:spPr>
          <a:xfrm flipV="1">
            <a:off x="2808149" y="1952343"/>
            <a:ext cx="22857" cy="2286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3" name="Pink">
            <a:extLst>
              <a:ext uri="{FF2B5EF4-FFF2-40B4-BE49-F238E27FC236}">
                <a16:creationId xmlns:a16="http://schemas.microsoft.com/office/drawing/2014/main" id="{8EC42E1F-339A-44AB-AF00-B0528FF246B4}"/>
              </a:ext>
            </a:extLst>
          </p:cNvPr>
          <p:cNvSpPr/>
          <p:nvPr userDrawn="1"/>
        </p:nvSpPr>
        <p:spPr>
          <a:xfrm rot="9000000">
            <a:off x="906574" y="-646049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Light Blue">
            <a:extLst>
              <a:ext uri="{FF2B5EF4-FFF2-40B4-BE49-F238E27FC236}">
                <a16:creationId xmlns:a16="http://schemas.microsoft.com/office/drawing/2014/main" id="{83825BCB-A087-4CD4-A75E-8F055CA29935}"/>
              </a:ext>
            </a:extLst>
          </p:cNvPr>
          <p:cNvSpPr/>
          <p:nvPr userDrawn="1"/>
        </p:nvSpPr>
        <p:spPr>
          <a:xfrm rot="15300000">
            <a:off x="-624300" y="28518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Light Blue">
            <a:extLst>
              <a:ext uri="{FF2B5EF4-FFF2-40B4-BE49-F238E27FC236}">
                <a16:creationId xmlns:a16="http://schemas.microsoft.com/office/drawing/2014/main" id="{3AAB58CC-597C-4005-85FA-53B45F23E610}"/>
              </a:ext>
            </a:extLst>
          </p:cNvPr>
          <p:cNvSpPr/>
          <p:nvPr userDrawn="1"/>
        </p:nvSpPr>
        <p:spPr>
          <a:xfrm rot="19159880">
            <a:off x="1168202" y="1930124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DAB2A5E6-6142-4CD9-8FBB-48777F4B4CF9}"/>
              </a:ext>
            </a:extLst>
          </p:cNvPr>
          <p:cNvSpPr/>
          <p:nvPr userDrawn="1"/>
        </p:nvSpPr>
        <p:spPr>
          <a:xfrm flipV="1">
            <a:off x="8461195" y="1449063"/>
            <a:ext cx="22857" cy="2286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</p:spTree>
    <p:extLst>
      <p:ext uri="{BB962C8B-B14F-4D97-AF65-F5344CB8AC3E}">
        <p14:creationId xmlns:p14="http://schemas.microsoft.com/office/powerpoint/2010/main" val="1422832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0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3" grpId="0" animBg="1"/>
      <p:bldP spid="3" grpId="1" animBg="1"/>
      <p:bldP spid="4" grpId="0" animBg="1"/>
      <p:bldP spid="4" grpId="1" animBg="1"/>
      <p:bldP spid="5" grpId="0" animBg="1"/>
      <p:bldP spid="5" grpId="1" animBg="1"/>
      <p:bldP spid="17" grpId="0" animBg="1"/>
    </p:bldLst>
  </p:timing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4_Custom Layout">
    <p:bg>
      <p:bgPr>
        <a:gradFill>
          <a:gsLst>
            <a:gs pos="0">
              <a:schemeClr val="accent1"/>
            </a:gs>
            <a:gs pos="45000">
              <a:srgbClr val="29084F"/>
            </a:gs>
          </a:gsLst>
          <a:path path="circle">
            <a:fillToRect l="100000" t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8A676939-F6A7-46FD-BD2E-47AB1969D0A3}"/>
              </a:ext>
            </a:extLst>
          </p:cNvPr>
          <p:cNvSpPr/>
          <p:nvPr userDrawn="1"/>
        </p:nvSpPr>
        <p:spPr>
          <a:xfrm flipV="1">
            <a:off x="4209869" y="2919738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A8DE3239-1743-41D2-8152-A840EBDD795B}"/>
              </a:ext>
            </a:extLst>
          </p:cNvPr>
          <p:cNvSpPr/>
          <p:nvPr userDrawn="1"/>
        </p:nvSpPr>
        <p:spPr>
          <a:xfrm>
            <a:off x="3258142" y="3835329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9C7600E-0412-4BDB-8C03-7F6D1D8B1849}"/>
              </a:ext>
            </a:extLst>
          </p:cNvPr>
          <p:cNvSpPr/>
          <p:nvPr userDrawn="1"/>
        </p:nvSpPr>
        <p:spPr>
          <a:xfrm>
            <a:off x="6162740" y="866892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5387E44-9791-46A9-8A04-8C83D694AAB6}"/>
              </a:ext>
            </a:extLst>
          </p:cNvPr>
          <p:cNvSpPr/>
          <p:nvPr userDrawn="1"/>
        </p:nvSpPr>
        <p:spPr>
          <a:xfrm flipV="1">
            <a:off x="2564239" y="8997557"/>
            <a:ext cx="55883" cy="5589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3BC794E6-1F58-41FB-AD5D-1F3F72C922C1}"/>
              </a:ext>
            </a:extLst>
          </p:cNvPr>
          <p:cNvSpPr/>
          <p:nvPr userDrawn="1"/>
        </p:nvSpPr>
        <p:spPr>
          <a:xfrm flipH="1">
            <a:off x="4537225" y="532077"/>
            <a:ext cx="24778" cy="247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6261C28-B9AF-46E9-91A3-7E0C0C9EEF61}"/>
              </a:ext>
            </a:extLst>
          </p:cNvPr>
          <p:cNvSpPr/>
          <p:nvPr userDrawn="1"/>
        </p:nvSpPr>
        <p:spPr>
          <a:xfrm>
            <a:off x="4160779" y="136948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42FC4F89-4B74-4F5E-8291-E670A4122D6C}"/>
              </a:ext>
            </a:extLst>
          </p:cNvPr>
          <p:cNvSpPr/>
          <p:nvPr userDrawn="1"/>
        </p:nvSpPr>
        <p:spPr>
          <a:xfrm flipV="1">
            <a:off x="5705313" y="2865069"/>
            <a:ext cx="54661" cy="5466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45769FD-F8B9-47FB-9B1C-C7135AC470E6}"/>
              </a:ext>
            </a:extLst>
          </p:cNvPr>
          <p:cNvSpPr/>
          <p:nvPr userDrawn="1"/>
        </p:nvSpPr>
        <p:spPr>
          <a:xfrm>
            <a:off x="8015917" y="755087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7E4863B-9385-47E0-918E-D1C3564E48F2}"/>
              </a:ext>
            </a:extLst>
          </p:cNvPr>
          <p:cNvSpPr/>
          <p:nvPr userDrawn="1"/>
        </p:nvSpPr>
        <p:spPr>
          <a:xfrm flipV="1">
            <a:off x="6685647" y="6456488"/>
            <a:ext cx="49090" cy="49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</p:spTree>
    <p:extLst>
      <p:ext uri="{BB962C8B-B14F-4D97-AF65-F5344CB8AC3E}">
        <p14:creationId xmlns:p14="http://schemas.microsoft.com/office/powerpoint/2010/main" val="3836890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 animBg="1"/>
      <p:bldP spid="17" grpId="0" animBg="1"/>
    </p:bldLst>
  </p:timing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5">
            <a:extLst>
              <a:ext uri="{FF2B5EF4-FFF2-40B4-BE49-F238E27FC236}">
                <a16:creationId xmlns:a16="http://schemas.microsoft.com/office/drawing/2014/main" id="{6971C2BA-72E9-414D-8A52-3C9466C28377}"/>
              </a:ext>
            </a:extLst>
          </p:cNvPr>
          <p:cNvSpPr>
            <a:spLocks/>
          </p:cNvSpPr>
          <p:nvPr userDrawn="1"/>
        </p:nvSpPr>
        <p:spPr bwMode="auto">
          <a:xfrm rot="12802950">
            <a:off x="2182509" y="2341395"/>
            <a:ext cx="7887605" cy="789194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100000">
                <a:srgbClr val="9AFBCE">
                  <a:lumMod val="75000"/>
                </a:srgbClr>
              </a:gs>
              <a:gs pos="0">
                <a:schemeClr val="accent2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marR="0" lvl="0" indent="0" algn="ctr" defTabSz="457109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4399" b="0" i="0" u="none" strike="noStrike" kern="0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E2506344-4ED3-4F7B-BCBF-91D6A9DBF9F9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0 w 24387176"/>
              <a:gd name="connsiteY0" fmla="*/ 0 h 13716000"/>
              <a:gd name="connsiteX1" fmla="*/ 24387176 w 24387176"/>
              <a:gd name="connsiteY1" fmla="*/ 0 h 13716000"/>
              <a:gd name="connsiteX2" fmla="*/ 24387176 w 24387176"/>
              <a:gd name="connsiteY2" fmla="*/ 13716000 h 13716000"/>
              <a:gd name="connsiteX3" fmla="*/ 0 w 24387176"/>
              <a:gd name="connsiteY3" fmla="*/ 13716000 h 13716000"/>
              <a:gd name="connsiteX4" fmla="*/ 0 w 24387176"/>
              <a:gd name="connsiteY4" fmla="*/ 0 h 13716000"/>
              <a:gd name="connsiteX5" fmla="*/ 12232289 w 24387176"/>
              <a:gd name="connsiteY5" fmla="*/ 2082988 h 13716000"/>
              <a:gd name="connsiteX6" fmla="*/ 7462656 w 24387176"/>
              <a:gd name="connsiteY6" fmla="*/ 6852621 h 13716000"/>
              <a:gd name="connsiteX7" fmla="*/ 12232289 w 24387176"/>
              <a:gd name="connsiteY7" fmla="*/ 11622254 h 13716000"/>
              <a:gd name="connsiteX8" fmla="*/ 17001922 w 24387176"/>
              <a:gd name="connsiteY8" fmla="*/ 6852621 h 13716000"/>
              <a:gd name="connsiteX9" fmla="*/ 12232289 w 24387176"/>
              <a:gd name="connsiteY9" fmla="*/ 2082988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387176" h="13716000"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lnTo>
                  <a:pt x="0" y="0"/>
                </a:lnTo>
                <a:close/>
                <a:moveTo>
                  <a:pt x="12232289" y="2082988"/>
                </a:moveTo>
                <a:cubicBezTo>
                  <a:pt x="9598093" y="2082988"/>
                  <a:pt x="7462656" y="4218425"/>
                  <a:pt x="7462656" y="6852621"/>
                </a:cubicBezTo>
                <a:cubicBezTo>
                  <a:pt x="7462656" y="9486817"/>
                  <a:pt x="9598093" y="11622254"/>
                  <a:pt x="12232289" y="11622254"/>
                </a:cubicBezTo>
                <a:cubicBezTo>
                  <a:pt x="14866485" y="11622254"/>
                  <a:pt x="17001922" y="9486817"/>
                  <a:pt x="17001922" y="6852621"/>
                </a:cubicBezTo>
                <a:cubicBezTo>
                  <a:pt x="17001922" y="4218425"/>
                  <a:pt x="14866485" y="2082988"/>
                  <a:pt x="12232289" y="2082988"/>
                </a:cubicBezTo>
                <a:close/>
              </a:path>
            </a:pathLst>
          </a:custGeom>
          <a:gradFill>
            <a:gsLst>
              <a:gs pos="0">
                <a:schemeClr val="tx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outerShdw blurRad="254000" sx="102000" sy="102000" algn="ctr" rotWithShape="0">
              <a:srgbClr val="452866">
                <a:alpha val="41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18258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</p:bldLst>
  </p:timing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5">
            <a:extLst>
              <a:ext uri="{FF2B5EF4-FFF2-40B4-BE49-F238E27FC236}">
                <a16:creationId xmlns:a16="http://schemas.microsoft.com/office/drawing/2014/main" id="{6971C2BA-72E9-414D-8A52-3C9466C28377}"/>
              </a:ext>
            </a:extLst>
          </p:cNvPr>
          <p:cNvSpPr>
            <a:spLocks/>
          </p:cNvSpPr>
          <p:nvPr userDrawn="1"/>
        </p:nvSpPr>
        <p:spPr bwMode="auto">
          <a:xfrm rot="12802950">
            <a:off x="2182509" y="2341395"/>
            <a:ext cx="7887605" cy="7891947"/>
          </a:xfrm>
          <a:custGeom>
            <a:avLst/>
            <a:gdLst>
              <a:gd name="T0" fmla="*/ 2134 w 2516"/>
              <a:gd name="T1" fmla="*/ 1950 h 2516"/>
              <a:gd name="T2" fmla="*/ 1950 w 2516"/>
              <a:gd name="T3" fmla="*/ 2134 h 2516"/>
              <a:gd name="T4" fmla="*/ 566 w 2516"/>
              <a:gd name="T5" fmla="*/ 2134 h 2516"/>
              <a:gd name="T6" fmla="*/ 382 w 2516"/>
              <a:gd name="T7" fmla="*/ 1950 h 2516"/>
              <a:gd name="T8" fmla="*/ 382 w 2516"/>
              <a:gd name="T9" fmla="*/ 566 h 2516"/>
              <a:gd name="T10" fmla="*/ 566 w 2516"/>
              <a:gd name="T11" fmla="*/ 382 h 2516"/>
              <a:gd name="T12" fmla="*/ 1950 w 2516"/>
              <a:gd name="T13" fmla="*/ 382 h 2516"/>
              <a:gd name="T14" fmla="*/ 2134 w 2516"/>
              <a:gd name="T15" fmla="*/ 566 h 2516"/>
              <a:gd name="T16" fmla="*/ 2134 w 2516"/>
              <a:gd name="T17" fmla="*/ 1950 h 2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16" h="2516">
                <a:moveTo>
                  <a:pt x="2134" y="1950"/>
                </a:moveTo>
                <a:cubicBezTo>
                  <a:pt x="1950" y="2134"/>
                  <a:pt x="1950" y="2134"/>
                  <a:pt x="1950" y="2134"/>
                </a:cubicBezTo>
                <a:cubicBezTo>
                  <a:pt x="1568" y="2516"/>
                  <a:pt x="948" y="2516"/>
                  <a:pt x="566" y="2134"/>
                </a:cubicBezTo>
                <a:cubicBezTo>
                  <a:pt x="382" y="1950"/>
                  <a:pt x="382" y="1950"/>
                  <a:pt x="382" y="1950"/>
                </a:cubicBezTo>
                <a:cubicBezTo>
                  <a:pt x="0" y="1568"/>
                  <a:pt x="0" y="948"/>
                  <a:pt x="382" y="566"/>
                </a:cubicBezTo>
                <a:cubicBezTo>
                  <a:pt x="566" y="382"/>
                  <a:pt x="566" y="382"/>
                  <a:pt x="566" y="382"/>
                </a:cubicBezTo>
                <a:cubicBezTo>
                  <a:pt x="948" y="0"/>
                  <a:pt x="1568" y="0"/>
                  <a:pt x="1950" y="382"/>
                </a:cubicBezTo>
                <a:cubicBezTo>
                  <a:pt x="2134" y="566"/>
                  <a:pt x="2134" y="566"/>
                  <a:pt x="2134" y="566"/>
                </a:cubicBezTo>
                <a:cubicBezTo>
                  <a:pt x="2516" y="948"/>
                  <a:pt x="2516" y="1568"/>
                  <a:pt x="2134" y="1950"/>
                </a:cubicBezTo>
                <a:close/>
              </a:path>
            </a:pathLst>
          </a:custGeom>
          <a:gradFill>
            <a:gsLst>
              <a:gs pos="100000">
                <a:srgbClr val="9AFBCE">
                  <a:lumMod val="75000"/>
                </a:srgbClr>
              </a:gs>
              <a:gs pos="0">
                <a:schemeClr val="accent2"/>
              </a:gs>
            </a:gsLst>
            <a:path path="circle">
              <a:fillToRect l="100000" t="100000"/>
            </a:path>
          </a:gradFill>
          <a:ln>
            <a:noFill/>
          </a:ln>
          <a:effectLst/>
        </p:spPr>
        <p:txBody>
          <a:bodyPr vert="horz" wrap="square" lIns="45714" tIns="22857" rIns="45714" bIns="22857" numCol="1" anchor="ctr" anchorCtr="0" compatLnSpc="1">
            <a:prstTxWarp prst="textNoShape">
              <a:avLst/>
            </a:prstTxWarp>
          </a:bodyPr>
          <a:lstStyle/>
          <a:p>
            <a:pPr marR="0" lvl="0" indent="0" algn="ctr" defTabSz="457109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4399" b="0" i="0" u="none" strike="noStrike" kern="0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esignball-Edu-01" pitchFamily="2" charset="0"/>
              <a:ea typeface="Open Sans" panose="020B0606030504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13BE1180-E895-4C6D-818C-853F0168AA09}"/>
              </a:ext>
            </a:extLst>
          </p:cNvPr>
          <p:cNvSpPr/>
          <p:nvPr userDrawn="1"/>
        </p:nvSpPr>
        <p:spPr bwMode="auto">
          <a:xfrm>
            <a:off x="0" y="-14749"/>
            <a:ext cx="12224821" cy="6857395"/>
          </a:xfrm>
          <a:custGeom>
            <a:avLst/>
            <a:gdLst>
              <a:gd name="connsiteX0" fmla="*/ 12193587 w 24387176"/>
              <a:gd name="connsiteY0" fmla="*/ 919481 h 13716000"/>
              <a:gd name="connsiteX1" fmla="*/ 6255069 w 24387176"/>
              <a:gd name="connsiteY1" fmla="*/ 6858000 h 13716000"/>
              <a:gd name="connsiteX2" fmla="*/ 12193587 w 24387176"/>
              <a:gd name="connsiteY2" fmla="*/ 12796519 h 13716000"/>
              <a:gd name="connsiteX3" fmla="*/ 18132106 w 24387176"/>
              <a:gd name="connsiteY3" fmla="*/ 6858000 h 13716000"/>
              <a:gd name="connsiteX4" fmla="*/ 12193587 w 24387176"/>
              <a:gd name="connsiteY4" fmla="*/ 919481 h 13716000"/>
              <a:gd name="connsiteX5" fmla="*/ 0 w 24387176"/>
              <a:gd name="connsiteY5" fmla="*/ 0 h 13716000"/>
              <a:gd name="connsiteX6" fmla="*/ 24387176 w 24387176"/>
              <a:gd name="connsiteY6" fmla="*/ 0 h 13716000"/>
              <a:gd name="connsiteX7" fmla="*/ 24387176 w 24387176"/>
              <a:gd name="connsiteY7" fmla="*/ 13716000 h 13716000"/>
              <a:gd name="connsiteX8" fmla="*/ 0 w 24387176"/>
              <a:gd name="connsiteY8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87176" h="13716000">
                <a:moveTo>
                  <a:pt x="12193587" y="919481"/>
                </a:moveTo>
                <a:cubicBezTo>
                  <a:pt x="8913835" y="919481"/>
                  <a:pt x="6255069" y="3578247"/>
                  <a:pt x="6255069" y="6858000"/>
                </a:cubicBezTo>
                <a:cubicBezTo>
                  <a:pt x="6255069" y="10137753"/>
                  <a:pt x="8913835" y="12796519"/>
                  <a:pt x="12193587" y="12796519"/>
                </a:cubicBezTo>
                <a:cubicBezTo>
                  <a:pt x="15473340" y="12796519"/>
                  <a:pt x="18132106" y="10137753"/>
                  <a:pt x="18132106" y="6858000"/>
                </a:cubicBezTo>
                <a:cubicBezTo>
                  <a:pt x="18132106" y="3578247"/>
                  <a:pt x="15473340" y="919481"/>
                  <a:pt x="12193587" y="919481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en-ID" sz="900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C7B1745A-C356-486A-BB2A-7858793D20B6}"/>
              </a:ext>
            </a:extLst>
          </p:cNvPr>
          <p:cNvGrpSpPr/>
          <p:nvPr userDrawn="1"/>
        </p:nvGrpSpPr>
        <p:grpSpPr>
          <a:xfrm>
            <a:off x="-106666" y="327429"/>
            <a:ext cx="12316977" cy="6014378"/>
            <a:chOff x="-213360" y="654858"/>
            <a:chExt cx="24610117" cy="12015551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F75D009A-4B98-475B-BDB5-5EECF8388F74}"/>
                </a:ext>
              </a:extLst>
            </p:cNvPr>
            <p:cNvGrpSpPr/>
            <p:nvPr userDrawn="1"/>
          </p:nvGrpSpPr>
          <p:grpSpPr>
            <a:xfrm>
              <a:off x="-213360" y="1151252"/>
              <a:ext cx="24575279" cy="11519157"/>
              <a:chOff x="-213360" y="1151252"/>
              <a:chExt cx="24575279" cy="11519157"/>
            </a:xfrm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1560BFCD-C23F-4B8E-A725-7BD3C351349D}"/>
                  </a:ext>
                </a:extLst>
              </p:cNvPr>
              <p:cNvSpPr/>
              <p:nvPr userDrawn="1"/>
            </p:nvSpPr>
            <p:spPr bwMode="auto">
              <a:xfrm>
                <a:off x="60959" y="1333500"/>
                <a:ext cx="24300960" cy="11049001"/>
              </a:xfrm>
              <a:custGeom>
                <a:avLst/>
                <a:gdLst>
                  <a:gd name="connsiteX0" fmla="*/ 14281422 w 24300960"/>
                  <a:gd name="connsiteY0" fmla="*/ 0 h 11049001"/>
                  <a:gd name="connsiteX1" fmla="*/ 24300960 w 24300960"/>
                  <a:gd name="connsiteY1" fmla="*/ 0 h 11049001"/>
                  <a:gd name="connsiteX2" fmla="*/ 24300960 w 24300960"/>
                  <a:gd name="connsiteY2" fmla="*/ 11049001 h 11049001"/>
                  <a:gd name="connsiteX3" fmla="*/ 14281420 w 24300960"/>
                  <a:gd name="connsiteY3" fmla="*/ 11049001 h 11049001"/>
                  <a:gd name="connsiteX4" fmla="*/ 14415030 w 24300960"/>
                  <a:gd name="connsiteY4" fmla="*/ 10996341 h 11049001"/>
                  <a:gd name="connsiteX5" fmla="*/ 18043432 w 24300960"/>
                  <a:gd name="connsiteY5" fmla="*/ 5524500 h 11049001"/>
                  <a:gd name="connsiteX6" fmla="*/ 14415030 w 24300960"/>
                  <a:gd name="connsiteY6" fmla="*/ 52659 h 11049001"/>
                  <a:gd name="connsiteX7" fmla="*/ 0 w 24300960"/>
                  <a:gd name="connsiteY7" fmla="*/ 0 h 11049001"/>
                  <a:gd name="connsiteX8" fmla="*/ 10019538 w 24300960"/>
                  <a:gd name="connsiteY8" fmla="*/ 0 h 11049001"/>
                  <a:gd name="connsiteX9" fmla="*/ 9885930 w 24300960"/>
                  <a:gd name="connsiteY9" fmla="*/ 52659 h 11049001"/>
                  <a:gd name="connsiteX10" fmla="*/ 6257527 w 24300960"/>
                  <a:gd name="connsiteY10" fmla="*/ 5524500 h 11049001"/>
                  <a:gd name="connsiteX11" fmla="*/ 9885930 w 24300960"/>
                  <a:gd name="connsiteY11" fmla="*/ 10996341 h 11049001"/>
                  <a:gd name="connsiteX12" fmla="*/ 10019541 w 24300960"/>
                  <a:gd name="connsiteY12" fmla="*/ 11049001 h 11049001"/>
                  <a:gd name="connsiteX13" fmla="*/ 0 w 24300960"/>
                  <a:gd name="connsiteY13" fmla="*/ 11049001 h 1104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300960" h="11049001">
                    <a:moveTo>
                      <a:pt x="14281422" y="0"/>
                    </a:moveTo>
                    <a:lnTo>
                      <a:pt x="24300960" y="0"/>
                    </a:lnTo>
                    <a:lnTo>
                      <a:pt x="24300960" y="11049001"/>
                    </a:lnTo>
                    <a:lnTo>
                      <a:pt x="14281420" y="11049001"/>
                    </a:lnTo>
                    <a:lnTo>
                      <a:pt x="14415030" y="10996341"/>
                    </a:lnTo>
                    <a:cubicBezTo>
                      <a:pt x="16547290" y="10094824"/>
                      <a:pt x="18043432" y="7984315"/>
                      <a:pt x="18043432" y="5524500"/>
                    </a:cubicBezTo>
                    <a:cubicBezTo>
                      <a:pt x="18043432" y="3064685"/>
                      <a:pt x="16547290" y="954176"/>
                      <a:pt x="14415030" y="52659"/>
                    </a:cubicBezTo>
                    <a:close/>
                    <a:moveTo>
                      <a:pt x="0" y="0"/>
                    </a:moveTo>
                    <a:lnTo>
                      <a:pt x="10019538" y="0"/>
                    </a:lnTo>
                    <a:lnTo>
                      <a:pt x="9885930" y="52659"/>
                    </a:lnTo>
                    <a:cubicBezTo>
                      <a:pt x="7753671" y="954176"/>
                      <a:pt x="6257527" y="3064685"/>
                      <a:pt x="6257527" y="5524500"/>
                    </a:cubicBezTo>
                    <a:cubicBezTo>
                      <a:pt x="6257527" y="7984315"/>
                      <a:pt x="7753671" y="10094824"/>
                      <a:pt x="9885930" y="10996341"/>
                    </a:cubicBezTo>
                    <a:lnTo>
                      <a:pt x="10019541" y="11049001"/>
                    </a:lnTo>
                    <a:lnTo>
                      <a:pt x="0" y="1104900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en-ID" sz="900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36087912-083E-41E8-8F14-AB8825AB7F8F}"/>
                  </a:ext>
                </a:extLst>
              </p:cNvPr>
              <p:cNvSpPr/>
              <p:nvPr userDrawn="1"/>
            </p:nvSpPr>
            <p:spPr bwMode="auto">
              <a:xfrm>
                <a:off x="-213360" y="1151252"/>
                <a:ext cx="1777048" cy="1151915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l"/>
                <a:endParaRPr lang="en-ID" sz="900"/>
              </a:p>
            </p:txBody>
          </p:sp>
        </p:grp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08CF2C0C-32AC-4B33-9499-97A20D74D1DF}"/>
                </a:ext>
              </a:extLst>
            </p:cNvPr>
            <p:cNvSpPr/>
            <p:nvPr userDrawn="1"/>
          </p:nvSpPr>
          <p:spPr bwMode="auto">
            <a:xfrm>
              <a:off x="22823488" y="654858"/>
              <a:ext cx="1573269" cy="120155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l"/>
              <a:endParaRPr lang="en-ID" sz="9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EA0264C-6B98-4FCF-B452-C23A98F51FE1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90924CFC-8807-4744-8B78-32BC1725AFD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2A19E82C-537F-44B7-B473-7901C08B03D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CFADB81-7133-4A36-95D2-5DB9CA836D7F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D8146D95-4616-46EF-A574-A78E2CD59ED7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88DECDFE-8B0D-4198-BED8-E15466601A34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763005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12" dur="1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10" grpId="0"/>
    </p:bldLst>
  </p:timing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3">
            <a:extLst>
              <a:ext uri="{FF2B5EF4-FFF2-40B4-BE49-F238E27FC236}">
                <a16:creationId xmlns:a16="http://schemas.microsoft.com/office/drawing/2014/main" id="{E667B120-7702-482B-88E0-A875940652A0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2441258" y="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4" name="Picture Placeholder 84">
            <a:extLst>
              <a:ext uri="{FF2B5EF4-FFF2-40B4-BE49-F238E27FC236}">
                <a16:creationId xmlns:a16="http://schemas.microsoft.com/office/drawing/2014/main" id="{94168B92-A3B0-41F9-B4E1-2F9610B15F75}"/>
              </a:ext>
            </a:extLst>
          </p:cNvPr>
          <p:cNvSpPr>
            <a:spLocks noGrp="1"/>
          </p:cNvSpPr>
          <p:nvPr>
            <p:ph type="pic" sz="quarter" idx="40"/>
          </p:nvPr>
        </p:nvSpPr>
        <p:spPr>
          <a:xfrm>
            <a:off x="4882515" y="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5" name="Picture Placeholder 85">
            <a:extLst>
              <a:ext uri="{FF2B5EF4-FFF2-40B4-BE49-F238E27FC236}">
                <a16:creationId xmlns:a16="http://schemas.microsoft.com/office/drawing/2014/main" id="{C0F1BBDA-9585-4F5A-9F8B-58304DBD3F1B}"/>
              </a:ext>
            </a:extLst>
          </p:cNvPr>
          <p:cNvSpPr>
            <a:spLocks noGrp="1"/>
          </p:cNvSpPr>
          <p:nvPr>
            <p:ph type="pic" sz="quarter" idx="41"/>
          </p:nvPr>
        </p:nvSpPr>
        <p:spPr>
          <a:xfrm>
            <a:off x="7323771" y="0"/>
            <a:ext cx="2426971" cy="2274570"/>
          </a:xfrm>
          <a:custGeom>
            <a:avLst/>
            <a:gdLst>
              <a:gd name="connsiteX0" fmla="*/ 0 w 4854574"/>
              <a:gd name="connsiteY0" fmla="*/ 0 h 4549140"/>
              <a:gd name="connsiteX1" fmla="*/ 4854574 w 4854574"/>
              <a:gd name="connsiteY1" fmla="*/ 0 h 4549140"/>
              <a:gd name="connsiteX2" fmla="*/ 4854574 w 4854574"/>
              <a:gd name="connsiteY2" fmla="*/ 4549140 h 4549140"/>
              <a:gd name="connsiteX3" fmla="*/ 0 w 4854574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4" h="4549140">
                <a:moveTo>
                  <a:pt x="0" y="0"/>
                </a:moveTo>
                <a:lnTo>
                  <a:pt x="4854574" y="0"/>
                </a:lnTo>
                <a:lnTo>
                  <a:pt x="4854574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6" name="Picture Placeholder 86">
            <a:extLst>
              <a:ext uri="{FF2B5EF4-FFF2-40B4-BE49-F238E27FC236}">
                <a16:creationId xmlns:a16="http://schemas.microsoft.com/office/drawing/2014/main" id="{9D03C37D-79A9-4323-B413-9A2678E41134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>
          <a:xfrm>
            <a:off x="9765028" y="0"/>
            <a:ext cx="2426972" cy="2274570"/>
          </a:xfrm>
          <a:custGeom>
            <a:avLst/>
            <a:gdLst>
              <a:gd name="connsiteX0" fmla="*/ 0 w 4854576"/>
              <a:gd name="connsiteY0" fmla="*/ 0 h 4549140"/>
              <a:gd name="connsiteX1" fmla="*/ 4854576 w 4854576"/>
              <a:gd name="connsiteY1" fmla="*/ 0 h 4549140"/>
              <a:gd name="connsiteX2" fmla="*/ 4854576 w 4854576"/>
              <a:gd name="connsiteY2" fmla="*/ 4549140 h 4549140"/>
              <a:gd name="connsiteX3" fmla="*/ 0 w 4854576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6" h="4549140">
                <a:moveTo>
                  <a:pt x="0" y="0"/>
                </a:moveTo>
                <a:lnTo>
                  <a:pt x="4854576" y="0"/>
                </a:lnTo>
                <a:lnTo>
                  <a:pt x="4854576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7" name="Picture Placeholder 87">
            <a:extLst>
              <a:ext uri="{FF2B5EF4-FFF2-40B4-BE49-F238E27FC236}">
                <a16:creationId xmlns:a16="http://schemas.microsoft.com/office/drawing/2014/main" id="{14909EE7-0A44-4413-8554-48854377A126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>
          <a:xfrm>
            <a:off x="0" y="229171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8" name="Picture Placeholder 88">
            <a:extLst>
              <a:ext uri="{FF2B5EF4-FFF2-40B4-BE49-F238E27FC236}">
                <a16:creationId xmlns:a16="http://schemas.microsoft.com/office/drawing/2014/main" id="{570498D2-7211-44E6-AA45-1A29617927C5}"/>
              </a:ext>
            </a:extLst>
          </p:cNvPr>
          <p:cNvSpPr>
            <a:spLocks noGrp="1"/>
          </p:cNvSpPr>
          <p:nvPr>
            <p:ph type="pic" sz="quarter" idx="44"/>
          </p:nvPr>
        </p:nvSpPr>
        <p:spPr>
          <a:xfrm>
            <a:off x="2441258" y="229171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9" name="Picture Placeholder 89">
            <a:extLst>
              <a:ext uri="{FF2B5EF4-FFF2-40B4-BE49-F238E27FC236}">
                <a16:creationId xmlns:a16="http://schemas.microsoft.com/office/drawing/2014/main" id="{C5346CA8-2B9B-40EA-88EF-C21CABB0F2A8}"/>
              </a:ext>
            </a:extLst>
          </p:cNvPr>
          <p:cNvSpPr>
            <a:spLocks noGrp="1"/>
          </p:cNvSpPr>
          <p:nvPr>
            <p:ph type="pic" sz="quarter" idx="45"/>
          </p:nvPr>
        </p:nvSpPr>
        <p:spPr>
          <a:xfrm>
            <a:off x="4882515" y="229171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0" name="Picture Placeholder 91">
            <a:extLst>
              <a:ext uri="{FF2B5EF4-FFF2-40B4-BE49-F238E27FC236}">
                <a16:creationId xmlns:a16="http://schemas.microsoft.com/office/drawing/2014/main" id="{58616150-8B3F-444F-8481-DCD2ED703A19}"/>
              </a:ext>
            </a:extLst>
          </p:cNvPr>
          <p:cNvSpPr>
            <a:spLocks noGrp="1"/>
          </p:cNvSpPr>
          <p:nvPr>
            <p:ph type="pic" sz="quarter" idx="47"/>
          </p:nvPr>
        </p:nvSpPr>
        <p:spPr>
          <a:xfrm>
            <a:off x="9765028" y="2291715"/>
            <a:ext cx="2426972" cy="2274570"/>
          </a:xfrm>
          <a:custGeom>
            <a:avLst/>
            <a:gdLst>
              <a:gd name="connsiteX0" fmla="*/ 0 w 4854576"/>
              <a:gd name="connsiteY0" fmla="*/ 0 h 4549140"/>
              <a:gd name="connsiteX1" fmla="*/ 4854576 w 4854576"/>
              <a:gd name="connsiteY1" fmla="*/ 0 h 4549140"/>
              <a:gd name="connsiteX2" fmla="*/ 4854576 w 4854576"/>
              <a:gd name="connsiteY2" fmla="*/ 4549140 h 4549140"/>
              <a:gd name="connsiteX3" fmla="*/ 0 w 4854576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6" h="4549140">
                <a:moveTo>
                  <a:pt x="0" y="0"/>
                </a:moveTo>
                <a:lnTo>
                  <a:pt x="4854576" y="0"/>
                </a:lnTo>
                <a:lnTo>
                  <a:pt x="4854576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1" name="Picture Placeholder 92">
            <a:extLst>
              <a:ext uri="{FF2B5EF4-FFF2-40B4-BE49-F238E27FC236}">
                <a16:creationId xmlns:a16="http://schemas.microsoft.com/office/drawing/2014/main" id="{E70B7C98-3802-4145-B470-B955C88F5B40}"/>
              </a:ext>
            </a:extLst>
          </p:cNvPr>
          <p:cNvSpPr>
            <a:spLocks noGrp="1"/>
          </p:cNvSpPr>
          <p:nvPr>
            <p:ph type="pic" sz="quarter" idx="48"/>
          </p:nvPr>
        </p:nvSpPr>
        <p:spPr>
          <a:xfrm>
            <a:off x="0" y="458343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2" name="Picture Placeholder 94">
            <a:extLst>
              <a:ext uri="{FF2B5EF4-FFF2-40B4-BE49-F238E27FC236}">
                <a16:creationId xmlns:a16="http://schemas.microsoft.com/office/drawing/2014/main" id="{52328A65-9C49-453F-9B07-48C0BFBFBC3B}"/>
              </a:ext>
            </a:extLst>
          </p:cNvPr>
          <p:cNvSpPr>
            <a:spLocks noGrp="1"/>
          </p:cNvSpPr>
          <p:nvPr>
            <p:ph type="pic" sz="quarter" idx="50"/>
          </p:nvPr>
        </p:nvSpPr>
        <p:spPr>
          <a:xfrm>
            <a:off x="4882515" y="458343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3" name="Picture Placeholder 95">
            <a:extLst>
              <a:ext uri="{FF2B5EF4-FFF2-40B4-BE49-F238E27FC236}">
                <a16:creationId xmlns:a16="http://schemas.microsoft.com/office/drawing/2014/main" id="{AC1EF437-C584-4A25-9274-101269C5CBB4}"/>
              </a:ext>
            </a:extLst>
          </p:cNvPr>
          <p:cNvSpPr>
            <a:spLocks noGrp="1"/>
          </p:cNvSpPr>
          <p:nvPr>
            <p:ph type="pic" sz="quarter" idx="51"/>
          </p:nvPr>
        </p:nvSpPr>
        <p:spPr>
          <a:xfrm>
            <a:off x="7323771" y="4583430"/>
            <a:ext cx="2426971" cy="2274570"/>
          </a:xfrm>
          <a:custGeom>
            <a:avLst/>
            <a:gdLst>
              <a:gd name="connsiteX0" fmla="*/ 0 w 4854574"/>
              <a:gd name="connsiteY0" fmla="*/ 0 h 4549140"/>
              <a:gd name="connsiteX1" fmla="*/ 4854574 w 4854574"/>
              <a:gd name="connsiteY1" fmla="*/ 0 h 4549140"/>
              <a:gd name="connsiteX2" fmla="*/ 4854574 w 4854574"/>
              <a:gd name="connsiteY2" fmla="*/ 4549140 h 4549140"/>
              <a:gd name="connsiteX3" fmla="*/ 0 w 4854574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4" h="4549140">
                <a:moveTo>
                  <a:pt x="0" y="0"/>
                </a:moveTo>
                <a:lnTo>
                  <a:pt x="4854574" y="0"/>
                </a:lnTo>
                <a:lnTo>
                  <a:pt x="4854574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4" name="Picture Placeholder 96">
            <a:extLst>
              <a:ext uri="{FF2B5EF4-FFF2-40B4-BE49-F238E27FC236}">
                <a16:creationId xmlns:a16="http://schemas.microsoft.com/office/drawing/2014/main" id="{E2E01486-2C66-4926-AF27-0DA630D2AB9F}"/>
              </a:ext>
            </a:extLst>
          </p:cNvPr>
          <p:cNvSpPr>
            <a:spLocks noGrp="1"/>
          </p:cNvSpPr>
          <p:nvPr>
            <p:ph type="pic" sz="quarter" idx="52"/>
          </p:nvPr>
        </p:nvSpPr>
        <p:spPr>
          <a:xfrm>
            <a:off x="9765028" y="4583430"/>
            <a:ext cx="2426972" cy="2274570"/>
          </a:xfrm>
          <a:custGeom>
            <a:avLst/>
            <a:gdLst>
              <a:gd name="connsiteX0" fmla="*/ 0 w 4854576"/>
              <a:gd name="connsiteY0" fmla="*/ 0 h 4549140"/>
              <a:gd name="connsiteX1" fmla="*/ 4854576 w 4854576"/>
              <a:gd name="connsiteY1" fmla="*/ 0 h 4549140"/>
              <a:gd name="connsiteX2" fmla="*/ 4854576 w 4854576"/>
              <a:gd name="connsiteY2" fmla="*/ 4549140 h 4549140"/>
              <a:gd name="connsiteX3" fmla="*/ 0 w 4854576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6" h="4549140">
                <a:moveTo>
                  <a:pt x="0" y="0"/>
                </a:moveTo>
                <a:lnTo>
                  <a:pt x="4854576" y="0"/>
                </a:lnTo>
                <a:lnTo>
                  <a:pt x="4854576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8" name="Picture Placeholder 87">
            <a:extLst>
              <a:ext uri="{FF2B5EF4-FFF2-40B4-BE49-F238E27FC236}">
                <a16:creationId xmlns:a16="http://schemas.microsoft.com/office/drawing/2014/main" id="{29CF198C-77CC-496E-B405-BEF698093A53}"/>
              </a:ext>
            </a:extLst>
          </p:cNvPr>
          <p:cNvSpPr>
            <a:spLocks noGrp="1"/>
          </p:cNvSpPr>
          <p:nvPr>
            <p:ph type="pic" sz="quarter" idx="53"/>
          </p:nvPr>
        </p:nvSpPr>
        <p:spPr>
          <a:xfrm>
            <a:off x="7338056" y="229171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19" name="Picture Placeholder 87">
            <a:extLst>
              <a:ext uri="{FF2B5EF4-FFF2-40B4-BE49-F238E27FC236}">
                <a16:creationId xmlns:a16="http://schemas.microsoft.com/office/drawing/2014/main" id="{1983994E-FF78-488A-B819-4947AFCF69EC}"/>
              </a:ext>
            </a:extLst>
          </p:cNvPr>
          <p:cNvSpPr>
            <a:spLocks noGrp="1"/>
          </p:cNvSpPr>
          <p:nvPr>
            <p:ph type="pic" sz="quarter" idx="54"/>
          </p:nvPr>
        </p:nvSpPr>
        <p:spPr>
          <a:xfrm>
            <a:off x="-1" y="17145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20" name="Picture Placeholder 87">
            <a:extLst>
              <a:ext uri="{FF2B5EF4-FFF2-40B4-BE49-F238E27FC236}">
                <a16:creationId xmlns:a16="http://schemas.microsoft.com/office/drawing/2014/main" id="{6721B58F-DAC7-4EDF-A8A8-A68B4ACA53F3}"/>
              </a:ext>
            </a:extLst>
          </p:cNvPr>
          <p:cNvSpPr>
            <a:spLocks noGrp="1"/>
          </p:cNvSpPr>
          <p:nvPr>
            <p:ph type="pic" sz="quarter" idx="55"/>
          </p:nvPr>
        </p:nvSpPr>
        <p:spPr>
          <a:xfrm>
            <a:off x="2455543" y="4583430"/>
            <a:ext cx="2426971" cy="2274570"/>
          </a:xfrm>
          <a:custGeom>
            <a:avLst/>
            <a:gdLst>
              <a:gd name="connsiteX0" fmla="*/ 0 w 4854575"/>
              <a:gd name="connsiteY0" fmla="*/ 0 h 4549140"/>
              <a:gd name="connsiteX1" fmla="*/ 4854575 w 4854575"/>
              <a:gd name="connsiteY1" fmla="*/ 0 h 4549140"/>
              <a:gd name="connsiteX2" fmla="*/ 4854575 w 4854575"/>
              <a:gd name="connsiteY2" fmla="*/ 4549140 h 4549140"/>
              <a:gd name="connsiteX3" fmla="*/ 0 w 4854575"/>
              <a:gd name="connsiteY3" fmla="*/ 4549140 h 454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575" h="4549140">
                <a:moveTo>
                  <a:pt x="0" y="0"/>
                </a:moveTo>
                <a:lnTo>
                  <a:pt x="4854575" y="0"/>
                </a:lnTo>
                <a:lnTo>
                  <a:pt x="4854575" y="4549140"/>
                </a:lnTo>
                <a:lnTo>
                  <a:pt x="0" y="4549140"/>
                </a:lnTo>
                <a:close/>
              </a:path>
            </a:pathLst>
          </a:custGeom>
          <a:pattFill prst="pct60">
            <a:fgClr>
              <a:srgbClr val="FFFFFF"/>
            </a:fgClr>
            <a:bgClr>
              <a:srgbClr val="E6E9EE"/>
            </a:bgClr>
          </a:pattFill>
        </p:spPr>
        <p:txBody>
          <a:bodyPr anchor="ctr"/>
          <a:lstStyle>
            <a:lvl1pPr>
              <a:defRPr lang="en-US"/>
            </a:lvl1pPr>
          </a:lstStyle>
          <a:p>
            <a:pPr lvl="0"/>
            <a:endParaRPr lang="en-US"/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7ADCF818-C2EE-4610-9E24-695BCFEC0BC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341615" y="488129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F8216853-0DB9-4AE6-95E0-F6D08223FC4A}"/>
              </a:ext>
            </a:extLst>
          </p:cNvPr>
          <p:cNvSpPr>
            <a:spLocks noGrp="1"/>
          </p:cNvSpPr>
          <p:nvPr>
            <p:ph type="pic" sz="quarter" idx="58"/>
          </p:nvPr>
        </p:nvSpPr>
        <p:spPr>
          <a:xfrm>
            <a:off x="5769952" y="4874928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DF2E1C65-C263-4EEE-915C-7014BE75D78D}"/>
              </a:ext>
            </a:extLst>
          </p:cNvPr>
          <p:cNvSpPr>
            <a:spLocks noGrp="1"/>
          </p:cNvSpPr>
          <p:nvPr>
            <p:ph type="pic" sz="quarter" idx="59"/>
          </p:nvPr>
        </p:nvSpPr>
        <p:spPr>
          <a:xfrm>
            <a:off x="9218813" y="4898439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2746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28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28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28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28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28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28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3" presetClass="entr" presetSubtype="28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28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3" presetClass="entr" presetSubtype="28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3" presetClass="entr" presetSubtype="28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3" presetClass="entr" presetSubtype="28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3" presetClass="entr" presetSubtype="28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3" presetClass="entr" presetSubtype="28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8" grpId="0" animBg="1"/>
      <p:bldP spid="19" grpId="0" animBg="1"/>
      <p:bldP spid="20" grpId="0" animBg="1"/>
      <p:bldP spid="25" grpId="0" animBg="1"/>
      <p:bldP spid="31" grpId="0" animBg="1"/>
      <p:bldP spid="33" grpId="0" animBg="1"/>
    </p:bldLst>
  </p:timing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id="{481E9947-55EC-4D06-8437-9782906D573F}"/>
              </a:ext>
            </a:extLst>
          </p:cNvPr>
          <p:cNvSpPr/>
          <p:nvPr userDrawn="1"/>
        </p:nvSpPr>
        <p:spPr bwMode="auto">
          <a:xfrm>
            <a:off x="5081292" y="2074985"/>
            <a:ext cx="7110708" cy="4783016"/>
          </a:xfrm>
          <a:prstGeom prst="rect">
            <a:avLst/>
          </a:prstGeom>
          <a:gradFill flip="none" rotWithShape="1">
            <a:gsLst>
              <a:gs pos="0">
                <a:schemeClr val="tx2"/>
              </a:gs>
              <a:gs pos="35000">
                <a:schemeClr val="tx2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solidFill>
                <a:schemeClr val="lt1"/>
              </a:solidFill>
            </a:endParaRPr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2B81C554-F0DE-4576-B835-D055ED899CD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905146" y="3437148"/>
            <a:ext cx="1060393" cy="106053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5E179905-5613-4AB6-9EAA-970DB7A72B6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038355" y="3437148"/>
            <a:ext cx="1060393" cy="106053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7364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</p:bldLst>
  </p:timing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2B279DB-F069-4872-842D-77EE75711CD3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81E9947-55EC-4D06-8437-9782906D573F}"/>
              </a:ext>
            </a:extLst>
          </p:cNvPr>
          <p:cNvSpPr/>
          <p:nvPr userDrawn="1"/>
        </p:nvSpPr>
        <p:spPr bwMode="auto">
          <a:xfrm>
            <a:off x="5081292" y="2074985"/>
            <a:ext cx="7110708" cy="47830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69900" dist="38100" dir="2700000" sx="104000" sy="104000" algn="tl" rotWithShape="0">
              <a:prstClr val="black">
                <a:alpha val="19000"/>
              </a:prstClr>
            </a:outerShdw>
          </a:effectLst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lvl="0"/>
            <a:endParaRPr lang="en-US" sz="900">
              <a:solidFill>
                <a:schemeClr val="tx1"/>
              </a:solidFill>
            </a:endParaRPr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2B81C554-F0DE-4576-B835-D055ED899CD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905146" y="3437148"/>
            <a:ext cx="1060393" cy="106053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5E179905-5613-4AB6-9EAA-970DB7A72B6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038355" y="3437148"/>
            <a:ext cx="1060393" cy="106053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71179E3-E03E-4104-B14B-A18CE5486D10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6DA5489-F779-448B-A1E0-9124C243900E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AA9ACED3-9F38-4989-A13D-788EE0E2E30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A69529A0-77DB-48E3-9909-A8A3F89F323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E8EAABD4-444E-4C83-8606-67BF6ED7B210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276B554D-5D6A-4C38-A1EF-54F0B20C3601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49273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10" grpId="0"/>
    </p:bldLst>
  </p:timing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0E078E6-04E7-4450-9D93-6CD84F33D2F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096000" y="1249681"/>
            <a:ext cx="4190455" cy="4358640"/>
          </a:xfrm>
          <a:custGeom>
            <a:avLst/>
            <a:gdLst>
              <a:gd name="connsiteX0" fmla="*/ 831327 w 8382001"/>
              <a:gd name="connsiteY0" fmla="*/ 0 h 8717279"/>
              <a:gd name="connsiteX1" fmla="*/ 7550673 w 8382001"/>
              <a:gd name="connsiteY1" fmla="*/ 0 h 8717279"/>
              <a:gd name="connsiteX2" fmla="*/ 8382001 w 8382001"/>
              <a:gd name="connsiteY2" fmla="*/ 831326 h 8717279"/>
              <a:gd name="connsiteX3" fmla="*/ 8382001 w 8382001"/>
              <a:gd name="connsiteY3" fmla="*/ 7885952 h 8717279"/>
              <a:gd name="connsiteX4" fmla="*/ 7550673 w 8382001"/>
              <a:gd name="connsiteY4" fmla="*/ 8717279 h 8717279"/>
              <a:gd name="connsiteX5" fmla="*/ 831327 w 8382001"/>
              <a:gd name="connsiteY5" fmla="*/ 8717279 h 8717279"/>
              <a:gd name="connsiteX6" fmla="*/ 0 w 8382001"/>
              <a:gd name="connsiteY6" fmla="*/ 7885952 h 8717279"/>
              <a:gd name="connsiteX7" fmla="*/ 0 w 8382001"/>
              <a:gd name="connsiteY7" fmla="*/ 831326 h 8717279"/>
              <a:gd name="connsiteX8" fmla="*/ 831327 w 8382001"/>
              <a:gd name="connsiteY8" fmla="*/ 0 h 8717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82001" h="8717279">
                <a:moveTo>
                  <a:pt x="831327" y="0"/>
                </a:moveTo>
                <a:lnTo>
                  <a:pt x="7550673" y="0"/>
                </a:lnTo>
                <a:cubicBezTo>
                  <a:pt x="8009801" y="0"/>
                  <a:pt x="8382001" y="372198"/>
                  <a:pt x="8382001" y="831326"/>
                </a:cubicBezTo>
                <a:lnTo>
                  <a:pt x="8382001" y="7885952"/>
                </a:lnTo>
                <a:cubicBezTo>
                  <a:pt x="8382001" y="8345081"/>
                  <a:pt x="8009801" y="8717279"/>
                  <a:pt x="7550673" y="8717279"/>
                </a:cubicBezTo>
                <a:lnTo>
                  <a:pt x="831327" y="8717279"/>
                </a:lnTo>
                <a:cubicBezTo>
                  <a:pt x="372198" y="8717279"/>
                  <a:pt x="0" y="8345081"/>
                  <a:pt x="0" y="7885952"/>
                </a:cubicBezTo>
                <a:lnTo>
                  <a:pt x="0" y="831326"/>
                </a:lnTo>
                <a:cubicBezTo>
                  <a:pt x="0" y="372198"/>
                  <a:pt x="372198" y="0"/>
                  <a:pt x="83132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3849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8384AF55-FC61-4F56-9F3F-EB48E5D9BA50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0E078E6-04E7-4450-9D93-6CD84F33D2F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096000" y="1249681"/>
            <a:ext cx="4190455" cy="4358640"/>
          </a:xfrm>
          <a:custGeom>
            <a:avLst/>
            <a:gdLst>
              <a:gd name="connsiteX0" fmla="*/ 831327 w 8382001"/>
              <a:gd name="connsiteY0" fmla="*/ 0 h 8717279"/>
              <a:gd name="connsiteX1" fmla="*/ 7550673 w 8382001"/>
              <a:gd name="connsiteY1" fmla="*/ 0 h 8717279"/>
              <a:gd name="connsiteX2" fmla="*/ 8382001 w 8382001"/>
              <a:gd name="connsiteY2" fmla="*/ 831326 h 8717279"/>
              <a:gd name="connsiteX3" fmla="*/ 8382001 w 8382001"/>
              <a:gd name="connsiteY3" fmla="*/ 7885952 h 8717279"/>
              <a:gd name="connsiteX4" fmla="*/ 7550673 w 8382001"/>
              <a:gd name="connsiteY4" fmla="*/ 8717279 h 8717279"/>
              <a:gd name="connsiteX5" fmla="*/ 831327 w 8382001"/>
              <a:gd name="connsiteY5" fmla="*/ 8717279 h 8717279"/>
              <a:gd name="connsiteX6" fmla="*/ 0 w 8382001"/>
              <a:gd name="connsiteY6" fmla="*/ 7885952 h 8717279"/>
              <a:gd name="connsiteX7" fmla="*/ 0 w 8382001"/>
              <a:gd name="connsiteY7" fmla="*/ 831326 h 8717279"/>
              <a:gd name="connsiteX8" fmla="*/ 831327 w 8382001"/>
              <a:gd name="connsiteY8" fmla="*/ 0 h 8717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82001" h="8717279">
                <a:moveTo>
                  <a:pt x="831327" y="0"/>
                </a:moveTo>
                <a:lnTo>
                  <a:pt x="7550673" y="0"/>
                </a:lnTo>
                <a:cubicBezTo>
                  <a:pt x="8009801" y="0"/>
                  <a:pt x="8382001" y="372198"/>
                  <a:pt x="8382001" y="831326"/>
                </a:cubicBezTo>
                <a:lnTo>
                  <a:pt x="8382001" y="7885952"/>
                </a:lnTo>
                <a:cubicBezTo>
                  <a:pt x="8382001" y="8345081"/>
                  <a:pt x="8009801" y="8717279"/>
                  <a:pt x="7550673" y="8717279"/>
                </a:cubicBezTo>
                <a:lnTo>
                  <a:pt x="831327" y="8717279"/>
                </a:lnTo>
                <a:cubicBezTo>
                  <a:pt x="372198" y="8717279"/>
                  <a:pt x="0" y="8345081"/>
                  <a:pt x="0" y="7885952"/>
                </a:cubicBezTo>
                <a:lnTo>
                  <a:pt x="0" y="831326"/>
                </a:lnTo>
                <a:cubicBezTo>
                  <a:pt x="0" y="372198"/>
                  <a:pt x="372198" y="0"/>
                  <a:pt x="831327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6F5CB1E-8DF7-46D4-B604-2416C5E8503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8D951358-8E0D-4FFC-9DE0-EACEF1339B3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46D2AFF9-8715-4B13-B6BB-F0601E4FCED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ED77DEE-2D1E-496C-A61E-8F5ADAB0BCD8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5F8E56F6-4496-408D-BDED-628B3A24378A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7D06639-5B01-4CC3-9C47-E9BD2A58FE7B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182057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8" grpId="0"/>
        </p:bldLst>
      </p:timing>
    </mc:Fallback>
  </mc:AlternateContent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9243700-6061-45D1-926D-D2F09063E14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308511" y="4987701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3D123994-1B81-4536-B940-531CFA7FAF1C}"/>
              </a:ext>
            </a:extLst>
          </p:cNvPr>
          <p:cNvSpPr>
            <a:spLocks noGrp="1"/>
          </p:cNvSpPr>
          <p:nvPr>
            <p:ph type="pic" sz="quarter" idx="58"/>
          </p:nvPr>
        </p:nvSpPr>
        <p:spPr>
          <a:xfrm>
            <a:off x="4736848" y="49813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F9561053-6ADE-4141-A4EA-7D260B3E335C}"/>
              </a:ext>
            </a:extLst>
          </p:cNvPr>
          <p:cNvSpPr>
            <a:spLocks noGrp="1"/>
          </p:cNvSpPr>
          <p:nvPr>
            <p:ph type="pic" sz="quarter" idx="59"/>
          </p:nvPr>
        </p:nvSpPr>
        <p:spPr>
          <a:xfrm>
            <a:off x="8185709" y="5004846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nk">
            <a:extLst>
              <a:ext uri="{FF2B5EF4-FFF2-40B4-BE49-F238E27FC236}">
                <a16:creationId xmlns:a16="http://schemas.microsoft.com/office/drawing/2014/main" id="{8E1A0CD7-815B-416D-B52A-8FD93530A824}"/>
              </a:ext>
            </a:extLst>
          </p:cNvPr>
          <p:cNvSpPr/>
          <p:nvPr userDrawn="1"/>
        </p:nvSpPr>
        <p:spPr>
          <a:xfrm rot="9000000">
            <a:off x="6934897" y="-144902"/>
            <a:ext cx="6425289" cy="5746512"/>
          </a:xfrm>
          <a:prstGeom prst="ellipse">
            <a:avLst/>
          </a:prstGeom>
          <a:gradFill>
            <a:gsLst>
              <a:gs pos="70000">
                <a:schemeClr val="accent1">
                  <a:alpha val="16000"/>
                </a:schemeClr>
              </a:gs>
              <a:gs pos="0">
                <a:schemeClr val="accent1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DC3CFDA9-F0C6-4281-B39B-80C2881EEDDE}"/>
              </a:ext>
            </a:extLst>
          </p:cNvPr>
          <p:cNvSpPr/>
          <p:nvPr userDrawn="1"/>
        </p:nvSpPr>
        <p:spPr>
          <a:xfrm rot="15300000">
            <a:off x="5506556" y="49519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1933E53E-E562-4270-BFD7-F3C6E43F4DF6}"/>
              </a:ext>
            </a:extLst>
          </p:cNvPr>
          <p:cNvSpPr/>
          <p:nvPr userDrawn="1"/>
        </p:nvSpPr>
        <p:spPr>
          <a:xfrm rot="19159880">
            <a:off x="7802322" y="2672514"/>
            <a:ext cx="4822833" cy="4313343"/>
          </a:xfrm>
          <a:prstGeom prst="ellipse">
            <a:avLst/>
          </a:prstGeom>
          <a:gradFill>
            <a:gsLst>
              <a:gs pos="80000">
                <a:srgbClr val="61008C">
                  <a:alpha val="43000"/>
                </a:srgbClr>
              </a:gs>
              <a:gs pos="0">
                <a:srgbClr val="61008C">
                  <a:alpha val="73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3019619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</p:bldLst>
  </p:timing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1A7161D7-DDE3-4FE4-A9A4-423539201647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9243700-6061-45D1-926D-D2F09063E14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308511" y="4987701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3D123994-1B81-4536-B940-531CFA7FAF1C}"/>
              </a:ext>
            </a:extLst>
          </p:cNvPr>
          <p:cNvSpPr>
            <a:spLocks noGrp="1"/>
          </p:cNvSpPr>
          <p:nvPr>
            <p:ph type="pic" sz="quarter" idx="58"/>
          </p:nvPr>
        </p:nvSpPr>
        <p:spPr>
          <a:xfrm>
            <a:off x="4736848" y="49813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F9561053-6ADE-4141-A4EA-7D260B3E335C}"/>
              </a:ext>
            </a:extLst>
          </p:cNvPr>
          <p:cNvSpPr>
            <a:spLocks noGrp="1"/>
          </p:cNvSpPr>
          <p:nvPr>
            <p:ph type="pic" sz="quarter" idx="59"/>
          </p:nvPr>
        </p:nvSpPr>
        <p:spPr>
          <a:xfrm>
            <a:off x="8185709" y="5004846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nk">
            <a:extLst>
              <a:ext uri="{FF2B5EF4-FFF2-40B4-BE49-F238E27FC236}">
                <a16:creationId xmlns:a16="http://schemas.microsoft.com/office/drawing/2014/main" id="{8E1A0CD7-815B-416D-B52A-8FD93530A824}"/>
              </a:ext>
            </a:extLst>
          </p:cNvPr>
          <p:cNvSpPr/>
          <p:nvPr userDrawn="1"/>
        </p:nvSpPr>
        <p:spPr>
          <a:xfrm rot="9000000">
            <a:off x="6934897" y="-144902"/>
            <a:ext cx="6425289" cy="5746512"/>
          </a:xfrm>
          <a:prstGeom prst="ellipse">
            <a:avLst/>
          </a:prstGeom>
          <a:gradFill>
            <a:gsLst>
              <a:gs pos="70000">
                <a:schemeClr val="accent1">
                  <a:alpha val="16000"/>
                </a:schemeClr>
              </a:gs>
              <a:gs pos="0">
                <a:schemeClr val="accent1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6" name="Light Blue">
            <a:extLst>
              <a:ext uri="{FF2B5EF4-FFF2-40B4-BE49-F238E27FC236}">
                <a16:creationId xmlns:a16="http://schemas.microsoft.com/office/drawing/2014/main" id="{DC3CFDA9-F0C6-4281-B39B-80C2881EEDDE}"/>
              </a:ext>
            </a:extLst>
          </p:cNvPr>
          <p:cNvSpPr/>
          <p:nvPr userDrawn="1"/>
        </p:nvSpPr>
        <p:spPr>
          <a:xfrm rot="15300000">
            <a:off x="5506556" y="495196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1933E53E-E562-4270-BFD7-F3C6E43F4DF6}"/>
              </a:ext>
            </a:extLst>
          </p:cNvPr>
          <p:cNvSpPr/>
          <p:nvPr userDrawn="1"/>
        </p:nvSpPr>
        <p:spPr>
          <a:xfrm rot="19159880">
            <a:off x="7802322" y="2672514"/>
            <a:ext cx="4822833" cy="4313343"/>
          </a:xfrm>
          <a:prstGeom prst="ellipse">
            <a:avLst/>
          </a:prstGeom>
          <a:gradFill>
            <a:gsLst>
              <a:gs pos="80000">
                <a:srgbClr val="61008C">
                  <a:alpha val="43000"/>
                </a:srgbClr>
              </a:gs>
              <a:gs pos="0">
                <a:srgbClr val="61008C">
                  <a:alpha val="73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20CB277-6BC9-4533-A881-E8C1BFD21ED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FCC1979-348A-49E0-9A9D-6270AD4A28BC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6987D74-DDA2-42CE-8C2A-701CCA4E5F9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D89969-2E2F-401B-8B33-1A391A18AAB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C728987E-7DE3-4A13-80D4-DB9240F6B26B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B91A01C6-245F-4158-9542-4361ACAA8059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77923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6" grpId="0"/>
    </p:bldLst>
  </p:timing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C079DA6A-9897-40AA-B567-A4867A2A830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509852" y="2610465"/>
            <a:ext cx="2069706" cy="1913983"/>
          </a:xfrm>
          <a:custGeom>
            <a:avLst/>
            <a:gdLst>
              <a:gd name="connsiteX0" fmla="*/ 0 w 4139951"/>
              <a:gd name="connsiteY0" fmla="*/ 0 h 3827965"/>
              <a:gd name="connsiteX1" fmla="*/ 4139951 w 4139951"/>
              <a:gd name="connsiteY1" fmla="*/ 0 h 3827965"/>
              <a:gd name="connsiteX2" fmla="*/ 4139951 w 4139951"/>
              <a:gd name="connsiteY2" fmla="*/ 3827965 h 3827965"/>
              <a:gd name="connsiteX3" fmla="*/ 0 w 4139951"/>
              <a:gd name="connsiteY3" fmla="*/ 3827965 h 3827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39951" h="3827965">
                <a:moveTo>
                  <a:pt x="0" y="0"/>
                </a:moveTo>
                <a:lnTo>
                  <a:pt x="4139951" y="0"/>
                </a:lnTo>
                <a:lnTo>
                  <a:pt x="4139951" y="3827965"/>
                </a:lnTo>
                <a:lnTo>
                  <a:pt x="0" y="3827965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85006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</p:bldLst>
      </p:timing>
    </mc:Fallback>
  </mc:AlternateContent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A4CE9A72-2E93-44C6-ABA3-FF581C643FE8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C079DA6A-9897-40AA-B567-A4867A2A830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509852" y="2610465"/>
            <a:ext cx="2069706" cy="1913983"/>
          </a:xfrm>
          <a:custGeom>
            <a:avLst/>
            <a:gdLst>
              <a:gd name="connsiteX0" fmla="*/ 0 w 4139951"/>
              <a:gd name="connsiteY0" fmla="*/ 0 h 3827965"/>
              <a:gd name="connsiteX1" fmla="*/ 4139951 w 4139951"/>
              <a:gd name="connsiteY1" fmla="*/ 0 h 3827965"/>
              <a:gd name="connsiteX2" fmla="*/ 4139951 w 4139951"/>
              <a:gd name="connsiteY2" fmla="*/ 3827965 h 3827965"/>
              <a:gd name="connsiteX3" fmla="*/ 0 w 4139951"/>
              <a:gd name="connsiteY3" fmla="*/ 3827965 h 3827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39951" h="3827965">
                <a:moveTo>
                  <a:pt x="0" y="0"/>
                </a:moveTo>
                <a:lnTo>
                  <a:pt x="4139951" y="0"/>
                </a:lnTo>
                <a:lnTo>
                  <a:pt x="4139951" y="3827965"/>
                </a:lnTo>
                <a:lnTo>
                  <a:pt x="0" y="3827965"/>
                </a:ln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29921CA-88C1-4F96-962B-1D3B8900D09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54A5637-CAD4-4999-931A-D7A2A0B08A47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9CC8B38A-0861-48D1-AFA9-7BA0DDE20492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E69C64AF-AB84-400B-9CFC-4F6531AF773C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8795CE64-1E5B-4197-AE63-D59411D1E5EF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9B3B7C1A-1454-4ADF-96AB-A777496AC91F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9267679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9" grpId="0"/>
        </p:bldLst>
      </p:timing>
    </mc:Fallback>
  </mc:AlternateContent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nk">
            <a:extLst>
              <a:ext uri="{FF2B5EF4-FFF2-40B4-BE49-F238E27FC236}">
                <a16:creationId xmlns:a16="http://schemas.microsoft.com/office/drawing/2014/main" id="{45405D06-4D9C-4B42-880A-24222AD40F03}"/>
              </a:ext>
            </a:extLst>
          </p:cNvPr>
          <p:cNvSpPr/>
          <p:nvPr userDrawn="1"/>
        </p:nvSpPr>
        <p:spPr>
          <a:xfrm rot="9000000">
            <a:off x="3311386" y="77404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C3E2D632-659C-40AA-B8E1-EDB37301AF7F}"/>
              </a:ext>
            </a:extLst>
          </p:cNvPr>
          <p:cNvSpPr/>
          <p:nvPr userDrawn="1"/>
        </p:nvSpPr>
        <p:spPr>
          <a:xfrm rot="15300000">
            <a:off x="1897134" y="122123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212DF785-01E8-4435-A024-9ABE936DA7C3}"/>
              </a:ext>
            </a:extLst>
          </p:cNvPr>
          <p:cNvSpPr/>
          <p:nvPr userDrawn="1"/>
        </p:nvSpPr>
        <p:spPr>
          <a:xfrm rot="19159880">
            <a:off x="4196985" y="263390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8A02B544-F285-44D3-BE41-DEC330CA3D2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903622" y="160632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48149C1-F2CF-46FD-88A0-232BD2E0481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903217" y="41087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8546791E-C487-4B51-A38A-59F3D37F2D3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541422" y="160632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D52667BD-2FD2-44D4-97AC-6226624BFD8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541017" y="41087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7902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11" grpId="0" animBg="1"/>
      <p:bldP spid="11" grpId="1" animBg="1"/>
      <p:bldP spid="12" grpId="0" animBg="1"/>
      <p:bldP spid="12" grpId="1" animBg="1"/>
      <p:bldP spid="7" grpId="0" animBg="1"/>
      <p:bldP spid="8" grpId="0" animBg="1"/>
      <p:bldP spid="9" grpId="0" animBg="1"/>
      <p:bldP spid="10" grpId="0" animBg="1"/>
    </p:bldLst>
  </p:timing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5500CF30-869D-407F-B8C2-DC1BD7DC7FCD}"/>
              </a:ext>
            </a:extLst>
          </p:cNvPr>
          <p:cNvSpPr/>
          <p:nvPr userDrawn="1"/>
        </p:nvSpPr>
        <p:spPr bwMode="auto">
          <a:xfrm>
            <a:off x="781742" y="666750"/>
            <a:ext cx="10628516" cy="550545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en-ID" sz="900"/>
          </a:p>
        </p:txBody>
      </p:sp>
      <p:sp>
        <p:nvSpPr>
          <p:cNvPr id="6" name="Pink">
            <a:extLst>
              <a:ext uri="{FF2B5EF4-FFF2-40B4-BE49-F238E27FC236}">
                <a16:creationId xmlns:a16="http://schemas.microsoft.com/office/drawing/2014/main" id="{45405D06-4D9C-4B42-880A-24222AD40F03}"/>
              </a:ext>
            </a:extLst>
          </p:cNvPr>
          <p:cNvSpPr/>
          <p:nvPr userDrawn="1"/>
        </p:nvSpPr>
        <p:spPr>
          <a:xfrm rot="9000000">
            <a:off x="3311386" y="77404"/>
            <a:ext cx="6425289" cy="5746512"/>
          </a:xfrm>
          <a:prstGeom prst="ellipse">
            <a:avLst/>
          </a:prstGeom>
          <a:gradFill>
            <a:gsLst>
              <a:gs pos="70000">
                <a:schemeClr val="accent2">
                  <a:alpha val="16000"/>
                </a:schemeClr>
              </a:gs>
              <a:gs pos="0">
                <a:schemeClr val="accent2">
                  <a:alpha val="16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Light Blue">
            <a:extLst>
              <a:ext uri="{FF2B5EF4-FFF2-40B4-BE49-F238E27FC236}">
                <a16:creationId xmlns:a16="http://schemas.microsoft.com/office/drawing/2014/main" id="{C3E2D632-659C-40AA-B8E1-EDB37301AF7F}"/>
              </a:ext>
            </a:extLst>
          </p:cNvPr>
          <p:cNvSpPr/>
          <p:nvPr userDrawn="1"/>
        </p:nvSpPr>
        <p:spPr>
          <a:xfrm rot="15300000">
            <a:off x="1897134" y="1221235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0"/>
                </a:schemeClr>
              </a:gs>
              <a:gs pos="0">
                <a:schemeClr val="accent3">
                  <a:alpha val="2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Light Blue">
            <a:extLst>
              <a:ext uri="{FF2B5EF4-FFF2-40B4-BE49-F238E27FC236}">
                <a16:creationId xmlns:a16="http://schemas.microsoft.com/office/drawing/2014/main" id="{212DF785-01E8-4435-A024-9ABE936DA7C3}"/>
              </a:ext>
            </a:extLst>
          </p:cNvPr>
          <p:cNvSpPr/>
          <p:nvPr userDrawn="1"/>
        </p:nvSpPr>
        <p:spPr>
          <a:xfrm rot="19159880">
            <a:off x="4196985" y="2633902"/>
            <a:ext cx="4543958" cy="4063928"/>
          </a:xfrm>
          <a:prstGeom prst="ellipse">
            <a:avLst/>
          </a:prstGeom>
          <a:gradFill>
            <a:gsLst>
              <a:gs pos="80000">
                <a:schemeClr val="accent1">
                  <a:alpha val="33000"/>
                </a:schemeClr>
              </a:gs>
              <a:gs pos="0">
                <a:schemeClr val="accent1">
                  <a:alpha val="2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8A02B544-F285-44D3-BE41-DEC330CA3D2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903622" y="160632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48149C1-F2CF-46FD-88A0-232BD2E0481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903217" y="41087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8546791E-C487-4B51-A38A-59F3D37F2D3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541422" y="1606324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D52667BD-2FD2-44D4-97AC-6226624BFD8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541017" y="4108735"/>
            <a:ext cx="670294" cy="670381"/>
          </a:xfrm>
          <a:custGeom>
            <a:avLst/>
            <a:gdLst>
              <a:gd name="connsiteX0" fmla="*/ 522515 w 1045030"/>
              <a:gd name="connsiteY0" fmla="*/ 0 h 1045030"/>
              <a:gd name="connsiteX1" fmla="*/ 1045030 w 1045030"/>
              <a:gd name="connsiteY1" fmla="*/ 522515 h 1045030"/>
              <a:gd name="connsiteX2" fmla="*/ 522515 w 1045030"/>
              <a:gd name="connsiteY2" fmla="*/ 1045030 h 1045030"/>
              <a:gd name="connsiteX3" fmla="*/ 0 w 1045030"/>
              <a:gd name="connsiteY3" fmla="*/ 522515 h 1045030"/>
              <a:gd name="connsiteX4" fmla="*/ 522515 w 1045030"/>
              <a:gd name="connsiteY4" fmla="*/ 0 h 1045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5030" h="1045030">
                <a:moveTo>
                  <a:pt x="522515" y="0"/>
                </a:moveTo>
                <a:cubicBezTo>
                  <a:pt x="811092" y="0"/>
                  <a:pt x="1045030" y="233938"/>
                  <a:pt x="1045030" y="522515"/>
                </a:cubicBezTo>
                <a:cubicBezTo>
                  <a:pt x="1045030" y="811092"/>
                  <a:pt x="811092" y="1045030"/>
                  <a:pt x="522515" y="1045030"/>
                </a:cubicBezTo>
                <a:cubicBezTo>
                  <a:pt x="233938" y="1045030"/>
                  <a:pt x="0" y="811092"/>
                  <a:pt x="0" y="522515"/>
                </a:cubicBezTo>
                <a:cubicBezTo>
                  <a:pt x="0" y="233938"/>
                  <a:pt x="233938" y="0"/>
                  <a:pt x="522515" y="0"/>
                </a:cubicBezTo>
                <a:close/>
              </a:path>
            </a:pathLst>
          </a:custGeom>
          <a:pattFill prst="pct5">
            <a:fgClr>
              <a:srgbClr val="1D1C2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57F90A4-7EA3-4948-B0F1-852A821A4C1A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94ED72EC-A7CA-4465-AE5C-D9E1F993E5C9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BE80EC1-0227-432E-A314-300854347676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C96B295-C9C7-449D-A065-0A91C8F1139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20E0532F-A457-4685-90C9-CE8530F9F0DA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8274359B-F4F0-450A-92BF-30D443998C5F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030022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28" dur="1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36" dur="1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44" dur="1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11" grpId="0" animBg="1"/>
      <p:bldP spid="11" grpId="1" animBg="1"/>
      <p:bldP spid="12" grpId="0" animBg="1"/>
      <p:bldP spid="12" grpId="1" animBg="1"/>
      <p:bldP spid="7" grpId="0" animBg="1"/>
      <p:bldP spid="8" grpId="0" animBg="1"/>
      <p:bldP spid="9" grpId="0" animBg="1"/>
      <p:bldP spid="10" grpId="0" animBg="1"/>
      <p:bldP spid="17" grpId="0"/>
    </p:bldLst>
  </p:timing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7113132F-9281-4FED-9765-E194D7089A42}"/>
              </a:ext>
            </a:extLst>
          </p:cNvPr>
          <p:cNvSpPr/>
          <p:nvPr userDrawn="1"/>
        </p:nvSpPr>
        <p:spPr>
          <a:xfrm>
            <a:off x="11325499" y="130280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F55B910-260F-42EB-BA60-7B1B83DE5C70}"/>
              </a:ext>
            </a:extLst>
          </p:cNvPr>
          <p:cNvSpPr/>
          <p:nvPr userDrawn="1"/>
        </p:nvSpPr>
        <p:spPr>
          <a:xfrm>
            <a:off x="-23881303" y="3141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241FCFA-A47D-42AA-A225-4BFA8294F22D}"/>
              </a:ext>
            </a:extLst>
          </p:cNvPr>
          <p:cNvSpPr/>
          <p:nvPr userDrawn="1"/>
        </p:nvSpPr>
        <p:spPr>
          <a:xfrm>
            <a:off x="517813" y="38197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B62B4D6-5846-40FB-B168-70ADC58DFF03}"/>
              </a:ext>
            </a:extLst>
          </p:cNvPr>
          <p:cNvSpPr/>
          <p:nvPr userDrawn="1"/>
        </p:nvSpPr>
        <p:spPr>
          <a:xfrm>
            <a:off x="-961500" y="260518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AFEC3FF-C68D-4736-9405-BFB5644D58A9}"/>
              </a:ext>
            </a:extLst>
          </p:cNvPr>
          <p:cNvSpPr/>
          <p:nvPr userDrawn="1"/>
        </p:nvSpPr>
        <p:spPr>
          <a:xfrm>
            <a:off x="517813" y="4607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2E8C2534-0281-4D22-BD67-B4598BE72983}"/>
              </a:ext>
            </a:extLst>
          </p:cNvPr>
          <p:cNvSpPr/>
          <p:nvPr userDrawn="1"/>
        </p:nvSpPr>
        <p:spPr>
          <a:xfrm>
            <a:off x="-1223196" y="174699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0D6ED82-DA99-4843-AE75-A94469D6E582}"/>
              </a:ext>
            </a:extLst>
          </p:cNvPr>
          <p:cNvSpPr/>
          <p:nvPr userDrawn="1"/>
        </p:nvSpPr>
        <p:spPr>
          <a:xfrm>
            <a:off x="0" y="0"/>
            <a:ext cx="844388" cy="685800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5" name="Slide Number Placeholder 5">
            <a:extLst>
              <a:ext uri="{FF2B5EF4-FFF2-40B4-BE49-F238E27FC236}">
                <a16:creationId xmlns:a16="http://schemas.microsoft.com/office/drawing/2014/main" id="{516B8932-218D-4C7F-96A9-E0C7C308B411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3C46B96-E881-45E2-AAC1-F46ECB0EB31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35FB395-20FB-4A0A-9EDD-ECBADF802AF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B7F2204-8807-49E9-BB04-22020817F2F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816697E-637B-40FA-9CF0-2EBD640CC88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5B424E1-A882-4B68-8031-CDB3A8FF056B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F9F57423-BD7A-49D0-AE81-E3452D5B921D}"/>
              </a:ext>
            </a:extLst>
          </p:cNvPr>
          <p:cNvSpPr/>
          <p:nvPr userDrawn="1"/>
        </p:nvSpPr>
        <p:spPr>
          <a:xfrm>
            <a:off x="844388" y="0"/>
            <a:ext cx="11363757" cy="6858000"/>
          </a:xfrm>
          <a:custGeom>
            <a:avLst/>
            <a:gdLst>
              <a:gd name="connsiteX0" fmla="*/ 9229780 w 24387176"/>
              <a:gd name="connsiteY0" fmla="*/ 4475188 h 13716000"/>
              <a:gd name="connsiteX1" fmla="*/ 8276471 w 24387176"/>
              <a:gd name="connsiteY1" fmla="*/ 5428498 h 13716000"/>
              <a:gd name="connsiteX2" fmla="*/ 8276471 w 24387176"/>
              <a:gd name="connsiteY2" fmla="*/ 10743973 h 13716000"/>
              <a:gd name="connsiteX3" fmla="*/ 9229780 w 24387176"/>
              <a:gd name="connsiteY3" fmla="*/ 11697283 h 13716000"/>
              <a:gd name="connsiteX4" fmla="*/ 14107806 w 24387176"/>
              <a:gd name="connsiteY4" fmla="*/ 11697283 h 13716000"/>
              <a:gd name="connsiteX5" fmla="*/ 15061116 w 24387176"/>
              <a:gd name="connsiteY5" fmla="*/ 10743973 h 13716000"/>
              <a:gd name="connsiteX6" fmla="*/ 15061116 w 24387176"/>
              <a:gd name="connsiteY6" fmla="*/ 5428498 h 13716000"/>
              <a:gd name="connsiteX7" fmla="*/ 14107806 w 24387176"/>
              <a:gd name="connsiteY7" fmla="*/ 4475188 h 13716000"/>
              <a:gd name="connsiteX8" fmla="*/ 0 w 24387176"/>
              <a:gd name="connsiteY8" fmla="*/ 0 h 13716000"/>
              <a:gd name="connsiteX9" fmla="*/ 24387176 w 24387176"/>
              <a:gd name="connsiteY9" fmla="*/ 0 h 13716000"/>
              <a:gd name="connsiteX10" fmla="*/ 24387176 w 24387176"/>
              <a:gd name="connsiteY10" fmla="*/ 13716000 h 13716000"/>
              <a:gd name="connsiteX11" fmla="*/ 0 w 24387176"/>
              <a:gd name="connsiteY11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387176" h="13716000">
                <a:moveTo>
                  <a:pt x="9229780" y="4475188"/>
                </a:moveTo>
                <a:cubicBezTo>
                  <a:pt x="8703283" y="4475188"/>
                  <a:pt x="8276471" y="4901999"/>
                  <a:pt x="8276471" y="5428498"/>
                </a:cubicBezTo>
                <a:lnTo>
                  <a:pt x="8276471" y="10743973"/>
                </a:lnTo>
                <a:cubicBezTo>
                  <a:pt x="8276471" y="11270473"/>
                  <a:pt x="8703283" y="11697283"/>
                  <a:pt x="9229780" y="11697283"/>
                </a:cubicBezTo>
                <a:lnTo>
                  <a:pt x="14107806" y="11697283"/>
                </a:lnTo>
                <a:cubicBezTo>
                  <a:pt x="14634304" y="11697283"/>
                  <a:pt x="15061116" y="11270473"/>
                  <a:pt x="15061116" y="10743973"/>
                </a:cubicBezTo>
                <a:lnTo>
                  <a:pt x="15061116" y="5428498"/>
                </a:lnTo>
                <a:cubicBezTo>
                  <a:pt x="15061116" y="4901999"/>
                  <a:pt x="14634304" y="4475188"/>
                  <a:pt x="14107806" y="447518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45000">
                <a:schemeClr val="tx1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854714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3.7037E-6 L -2.00391 -3.703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1.11111E-6 L -1.99558 -1.1111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1.11111E-6 L -2.0039 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2.77778E-6 L 2.00794 2.77778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-3.14815E-6 L -2.0039 -3.14815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 animBg="1"/>
      <p:bldP spid="9" grpId="0" animBg="1"/>
      <p:bldP spid="10" grpId="0" animBg="1"/>
      <p:bldP spid="11" grpId="0" animBg="1"/>
      <p:bldP spid="12" grpId="0" animBg="1"/>
      <p:bldP spid="30" grpId="0"/>
    </p:bldLst>
  </p:timing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7113132F-9281-4FED-9765-E194D7089A42}"/>
              </a:ext>
            </a:extLst>
          </p:cNvPr>
          <p:cNvSpPr/>
          <p:nvPr userDrawn="1"/>
        </p:nvSpPr>
        <p:spPr>
          <a:xfrm>
            <a:off x="11325499" y="130280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F55B910-260F-42EB-BA60-7B1B83DE5C70}"/>
              </a:ext>
            </a:extLst>
          </p:cNvPr>
          <p:cNvSpPr/>
          <p:nvPr userDrawn="1"/>
        </p:nvSpPr>
        <p:spPr>
          <a:xfrm>
            <a:off x="-23881303" y="3141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241FCFA-A47D-42AA-A225-4BFA8294F22D}"/>
              </a:ext>
            </a:extLst>
          </p:cNvPr>
          <p:cNvSpPr/>
          <p:nvPr userDrawn="1"/>
        </p:nvSpPr>
        <p:spPr>
          <a:xfrm>
            <a:off x="517813" y="38197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B62B4D6-5846-40FB-B168-70ADC58DFF03}"/>
              </a:ext>
            </a:extLst>
          </p:cNvPr>
          <p:cNvSpPr/>
          <p:nvPr userDrawn="1"/>
        </p:nvSpPr>
        <p:spPr>
          <a:xfrm>
            <a:off x="-961500" y="260518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AFEC3FF-C68D-4736-9405-BFB5644D58A9}"/>
              </a:ext>
            </a:extLst>
          </p:cNvPr>
          <p:cNvSpPr/>
          <p:nvPr userDrawn="1"/>
        </p:nvSpPr>
        <p:spPr>
          <a:xfrm>
            <a:off x="517813" y="4607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2E8C2534-0281-4D22-BD67-B4598BE72983}"/>
              </a:ext>
            </a:extLst>
          </p:cNvPr>
          <p:cNvSpPr/>
          <p:nvPr userDrawn="1"/>
        </p:nvSpPr>
        <p:spPr>
          <a:xfrm>
            <a:off x="-1223196" y="174699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0D6ED82-DA99-4843-AE75-A94469D6E582}"/>
              </a:ext>
            </a:extLst>
          </p:cNvPr>
          <p:cNvSpPr/>
          <p:nvPr userDrawn="1"/>
        </p:nvSpPr>
        <p:spPr>
          <a:xfrm>
            <a:off x="0" y="0"/>
            <a:ext cx="844388" cy="685800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3C46B96-E881-45E2-AAC1-F46ECB0EB31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35FB395-20FB-4A0A-9EDD-ECBADF802AF6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B7F2204-8807-49E9-BB04-22020817F2F0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816697E-637B-40FA-9CF0-2EBD640CC885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5B424E1-A882-4B68-8031-CDB3A8FF056B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724B0994-7134-4C76-8FB3-98F0B1C44A12}"/>
              </a:ext>
            </a:extLst>
          </p:cNvPr>
          <p:cNvSpPr/>
          <p:nvPr userDrawn="1"/>
        </p:nvSpPr>
        <p:spPr>
          <a:xfrm>
            <a:off x="844388" y="0"/>
            <a:ext cx="11363757" cy="6858000"/>
          </a:xfrm>
          <a:custGeom>
            <a:avLst/>
            <a:gdLst>
              <a:gd name="connsiteX0" fmla="*/ 9229780 w 24387176"/>
              <a:gd name="connsiteY0" fmla="*/ 4475188 h 13716000"/>
              <a:gd name="connsiteX1" fmla="*/ 8276471 w 24387176"/>
              <a:gd name="connsiteY1" fmla="*/ 5428498 h 13716000"/>
              <a:gd name="connsiteX2" fmla="*/ 8276471 w 24387176"/>
              <a:gd name="connsiteY2" fmla="*/ 10743973 h 13716000"/>
              <a:gd name="connsiteX3" fmla="*/ 9229780 w 24387176"/>
              <a:gd name="connsiteY3" fmla="*/ 11697283 h 13716000"/>
              <a:gd name="connsiteX4" fmla="*/ 14107806 w 24387176"/>
              <a:gd name="connsiteY4" fmla="*/ 11697283 h 13716000"/>
              <a:gd name="connsiteX5" fmla="*/ 15061116 w 24387176"/>
              <a:gd name="connsiteY5" fmla="*/ 10743973 h 13716000"/>
              <a:gd name="connsiteX6" fmla="*/ 15061116 w 24387176"/>
              <a:gd name="connsiteY6" fmla="*/ 5428498 h 13716000"/>
              <a:gd name="connsiteX7" fmla="*/ 14107806 w 24387176"/>
              <a:gd name="connsiteY7" fmla="*/ 4475188 h 13716000"/>
              <a:gd name="connsiteX8" fmla="*/ 0 w 24387176"/>
              <a:gd name="connsiteY8" fmla="*/ 0 h 13716000"/>
              <a:gd name="connsiteX9" fmla="*/ 24387176 w 24387176"/>
              <a:gd name="connsiteY9" fmla="*/ 0 h 13716000"/>
              <a:gd name="connsiteX10" fmla="*/ 24387176 w 24387176"/>
              <a:gd name="connsiteY10" fmla="*/ 13716000 h 13716000"/>
              <a:gd name="connsiteX11" fmla="*/ 0 w 24387176"/>
              <a:gd name="connsiteY11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387176" h="13716000">
                <a:moveTo>
                  <a:pt x="9229780" y="4475188"/>
                </a:moveTo>
                <a:cubicBezTo>
                  <a:pt x="8703283" y="4475188"/>
                  <a:pt x="8276471" y="4901999"/>
                  <a:pt x="8276471" y="5428498"/>
                </a:cubicBezTo>
                <a:lnTo>
                  <a:pt x="8276471" y="10743973"/>
                </a:lnTo>
                <a:cubicBezTo>
                  <a:pt x="8276471" y="11270473"/>
                  <a:pt x="8703283" y="11697283"/>
                  <a:pt x="9229780" y="11697283"/>
                </a:cubicBezTo>
                <a:lnTo>
                  <a:pt x="14107806" y="11697283"/>
                </a:lnTo>
                <a:cubicBezTo>
                  <a:pt x="14634304" y="11697283"/>
                  <a:pt x="15061116" y="11270473"/>
                  <a:pt x="15061116" y="10743973"/>
                </a:cubicBezTo>
                <a:lnTo>
                  <a:pt x="15061116" y="5428498"/>
                </a:lnTo>
                <a:cubicBezTo>
                  <a:pt x="15061116" y="4901999"/>
                  <a:pt x="14634304" y="4475188"/>
                  <a:pt x="14107806" y="4475188"/>
                </a:cubicBezTo>
                <a:close/>
                <a:moveTo>
                  <a:pt x="0" y="0"/>
                </a:moveTo>
                <a:lnTo>
                  <a:pt x="24387176" y="0"/>
                </a:lnTo>
                <a:lnTo>
                  <a:pt x="24387176" y="13716000"/>
                </a:lnTo>
                <a:lnTo>
                  <a:pt x="0" y="13716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5BACC74-A7D4-4345-9369-AB0C69095033}"/>
              </a:ext>
            </a:extLst>
          </p:cNvPr>
          <p:cNvSpPr/>
          <p:nvPr userDrawn="1"/>
        </p:nvSpPr>
        <p:spPr bwMode="auto">
          <a:xfrm>
            <a:off x="844389" y="686629"/>
            <a:ext cx="10565870" cy="5505450"/>
          </a:xfrm>
          <a:custGeom>
            <a:avLst/>
            <a:gdLst>
              <a:gd name="connsiteX0" fmla="*/ 8602769 w 21134491"/>
              <a:gd name="connsiteY0" fmla="*/ 3101931 h 11010900"/>
              <a:gd name="connsiteX1" fmla="*/ 7714221 w 21134491"/>
              <a:gd name="connsiteY1" fmla="*/ 4055241 h 11010900"/>
              <a:gd name="connsiteX2" fmla="*/ 7714221 w 21134491"/>
              <a:gd name="connsiteY2" fmla="*/ 9370716 h 11010900"/>
              <a:gd name="connsiteX3" fmla="*/ 8602769 w 21134491"/>
              <a:gd name="connsiteY3" fmla="*/ 10324026 h 11010900"/>
              <a:gd name="connsiteX4" fmla="*/ 13149414 w 21134491"/>
              <a:gd name="connsiteY4" fmla="*/ 10324026 h 11010900"/>
              <a:gd name="connsiteX5" fmla="*/ 14037963 w 21134491"/>
              <a:gd name="connsiteY5" fmla="*/ 9370716 h 11010900"/>
              <a:gd name="connsiteX6" fmla="*/ 14037963 w 21134491"/>
              <a:gd name="connsiteY6" fmla="*/ 4055241 h 11010900"/>
              <a:gd name="connsiteX7" fmla="*/ 13149414 w 21134491"/>
              <a:gd name="connsiteY7" fmla="*/ 3101931 h 11010900"/>
              <a:gd name="connsiteX8" fmla="*/ 0 w 21134491"/>
              <a:gd name="connsiteY8" fmla="*/ 0 h 11010900"/>
              <a:gd name="connsiteX9" fmla="*/ 21134491 w 21134491"/>
              <a:gd name="connsiteY9" fmla="*/ 0 h 11010900"/>
              <a:gd name="connsiteX10" fmla="*/ 21134491 w 21134491"/>
              <a:gd name="connsiteY10" fmla="*/ 11010900 h 11010900"/>
              <a:gd name="connsiteX11" fmla="*/ 0 w 21134491"/>
              <a:gd name="connsiteY11" fmla="*/ 11010900 h 1101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134491" h="11010900">
                <a:moveTo>
                  <a:pt x="8602769" y="3101931"/>
                </a:moveTo>
                <a:cubicBezTo>
                  <a:pt x="8112039" y="3101931"/>
                  <a:pt x="7714221" y="3528743"/>
                  <a:pt x="7714221" y="4055241"/>
                </a:cubicBezTo>
                <a:lnTo>
                  <a:pt x="7714221" y="9370716"/>
                </a:lnTo>
                <a:cubicBezTo>
                  <a:pt x="7714221" y="9897216"/>
                  <a:pt x="8112039" y="10324026"/>
                  <a:pt x="8602769" y="10324026"/>
                </a:cubicBezTo>
                <a:lnTo>
                  <a:pt x="13149414" y="10324026"/>
                </a:lnTo>
                <a:cubicBezTo>
                  <a:pt x="13640145" y="10324026"/>
                  <a:pt x="14037963" y="9897216"/>
                  <a:pt x="14037963" y="9370716"/>
                </a:cubicBezTo>
                <a:lnTo>
                  <a:pt x="14037963" y="4055241"/>
                </a:lnTo>
                <a:cubicBezTo>
                  <a:pt x="14037963" y="3528743"/>
                  <a:pt x="13640145" y="3101931"/>
                  <a:pt x="13149414" y="3101931"/>
                </a:cubicBezTo>
                <a:close/>
                <a:moveTo>
                  <a:pt x="0" y="0"/>
                </a:moveTo>
                <a:lnTo>
                  <a:pt x="21134491" y="0"/>
                </a:lnTo>
                <a:lnTo>
                  <a:pt x="21134491" y="11010900"/>
                </a:lnTo>
                <a:lnTo>
                  <a:pt x="0" y="1101090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45714" tIns="22857" rIns="45714" bIns="22857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900" b="0" i="0" u="none" strike="noStrike" kern="1200" cap="none" spc="0" normalizeH="0" baseline="0" noProof="0">
              <a:ln>
                <a:noFill/>
              </a:ln>
              <a:solidFill>
                <a:srgbClr val="09111C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Slide Number Placeholder 5">
            <a:extLst>
              <a:ext uri="{FF2B5EF4-FFF2-40B4-BE49-F238E27FC236}">
                <a16:creationId xmlns:a16="http://schemas.microsoft.com/office/drawing/2014/main" id="{FAD885EC-4BA1-404D-A061-22BE029A9653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108245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3.7037E-6 L -2.00391 -3.703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1.11111E-6 L -1.99558 -1.1111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1.11111E-6 L -2.0039 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2.77778E-6 L 2.00794 2.77778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-3.14815E-6 L -2.0039 -3.14815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 animBg="1"/>
      <p:bldP spid="9" grpId="0" animBg="1"/>
      <p:bldP spid="10" grpId="0" animBg="1"/>
      <p:bldP spid="11" grpId="0" animBg="1"/>
      <p:bldP spid="12" grpId="0" animBg="1"/>
      <p:bldP spid="30" grpId="0"/>
    </p:bldLst>
  </p:timing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C58A5BF4-3114-4392-A15A-8A8EC412BAEE}"/>
              </a:ext>
            </a:extLst>
          </p:cNvPr>
          <p:cNvSpPr/>
          <p:nvPr userDrawn="1"/>
        </p:nvSpPr>
        <p:spPr>
          <a:xfrm>
            <a:off x="658887" y="741224"/>
            <a:ext cx="10628516" cy="550545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7" name="Light Blue">
            <a:extLst>
              <a:ext uri="{FF2B5EF4-FFF2-40B4-BE49-F238E27FC236}">
                <a16:creationId xmlns:a16="http://schemas.microsoft.com/office/drawing/2014/main" id="{1E51BFF4-7EC4-40B6-8C21-18B5BFA75DEA}"/>
              </a:ext>
            </a:extLst>
          </p:cNvPr>
          <p:cNvSpPr/>
          <p:nvPr userDrawn="1"/>
        </p:nvSpPr>
        <p:spPr>
          <a:xfrm rot="19159880">
            <a:off x="2392995" y="2688068"/>
            <a:ext cx="4822833" cy="4313343"/>
          </a:xfrm>
          <a:prstGeom prst="ellipse">
            <a:avLst/>
          </a:prstGeom>
          <a:gradFill>
            <a:gsLst>
              <a:gs pos="80000">
                <a:schemeClr val="accent2">
                  <a:alpha val="43000"/>
                </a:schemeClr>
              </a:gs>
              <a:gs pos="0">
                <a:schemeClr val="accent2">
                  <a:alpha val="73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outerShdw blurRad="889000" sx="1000" sy="1000" algn="ctr" rotWithShape="0">
              <a:srgbClr val="61008C"/>
            </a:outerShdw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Pink">
            <a:extLst>
              <a:ext uri="{FF2B5EF4-FFF2-40B4-BE49-F238E27FC236}">
                <a16:creationId xmlns:a16="http://schemas.microsoft.com/office/drawing/2014/main" id="{40D521D6-193A-47EE-8107-73CB545F8577}"/>
              </a:ext>
            </a:extLst>
          </p:cNvPr>
          <p:cNvSpPr/>
          <p:nvPr userDrawn="1"/>
        </p:nvSpPr>
        <p:spPr>
          <a:xfrm rot="9000000">
            <a:off x="5599466" y="887422"/>
            <a:ext cx="6425289" cy="5746512"/>
          </a:xfrm>
          <a:prstGeom prst="ellipse">
            <a:avLst/>
          </a:prstGeom>
          <a:gradFill>
            <a:gsLst>
              <a:gs pos="70000">
                <a:schemeClr val="accent1">
                  <a:alpha val="16000"/>
                </a:schemeClr>
              </a:gs>
              <a:gs pos="0">
                <a:schemeClr val="accent1">
                  <a:alpha val="88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Light Blue">
            <a:extLst>
              <a:ext uri="{FF2B5EF4-FFF2-40B4-BE49-F238E27FC236}">
                <a16:creationId xmlns:a16="http://schemas.microsoft.com/office/drawing/2014/main" id="{CFB5BCFD-7027-4058-ABEA-2ABED7F99A14}"/>
              </a:ext>
            </a:extLst>
          </p:cNvPr>
          <p:cNvSpPr/>
          <p:nvPr userDrawn="1"/>
        </p:nvSpPr>
        <p:spPr>
          <a:xfrm rot="15300000">
            <a:off x="4171126" y="1571764"/>
            <a:ext cx="5386338" cy="4816063"/>
          </a:xfrm>
          <a:prstGeom prst="ellipse">
            <a:avLst/>
          </a:prstGeom>
          <a:gradFill>
            <a:gsLst>
              <a:gs pos="80000">
                <a:schemeClr val="accent3">
                  <a:alpha val="32000"/>
                </a:schemeClr>
              </a:gs>
              <a:gs pos="0">
                <a:schemeClr val="accent3">
                  <a:alpha val="59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rtlCol="0" anchor="ctr"/>
          <a:lstStyle/>
          <a:p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2947327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2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2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 animBg="1"/>
        </p:bldLst>
      </p:timing>
    </mc:Fallback>
  </mc:AlternateContent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36BC55-4E3F-4BD2-95AD-DCD5027CEF50}"/>
              </a:ext>
            </a:extLst>
          </p:cNvPr>
          <p:cNvSpPr/>
          <p:nvPr userDrawn="1"/>
        </p:nvSpPr>
        <p:spPr>
          <a:xfrm>
            <a:off x="-7451735" y="392248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A376A06-4E76-4841-AB45-ABF2326A2DEE}"/>
              </a:ext>
            </a:extLst>
          </p:cNvPr>
          <p:cNvSpPr/>
          <p:nvPr userDrawn="1"/>
        </p:nvSpPr>
        <p:spPr>
          <a:xfrm>
            <a:off x="-23810727" y="1004508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B4E7284-5FAD-4788-9BC1-A6514E5A409A}"/>
              </a:ext>
            </a:extLst>
          </p:cNvPr>
          <p:cNvSpPr/>
          <p:nvPr userDrawn="1"/>
        </p:nvSpPr>
        <p:spPr>
          <a:xfrm>
            <a:off x="11325499" y="1302804"/>
            <a:ext cx="38258" cy="382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361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263C25D-CB95-40C6-B8D9-33CCEA75C472}"/>
              </a:ext>
            </a:extLst>
          </p:cNvPr>
          <p:cNvSpPr/>
          <p:nvPr userDrawn="1"/>
        </p:nvSpPr>
        <p:spPr>
          <a:xfrm>
            <a:off x="-23881303" y="3141029"/>
            <a:ext cx="36571241" cy="2552700"/>
          </a:xfrm>
          <a:custGeom>
            <a:avLst/>
            <a:gdLst>
              <a:gd name="connsiteX0" fmla="*/ 24387216 w 24387175"/>
              <a:gd name="connsiteY0" fmla="*/ 327608 h 1702021"/>
              <a:gd name="connsiteX1" fmla="*/ 24387216 w 24387175"/>
              <a:gd name="connsiteY1" fmla="*/ 1470757 h 1702021"/>
              <a:gd name="connsiteX2" fmla="*/ 22741422 w 24387175"/>
              <a:gd name="connsiteY2" fmla="*/ 1621695 h 1702021"/>
              <a:gd name="connsiteX3" fmla="*/ 22091606 w 24387175"/>
              <a:gd name="connsiteY3" fmla="*/ 1701334 h 1702021"/>
              <a:gd name="connsiteX4" fmla="*/ 21775122 w 24387175"/>
              <a:gd name="connsiteY4" fmla="*/ 1675169 h 1702021"/>
              <a:gd name="connsiteX5" fmla="*/ 20514610 w 24387175"/>
              <a:gd name="connsiteY5" fmla="*/ 1174554 h 1702021"/>
              <a:gd name="connsiteX6" fmla="*/ 20096218 w 24387175"/>
              <a:gd name="connsiteY6" fmla="*/ 1169601 h 1702021"/>
              <a:gd name="connsiteX7" fmla="*/ 19275056 w 24387175"/>
              <a:gd name="connsiteY7" fmla="*/ 1421898 h 1702021"/>
              <a:gd name="connsiteX8" fmla="*/ 18146470 w 24387175"/>
              <a:gd name="connsiteY8" fmla="*/ 1703621 h 1702021"/>
              <a:gd name="connsiteX9" fmla="*/ 17252148 w 24387175"/>
              <a:gd name="connsiteY9" fmla="*/ 1589517 h 1702021"/>
              <a:gd name="connsiteX10" fmla="*/ 16258159 w 24387175"/>
              <a:gd name="connsiteY10" fmla="*/ 1470757 h 1702021"/>
              <a:gd name="connsiteX11" fmla="*/ 16258117 w 24387175"/>
              <a:gd name="connsiteY11" fmla="*/ 1470757 h 1702021"/>
              <a:gd name="connsiteX12" fmla="*/ 14612321 w 24387175"/>
              <a:gd name="connsiteY12" fmla="*/ 1621695 h 1702021"/>
              <a:gd name="connsiteX13" fmla="*/ 13646022 w 24387175"/>
              <a:gd name="connsiteY13" fmla="*/ 1675169 h 1702021"/>
              <a:gd name="connsiteX14" fmla="*/ 12385510 w 24387175"/>
              <a:gd name="connsiteY14" fmla="*/ 1174554 h 1702021"/>
              <a:gd name="connsiteX15" fmla="*/ 11967117 w 24387175"/>
              <a:gd name="connsiteY15" fmla="*/ 1169601 h 1702021"/>
              <a:gd name="connsiteX16" fmla="*/ 11145955 w 24387175"/>
              <a:gd name="connsiteY16" fmla="*/ 1421898 h 1702021"/>
              <a:gd name="connsiteX17" fmla="*/ 10017371 w 24387175"/>
              <a:gd name="connsiteY17" fmla="*/ 1703621 h 1702021"/>
              <a:gd name="connsiteX18" fmla="*/ 9123047 w 24387175"/>
              <a:gd name="connsiteY18" fmla="*/ 1589517 h 1702021"/>
              <a:gd name="connsiteX19" fmla="*/ 8129059 w 24387175"/>
              <a:gd name="connsiteY19" fmla="*/ 1470757 h 1702021"/>
              <a:gd name="connsiteX20" fmla="*/ 6483263 w 24387175"/>
              <a:gd name="connsiteY20" fmla="*/ 1621695 h 1702021"/>
              <a:gd name="connsiteX21" fmla="*/ 5833447 w 24387175"/>
              <a:gd name="connsiteY21" fmla="*/ 1701334 h 1702021"/>
              <a:gd name="connsiteX22" fmla="*/ 5516964 w 24387175"/>
              <a:gd name="connsiteY22" fmla="*/ 1675169 h 1702021"/>
              <a:gd name="connsiteX23" fmla="*/ 4256451 w 24387175"/>
              <a:gd name="connsiteY23" fmla="*/ 1174554 h 1702021"/>
              <a:gd name="connsiteX24" fmla="*/ 3838059 w 24387175"/>
              <a:gd name="connsiteY24" fmla="*/ 1169601 h 1702021"/>
              <a:gd name="connsiteX25" fmla="*/ 3016897 w 24387175"/>
              <a:gd name="connsiteY25" fmla="*/ 1421898 h 1702021"/>
              <a:gd name="connsiteX26" fmla="*/ 1888313 w 24387175"/>
              <a:gd name="connsiteY26" fmla="*/ 1703621 h 1702021"/>
              <a:gd name="connsiteX27" fmla="*/ 993989 w 24387175"/>
              <a:gd name="connsiteY27" fmla="*/ 1589517 h 1702021"/>
              <a:gd name="connsiteX28" fmla="*/ 0 w 24387175"/>
              <a:gd name="connsiteY28" fmla="*/ 1470757 h 1702021"/>
              <a:gd name="connsiteX29" fmla="*/ 0 w 24387175"/>
              <a:gd name="connsiteY29" fmla="*/ 327608 h 1702021"/>
              <a:gd name="connsiteX30" fmla="*/ 1231087 w 24387175"/>
              <a:gd name="connsiteY30" fmla="*/ 471264 h 1702021"/>
              <a:gd name="connsiteX31" fmla="*/ 1888313 w 24387175"/>
              <a:gd name="connsiteY31" fmla="*/ 560472 h 1702021"/>
              <a:gd name="connsiteX32" fmla="*/ 2630894 w 24387175"/>
              <a:gd name="connsiteY32" fmla="*/ 345899 h 1702021"/>
              <a:gd name="connsiteX33" fmla="*/ 3623782 w 24387175"/>
              <a:gd name="connsiteY33" fmla="*/ 46732 h 1702021"/>
              <a:gd name="connsiteX34" fmla="*/ 4795594 w 24387175"/>
              <a:gd name="connsiteY34" fmla="*/ 166551 h 1702021"/>
              <a:gd name="connsiteX35" fmla="*/ 5703297 w 24387175"/>
              <a:gd name="connsiteY35" fmla="*/ 547305 h 1702021"/>
              <a:gd name="connsiteX36" fmla="*/ 6273728 w 24387175"/>
              <a:gd name="connsiteY36" fmla="*/ 497895 h 1702021"/>
              <a:gd name="connsiteX37" fmla="*/ 8129059 w 24387175"/>
              <a:gd name="connsiteY37" fmla="*/ 327608 h 1702021"/>
              <a:gd name="connsiteX38" fmla="*/ 9360145 w 24387175"/>
              <a:gd name="connsiteY38" fmla="*/ 471264 h 1702021"/>
              <a:gd name="connsiteX39" fmla="*/ 10017371 w 24387175"/>
              <a:gd name="connsiteY39" fmla="*/ 560472 h 1702021"/>
              <a:gd name="connsiteX40" fmla="*/ 10759951 w 24387175"/>
              <a:gd name="connsiteY40" fmla="*/ 345899 h 1702021"/>
              <a:gd name="connsiteX41" fmla="*/ 11752840 w 24387175"/>
              <a:gd name="connsiteY41" fmla="*/ 46732 h 1702021"/>
              <a:gd name="connsiteX42" fmla="*/ 12924652 w 24387175"/>
              <a:gd name="connsiteY42" fmla="*/ 166551 h 1702021"/>
              <a:gd name="connsiteX43" fmla="*/ 13832355 w 24387175"/>
              <a:gd name="connsiteY43" fmla="*/ 547305 h 1702021"/>
              <a:gd name="connsiteX44" fmla="*/ 14402786 w 24387175"/>
              <a:gd name="connsiteY44" fmla="*/ 497895 h 1702021"/>
              <a:gd name="connsiteX45" fmla="*/ 16258117 w 24387175"/>
              <a:gd name="connsiteY45" fmla="*/ 327608 h 1702021"/>
              <a:gd name="connsiteX46" fmla="*/ 16258159 w 24387175"/>
              <a:gd name="connsiteY46" fmla="*/ 327608 h 1702021"/>
              <a:gd name="connsiteX47" fmla="*/ 17489244 w 24387175"/>
              <a:gd name="connsiteY47" fmla="*/ 471264 h 1702021"/>
              <a:gd name="connsiteX48" fmla="*/ 18146470 w 24387175"/>
              <a:gd name="connsiteY48" fmla="*/ 560472 h 1702021"/>
              <a:gd name="connsiteX49" fmla="*/ 18889052 w 24387175"/>
              <a:gd name="connsiteY49" fmla="*/ 345899 h 1702021"/>
              <a:gd name="connsiteX50" fmla="*/ 19881942 w 24387175"/>
              <a:gd name="connsiteY50" fmla="*/ 46732 h 1702021"/>
              <a:gd name="connsiteX51" fmla="*/ 21053754 w 24387175"/>
              <a:gd name="connsiteY51" fmla="*/ 166551 h 1702021"/>
              <a:gd name="connsiteX52" fmla="*/ 21961454 w 24387175"/>
              <a:gd name="connsiteY52" fmla="*/ 547305 h 1702021"/>
              <a:gd name="connsiteX53" fmla="*/ 22531886 w 24387175"/>
              <a:gd name="connsiteY53" fmla="*/ 497895 h 1702021"/>
              <a:gd name="connsiteX54" fmla="*/ 24387216 w 24387175"/>
              <a:gd name="connsiteY54" fmla="*/ 327608 h 1702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24387175" h="1702021">
                <a:moveTo>
                  <a:pt x="24387216" y="327608"/>
                </a:moveTo>
                <a:lnTo>
                  <a:pt x="24387216" y="1470757"/>
                </a:lnTo>
                <a:cubicBezTo>
                  <a:pt x="23550772" y="1470757"/>
                  <a:pt x="23102022" y="1554419"/>
                  <a:pt x="22741422" y="1621695"/>
                </a:cubicBezTo>
                <a:cubicBezTo>
                  <a:pt x="22517280" y="1663484"/>
                  <a:pt x="22314138" y="1701334"/>
                  <a:pt x="22091606" y="1701334"/>
                </a:cubicBezTo>
                <a:cubicBezTo>
                  <a:pt x="21991304" y="1701334"/>
                  <a:pt x="21887066" y="1693629"/>
                  <a:pt x="21775122" y="1675169"/>
                </a:cubicBezTo>
                <a:cubicBezTo>
                  <a:pt x="21441492" y="1620044"/>
                  <a:pt x="21076318" y="1474991"/>
                  <a:pt x="20514610" y="1174554"/>
                </a:cubicBezTo>
                <a:cubicBezTo>
                  <a:pt x="20470958" y="1151226"/>
                  <a:pt x="20358592" y="1119556"/>
                  <a:pt x="20096218" y="1169601"/>
                </a:cubicBezTo>
                <a:cubicBezTo>
                  <a:pt x="19844342" y="1217656"/>
                  <a:pt x="19554916" y="1321513"/>
                  <a:pt x="19275056" y="1421898"/>
                </a:cubicBezTo>
                <a:cubicBezTo>
                  <a:pt x="18871228" y="1566781"/>
                  <a:pt x="18489798" y="1703621"/>
                  <a:pt x="18146470" y="1703621"/>
                </a:cubicBezTo>
                <a:cubicBezTo>
                  <a:pt x="17790104" y="1703621"/>
                  <a:pt x="17516638" y="1645616"/>
                  <a:pt x="17252148" y="1589517"/>
                </a:cubicBezTo>
                <a:cubicBezTo>
                  <a:pt x="16964074" y="1528465"/>
                  <a:pt x="16691963" y="1470757"/>
                  <a:pt x="16258159" y="1470757"/>
                </a:cubicBezTo>
                <a:lnTo>
                  <a:pt x="16258117" y="1470757"/>
                </a:lnTo>
                <a:cubicBezTo>
                  <a:pt x="15421713" y="1470757"/>
                  <a:pt x="14972921" y="1554419"/>
                  <a:pt x="14612321" y="1621695"/>
                </a:cubicBezTo>
                <a:cubicBezTo>
                  <a:pt x="14287116" y="1682324"/>
                  <a:pt x="14006282" y="1734655"/>
                  <a:pt x="13646022" y="1675169"/>
                </a:cubicBezTo>
                <a:cubicBezTo>
                  <a:pt x="13312391" y="1620044"/>
                  <a:pt x="12947219" y="1474991"/>
                  <a:pt x="12385510" y="1174554"/>
                </a:cubicBezTo>
                <a:cubicBezTo>
                  <a:pt x="12341858" y="1151226"/>
                  <a:pt x="12229491" y="1119556"/>
                  <a:pt x="11967117" y="1169601"/>
                </a:cubicBezTo>
                <a:cubicBezTo>
                  <a:pt x="11715243" y="1217656"/>
                  <a:pt x="11425815" y="1321513"/>
                  <a:pt x="11145955" y="1421898"/>
                </a:cubicBezTo>
                <a:cubicBezTo>
                  <a:pt x="10742127" y="1566781"/>
                  <a:pt x="10360697" y="1703621"/>
                  <a:pt x="10017371" y="1703621"/>
                </a:cubicBezTo>
                <a:cubicBezTo>
                  <a:pt x="9661005" y="1703621"/>
                  <a:pt x="9387538" y="1645616"/>
                  <a:pt x="9123047" y="1589517"/>
                </a:cubicBezTo>
                <a:cubicBezTo>
                  <a:pt x="8834974" y="1528465"/>
                  <a:pt x="8562862" y="1470757"/>
                  <a:pt x="8129059" y="1470757"/>
                </a:cubicBezTo>
                <a:cubicBezTo>
                  <a:pt x="7292612" y="1470757"/>
                  <a:pt x="6843863" y="1554419"/>
                  <a:pt x="6483263" y="1621695"/>
                </a:cubicBezTo>
                <a:cubicBezTo>
                  <a:pt x="6259121" y="1663484"/>
                  <a:pt x="6055979" y="1701334"/>
                  <a:pt x="5833447" y="1701334"/>
                </a:cubicBezTo>
                <a:cubicBezTo>
                  <a:pt x="5733146" y="1701334"/>
                  <a:pt x="5628907" y="1693629"/>
                  <a:pt x="5516964" y="1675169"/>
                </a:cubicBezTo>
                <a:cubicBezTo>
                  <a:pt x="5183333" y="1620044"/>
                  <a:pt x="4818161" y="1474991"/>
                  <a:pt x="4256451" y="1174554"/>
                </a:cubicBezTo>
                <a:cubicBezTo>
                  <a:pt x="4212800" y="1151226"/>
                  <a:pt x="4100433" y="1119556"/>
                  <a:pt x="3838059" y="1169601"/>
                </a:cubicBezTo>
                <a:cubicBezTo>
                  <a:pt x="3586185" y="1217656"/>
                  <a:pt x="3296757" y="1321513"/>
                  <a:pt x="3016897" y="1421898"/>
                </a:cubicBezTo>
                <a:cubicBezTo>
                  <a:pt x="2613069" y="1566781"/>
                  <a:pt x="2231638" y="1703621"/>
                  <a:pt x="1888313" y="1703621"/>
                </a:cubicBezTo>
                <a:cubicBezTo>
                  <a:pt x="1531946" y="1703621"/>
                  <a:pt x="1258480" y="1645616"/>
                  <a:pt x="993989" y="1589517"/>
                </a:cubicBezTo>
                <a:cubicBezTo>
                  <a:pt x="705916" y="1528465"/>
                  <a:pt x="433846" y="1470757"/>
                  <a:pt x="0" y="1470757"/>
                </a:cubicBezTo>
                <a:lnTo>
                  <a:pt x="0" y="327608"/>
                </a:lnTo>
                <a:cubicBezTo>
                  <a:pt x="553707" y="327608"/>
                  <a:pt x="929295" y="407248"/>
                  <a:pt x="1231087" y="471264"/>
                </a:cubicBezTo>
                <a:cubicBezTo>
                  <a:pt x="1466152" y="521097"/>
                  <a:pt x="1651850" y="560472"/>
                  <a:pt x="1888313" y="560472"/>
                </a:cubicBezTo>
                <a:cubicBezTo>
                  <a:pt x="2032773" y="560472"/>
                  <a:pt x="2364413" y="441500"/>
                  <a:pt x="2630894" y="345899"/>
                </a:cubicBezTo>
                <a:cubicBezTo>
                  <a:pt x="2937088" y="236029"/>
                  <a:pt x="3284182" y="111511"/>
                  <a:pt x="3623782" y="46732"/>
                </a:cubicBezTo>
                <a:cubicBezTo>
                  <a:pt x="4093828" y="-42984"/>
                  <a:pt x="4477164" y="-3778"/>
                  <a:pt x="4795594" y="166551"/>
                </a:cubicBezTo>
                <a:cubicBezTo>
                  <a:pt x="5227366" y="397510"/>
                  <a:pt x="5507310" y="514915"/>
                  <a:pt x="5703297" y="547305"/>
                </a:cubicBezTo>
                <a:cubicBezTo>
                  <a:pt x="5858723" y="572962"/>
                  <a:pt x="5990481" y="550692"/>
                  <a:pt x="6273728" y="497895"/>
                </a:cubicBezTo>
                <a:cubicBezTo>
                  <a:pt x="6659138" y="426046"/>
                  <a:pt x="7186977" y="327608"/>
                  <a:pt x="8129059" y="327608"/>
                </a:cubicBezTo>
                <a:cubicBezTo>
                  <a:pt x="8682766" y="327608"/>
                  <a:pt x="9058354" y="407248"/>
                  <a:pt x="9360145" y="471264"/>
                </a:cubicBezTo>
                <a:cubicBezTo>
                  <a:pt x="9595210" y="521097"/>
                  <a:pt x="9780908" y="560472"/>
                  <a:pt x="10017371" y="560472"/>
                </a:cubicBezTo>
                <a:cubicBezTo>
                  <a:pt x="10161831" y="560472"/>
                  <a:pt x="10493471" y="441500"/>
                  <a:pt x="10759951" y="345899"/>
                </a:cubicBezTo>
                <a:cubicBezTo>
                  <a:pt x="11066146" y="236029"/>
                  <a:pt x="11413240" y="111511"/>
                  <a:pt x="11752840" y="46732"/>
                </a:cubicBezTo>
                <a:cubicBezTo>
                  <a:pt x="12222886" y="-42984"/>
                  <a:pt x="12606222" y="-3778"/>
                  <a:pt x="12924652" y="166551"/>
                </a:cubicBezTo>
                <a:cubicBezTo>
                  <a:pt x="13356423" y="397510"/>
                  <a:pt x="13636368" y="514915"/>
                  <a:pt x="13832355" y="547305"/>
                </a:cubicBezTo>
                <a:cubicBezTo>
                  <a:pt x="13987781" y="572962"/>
                  <a:pt x="14119539" y="550692"/>
                  <a:pt x="14402786" y="497895"/>
                </a:cubicBezTo>
                <a:cubicBezTo>
                  <a:pt x="14788197" y="426046"/>
                  <a:pt x="15316035" y="327608"/>
                  <a:pt x="16258117" y="327608"/>
                </a:cubicBezTo>
                <a:lnTo>
                  <a:pt x="16258159" y="327608"/>
                </a:lnTo>
                <a:cubicBezTo>
                  <a:pt x="16811824" y="327608"/>
                  <a:pt x="17187454" y="407248"/>
                  <a:pt x="17489244" y="471264"/>
                </a:cubicBezTo>
                <a:cubicBezTo>
                  <a:pt x="17724310" y="521097"/>
                  <a:pt x="17910010" y="560472"/>
                  <a:pt x="18146470" y="560472"/>
                </a:cubicBezTo>
                <a:cubicBezTo>
                  <a:pt x="18290932" y="560472"/>
                  <a:pt x="18622572" y="441500"/>
                  <a:pt x="18889052" y="345899"/>
                </a:cubicBezTo>
                <a:cubicBezTo>
                  <a:pt x="19195248" y="236029"/>
                  <a:pt x="19542342" y="111511"/>
                  <a:pt x="19881942" y="46732"/>
                </a:cubicBezTo>
                <a:cubicBezTo>
                  <a:pt x="20351988" y="-42984"/>
                  <a:pt x="20735324" y="-3778"/>
                  <a:pt x="21053754" y="166551"/>
                </a:cubicBezTo>
                <a:cubicBezTo>
                  <a:pt x="21485526" y="397510"/>
                  <a:pt x="21765468" y="514915"/>
                  <a:pt x="21961454" y="547305"/>
                </a:cubicBezTo>
                <a:cubicBezTo>
                  <a:pt x="22116880" y="572962"/>
                  <a:pt x="22248640" y="550692"/>
                  <a:pt x="22531886" y="497895"/>
                </a:cubicBezTo>
                <a:cubicBezTo>
                  <a:pt x="22917298" y="426046"/>
                  <a:pt x="23445136" y="327608"/>
                  <a:pt x="24387216" y="327608"/>
                </a:cubicBezTo>
                <a:close/>
              </a:path>
            </a:pathLst>
          </a:custGeom>
          <a:solidFill>
            <a:schemeClr val="accent6"/>
          </a:solidFill>
          <a:ln w="4233" cap="flat">
            <a:noFill/>
            <a:prstDash val="solid"/>
            <a:miter/>
          </a:ln>
          <a:effectLst>
            <a:outerShdw blurRad="546100" sx="102000" sy="102000" algn="ctr" rotWithShape="0">
              <a:schemeClr val="accent6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EDAEDCE-564F-4C02-89A4-1D7BB8B49872}"/>
              </a:ext>
            </a:extLst>
          </p:cNvPr>
          <p:cNvSpPr/>
          <p:nvPr userDrawn="1"/>
        </p:nvSpPr>
        <p:spPr>
          <a:xfrm>
            <a:off x="517813" y="3819709"/>
            <a:ext cx="36571241" cy="2698751"/>
          </a:xfrm>
          <a:custGeom>
            <a:avLst/>
            <a:gdLst>
              <a:gd name="connsiteX0" fmla="*/ 24387216 w 24387175"/>
              <a:gd name="connsiteY0" fmla="*/ 0 h 1799400"/>
              <a:gd name="connsiteX1" fmla="*/ 24387216 w 24387175"/>
              <a:gd name="connsiteY1" fmla="*/ 594226 h 1799400"/>
              <a:gd name="connsiteX2" fmla="*/ 24387176 w 24387175"/>
              <a:gd name="connsiteY2" fmla="*/ 594226 h 1799400"/>
              <a:gd name="connsiteX3" fmla="*/ 23100074 w 24387175"/>
              <a:gd name="connsiteY3" fmla="*/ 1165927 h 1799400"/>
              <a:gd name="connsiteX4" fmla="*/ 22155918 w 24387175"/>
              <a:gd name="connsiteY4" fmla="*/ 848386 h 1799400"/>
              <a:gd name="connsiteX5" fmla="*/ 20746034 w 24387175"/>
              <a:gd name="connsiteY5" fmla="*/ 1364920 h 1799400"/>
              <a:gd name="connsiteX6" fmla="*/ 19327682 w 24387175"/>
              <a:gd name="connsiteY6" fmla="*/ 594353 h 1799400"/>
              <a:gd name="connsiteX7" fmla="*/ 17608726 w 24387175"/>
              <a:gd name="connsiteY7" fmla="*/ 1191331 h 1799400"/>
              <a:gd name="connsiteX8" fmla="*/ 16258159 w 24387175"/>
              <a:gd name="connsiteY8" fmla="*/ 924596 h 1799400"/>
              <a:gd name="connsiteX9" fmla="*/ 16258117 w 24387175"/>
              <a:gd name="connsiteY9" fmla="*/ 924596 h 1799400"/>
              <a:gd name="connsiteX10" fmla="*/ 14685229 w 24387175"/>
              <a:gd name="connsiteY10" fmla="*/ 1663409 h 1799400"/>
              <a:gd name="connsiteX11" fmla="*/ 13607705 w 24387175"/>
              <a:gd name="connsiteY11" fmla="*/ 1144758 h 1799400"/>
              <a:gd name="connsiteX12" fmla="*/ 12405282 w 24387175"/>
              <a:gd name="connsiteY12" fmla="*/ 1801010 h 1799400"/>
              <a:gd name="connsiteX13" fmla="*/ 11181689 w 24387175"/>
              <a:gd name="connsiteY13" fmla="*/ 1364920 h 1799400"/>
              <a:gd name="connsiteX14" fmla="*/ 10559308 w 24387175"/>
              <a:gd name="connsiteY14" fmla="*/ 966935 h 1799400"/>
              <a:gd name="connsiteX15" fmla="*/ 9505071 w 24387175"/>
              <a:gd name="connsiteY15" fmla="*/ 1250605 h 1799400"/>
              <a:gd name="connsiteX16" fmla="*/ 8129059 w 24387175"/>
              <a:gd name="connsiteY16" fmla="*/ 594226 h 1799400"/>
              <a:gd name="connsiteX17" fmla="*/ 6841958 w 24387175"/>
              <a:gd name="connsiteY17" fmla="*/ 1165927 h 1799400"/>
              <a:gd name="connsiteX18" fmla="*/ 5897801 w 24387175"/>
              <a:gd name="connsiteY18" fmla="*/ 848386 h 1799400"/>
              <a:gd name="connsiteX19" fmla="*/ 4487918 w 24387175"/>
              <a:gd name="connsiteY19" fmla="*/ 1364920 h 1799400"/>
              <a:gd name="connsiteX20" fmla="*/ 3069566 w 24387175"/>
              <a:gd name="connsiteY20" fmla="*/ 594353 h 1799400"/>
              <a:gd name="connsiteX21" fmla="*/ 1350609 w 24387175"/>
              <a:gd name="connsiteY21" fmla="*/ 1191331 h 1799400"/>
              <a:gd name="connsiteX22" fmla="*/ 0 w 24387175"/>
              <a:gd name="connsiteY22" fmla="*/ 924596 h 1799400"/>
              <a:gd name="connsiteX23" fmla="*/ 0 w 24387175"/>
              <a:gd name="connsiteY23" fmla="*/ 257759 h 1799400"/>
              <a:gd name="connsiteX24" fmla="*/ 1145266 w 24387175"/>
              <a:gd name="connsiteY24" fmla="*/ 638809 h 1799400"/>
              <a:gd name="connsiteX25" fmla="*/ 3050514 w 24387175"/>
              <a:gd name="connsiteY25" fmla="*/ 54532 h 1799400"/>
              <a:gd name="connsiteX26" fmla="*/ 4600116 w 24387175"/>
              <a:gd name="connsiteY26" fmla="*/ 753123 h 1799400"/>
              <a:gd name="connsiteX27" fmla="*/ 5781370 w 24387175"/>
              <a:gd name="connsiteY27" fmla="*/ 257759 h 1799400"/>
              <a:gd name="connsiteX28" fmla="*/ 6805970 w 24387175"/>
              <a:gd name="connsiteY28" fmla="*/ 647276 h 1799400"/>
              <a:gd name="connsiteX29" fmla="*/ 8129059 w 24387175"/>
              <a:gd name="connsiteY29" fmla="*/ 0 h 1799400"/>
              <a:gd name="connsiteX30" fmla="*/ 9596099 w 24387175"/>
              <a:gd name="connsiteY30" fmla="*/ 693849 h 1799400"/>
              <a:gd name="connsiteX31" fmla="*/ 10768885 w 24387175"/>
              <a:gd name="connsiteY31" fmla="*/ 376308 h 1799400"/>
              <a:gd name="connsiteX32" fmla="*/ 12301552 w 24387175"/>
              <a:gd name="connsiteY32" fmla="*/ 1269657 h 1799400"/>
              <a:gd name="connsiteX33" fmla="*/ 13572775 w 24387175"/>
              <a:gd name="connsiteY33" fmla="*/ 422584 h 1799400"/>
              <a:gd name="connsiteX34" fmla="*/ 14630188 w 24387175"/>
              <a:gd name="connsiteY34" fmla="*/ 1002923 h 1799400"/>
              <a:gd name="connsiteX35" fmla="*/ 16258117 w 24387175"/>
              <a:gd name="connsiteY35" fmla="*/ 257759 h 1799400"/>
              <a:gd name="connsiteX36" fmla="*/ 16258159 w 24387175"/>
              <a:gd name="connsiteY36" fmla="*/ 257801 h 1799400"/>
              <a:gd name="connsiteX37" fmla="*/ 17403382 w 24387175"/>
              <a:gd name="connsiteY37" fmla="*/ 638809 h 1799400"/>
              <a:gd name="connsiteX38" fmla="*/ 19308630 w 24387175"/>
              <a:gd name="connsiteY38" fmla="*/ 54532 h 1799400"/>
              <a:gd name="connsiteX39" fmla="*/ 20858232 w 24387175"/>
              <a:gd name="connsiteY39" fmla="*/ 753123 h 1799400"/>
              <a:gd name="connsiteX40" fmla="*/ 22039486 w 24387175"/>
              <a:gd name="connsiteY40" fmla="*/ 257759 h 1799400"/>
              <a:gd name="connsiteX41" fmla="*/ 23064086 w 24387175"/>
              <a:gd name="connsiteY41" fmla="*/ 647276 h 1799400"/>
              <a:gd name="connsiteX42" fmla="*/ 24387216 w 24387175"/>
              <a:gd name="connsiteY42" fmla="*/ 0 h 1799400"/>
              <a:gd name="connsiteX43" fmla="*/ 24387216 w 24387175"/>
              <a:gd name="connsiteY43" fmla="*/ 0 h 179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387175" h="1799400">
                <a:moveTo>
                  <a:pt x="24387216" y="0"/>
                </a:moveTo>
                <a:lnTo>
                  <a:pt x="24387216" y="594226"/>
                </a:lnTo>
                <a:lnTo>
                  <a:pt x="24387176" y="594226"/>
                </a:lnTo>
                <a:cubicBezTo>
                  <a:pt x="24018828" y="594226"/>
                  <a:pt x="23510760" y="1165927"/>
                  <a:pt x="23100074" y="1165927"/>
                </a:cubicBezTo>
                <a:cubicBezTo>
                  <a:pt x="22689388" y="1165927"/>
                  <a:pt x="22414184" y="848386"/>
                  <a:pt x="22155918" y="848386"/>
                </a:cubicBezTo>
                <a:cubicBezTo>
                  <a:pt x="21897650" y="848386"/>
                  <a:pt x="21258334" y="1364920"/>
                  <a:pt x="20746034" y="1364920"/>
                </a:cubicBezTo>
                <a:cubicBezTo>
                  <a:pt x="20233734" y="1364920"/>
                  <a:pt x="19746838" y="594353"/>
                  <a:pt x="19327682" y="594353"/>
                </a:cubicBezTo>
                <a:cubicBezTo>
                  <a:pt x="18908528" y="594353"/>
                  <a:pt x="18049050" y="1191331"/>
                  <a:pt x="17608726" y="1191331"/>
                </a:cubicBezTo>
                <a:cubicBezTo>
                  <a:pt x="17168402" y="1191331"/>
                  <a:pt x="16690015" y="924596"/>
                  <a:pt x="16258159" y="924596"/>
                </a:cubicBezTo>
                <a:lnTo>
                  <a:pt x="16258117" y="924596"/>
                </a:lnTo>
                <a:cubicBezTo>
                  <a:pt x="15578578" y="1082054"/>
                  <a:pt x="15519304" y="1663409"/>
                  <a:pt x="14685229" y="1663409"/>
                </a:cubicBezTo>
                <a:cubicBezTo>
                  <a:pt x="14153876" y="1663409"/>
                  <a:pt x="13876514" y="1144758"/>
                  <a:pt x="13607705" y="1144758"/>
                </a:cubicBezTo>
                <a:cubicBezTo>
                  <a:pt x="13338896" y="1144758"/>
                  <a:pt x="12815969" y="1801010"/>
                  <a:pt x="12405282" y="1801010"/>
                </a:cubicBezTo>
                <a:cubicBezTo>
                  <a:pt x="11994595" y="1801010"/>
                  <a:pt x="11566973" y="1775607"/>
                  <a:pt x="11181689" y="1364920"/>
                </a:cubicBezTo>
                <a:cubicBezTo>
                  <a:pt x="10796406" y="954233"/>
                  <a:pt x="10669389" y="966935"/>
                  <a:pt x="10559308" y="966935"/>
                </a:cubicBezTo>
                <a:cubicBezTo>
                  <a:pt x="10449227" y="966935"/>
                  <a:pt x="9903056" y="1250605"/>
                  <a:pt x="9505071" y="1250605"/>
                </a:cubicBezTo>
                <a:cubicBezTo>
                  <a:pt x="9107086" y="1250605"/>
                  <a:pt x="8497406" y="594226"/>
                  <a:pt x="8129059" y="594226"/>
                </a:cubicBezTo>
                <a:cubicBezTo>
                  <a:pt x="7760711" y="594226"/>
                  <a:pt x="7252644" y="1165927"/>
                  <a:pt x="6841958" y="1165927"/>
                </a:cubicBezTo>
                <a:cubicBezTo>
                  <a:pt x="6431271" y="1165927"/>
                  <a:pt x="6156068" y="848386"/>
                  <a:pt x="5897801" y="848386"/>
                </a:cubicBezTo>
                <a:cubicBezTo>
                  <a:pt x="5639534" y="848386"/>
                  <a:pt x="5000218" y="1364920"/>
                  <a:pt x="4487918" y="1364920"/>
                </a:cubicBezTo>
                <a:cubicBezTo>
                  <a:pt x="3975618" y="1364920"/>
                  <a:pt x="3488721" y="594353"/>
                  <a:pt x="3069566" y="594353"/>
                </a:cubicBezTo>
                <a:cubicBezTo>
                  <a:pt x="2650412" y="594353"/>
                  <a:pt x="1790933" y="1191331"/>
                  <a:pt x="1350609" y="1191331"/>
                </a:cubicBezTo>
                <a:cubicBezTo>
                  <a:pt x="910285" y="1191331"/>
                  <a:pt x="431856" y="924596"/>
                  <a:pt x="0" y="924596"/>
                </a:cubicBezTo>
                <a:lnTo>
                  <a:pt x="0" y="257759"/>
                </a:lnTo>
                <a:cubicBezTo>
                  <a:pt x="0" y="257759"/>
                  <a:pt x="404336" y="638809"/>
                  <a:pt x="1145266" y="638809"/>
                </a:cubicBezTo>
                <a:cubicBezTo>
                  <a:pt x="1886196" y="638809"/>
                  <a:pt x="2279947" y="54532"/>
                  <a:pt x="3050514" y="54532"/>
                </a:cubicBezTo>
                <a:cubicBezTo>
                  <a:pt x="3821081" y="54532"/>
                  <a:pt x="3981969" y="753123"/>
                  <a:pt x="4600116" y="753123"/>
                </a:cubicBezTo>
                <a:cubicBezTo>
                  <a:pt x="5218263" y="753123"/>
                  <a:pt x="5264836" y="257759"/>
                  <a:pt x="5781370" y="257759"/>
                </a:cubicBezTo>
                <a:cubicBezTo>
                  <a:pt x="6297904" y="257759"/>
                  <a:pt x="6319073" y="647276"/>
                  <a:pt x="6805970" y="647276"/>
                </a:cubicBezTo>
                <a:cubicBezTo>
                  <a:pt x="7292866" y="647276"/>
                  <a:pt x="7589238" y="0"/>
                  <a:pt x="8129059" y="0"/>
                </a:cubicBezTo>
                <a:cubicBezTo>
                  <a:pt x="8668879" y="0"/>
                  <a:pt x="8800129" y="693849"/>
                  <a:pt x="9596099" y="693849"/>
                </a:cubicBezTo>
                <a:cubicBezTo>
                  <a:pt x="10392070" y="693849"/>
                  <a:pt x="10167674" y="376308"/>
                  <a:pt x="10768885" y="376308"/>
                </a:cubicBezTo>
                <a:cubicBezTo>
                  <a:pt x="11370097" y="376308"/>
                  <a:pt x="11543686" y="1269657"/>
                  <a:pt x="12301552" y="1269657"/>
                </a:cubicBezTo>
                <a:cubicBezTo>
                  <a:pt x="13059417" y="1269657"/>
                  <a:pt x="13260526" y="422584"/>
                  <a:pt x="13572775" y="422584"/>
                </a:cubicBezTo>
                <a:cubicBezTo>
                  <a:pt x="13885024" y="422584"/>
                  <a:pt x="14143291" y="1002923"/>
                  <a:pt x="14630188" y="1002923"/>
                </a:cubicBezTo>
                <a:cubicBezTo>
                  <a:pt x="15117085" y="1002923"/>
                  <a:pt x="15857760" y="-32220"/>
                  <a:pt x="16258117" y="257759"/>
                </a:cubicBezTo>
                <a:cubicBezTo>
                  <a:pt x="16258117" y="257759"/>
                  <a:pt x="16258117" y="257759"/>
                  <a:pt x="16258159" y="257801"/>
                </a:cubicBezTo>
                <a:cubicBezTo>
                  <a:pt x="16263324" y="262628"/>
                  <a:pt x="16667195" y="638809"/>
                  <a:pt x="17403382" y="638809"/>
                </a:cubicBezTo>
                <a:cubicBezTo>
                  <a:pt x="18144312" y="638809"/>
                  <a:pt x="18538064" y="54532"/>
                  <a:pt x="19308630" y="54532"/>
                </a:cubicBezTo>
                <a:cubicBezTo>
                  <a:pt x="20079198" y="54532"/>
                  <a:pt x="20240086" y="753123"/>
                  <a:pt x="20858232" y="753123"/>
                </a:cubicBezTo>
                <a:cubicBezTo>
                  <a:pt x="21476380" y="753123"/>
                  <a:pt x="21522952" y="257759"/>
                  <a:pt x="22039486" y="257759"/>
                </a:cubicBezTo>
                <a:cubicBezTo>
                  <a:pt x="22556020" y="257759"/>
                  <a:pt x="22577190" y="647276"/>
                  <a:pt x="23064086" y="647276"/>
                </a:cubicBezTo>
                <a:cubicBezTo>
                  <a:pt x="23550982" y="647276"/>
                  <a:pt x="23847354" y="0"/>
                  <a:pt x="24387216" y="0"/>
                </a:cubicBezTo>
                <a:lnTo>
                  <a:pt x="24387216" y="0"/>
                </a:lnTo>
                <a:close/>
              </a:path>
            </a:pathLst>
          </a:custGeom>
          <a:solidFill>
            <a:schemeClr val="accent2">
              <a:alpha val="24000"/>
            </a:schemeClr>
          </a:solidFill>
          <a:ln w="4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5AA0D7F-F361-49EE-89F8-D93F840AA32A}"/>
              </a:ext>
            </a:extLst>
          </p:cNvPr>
          <p:cNvSpPr/>
          <p:nvPr userDrawn="1"/>
        </p:nvSpPr>
        <p:spPr>
          <a:xfrm>
            <a:off x="-961500" y="260518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chemeClr val="accent2">
              <a:alpha val="54000"/>
            </a:scheme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944DB40-FCC8-44B3-BC00-BD7378BDE8E2}"/>
              </a:ext>
            </a:extLst>
          </p:cNvPr>
          <p:cNvSpPr/>
          <p:nvPr userDrawn="1"/>
        </p:nvSpPr>
        <p:spPr>
          <a:xfrm>
            <a:off x="517813" y="4607110"/>
            <a:ext cx="36571241" cy="1911350"/>
          </a:xfrm>
          <a:custGeom>
            <a:avLst/>
            <a:gdLst>
              <a:gd name="connsiteX0" fmla="*/ 24387216 w 24387175"/>
              <a:gd name="connsiteY0" fmla="*/ 762 h 1274399"/>
              <a:gd name="connsiteX1" fmla="*/ 24387216 w 24387175"/>
              <a:gd name="connsiteY1" fmla="*/ 805200 h 1274399"/>
              <a:gd name="connsiteX2" fmla="*/ 23111548 w 24387175"/>
              <a:gd name="connsiteY2" fmla="*/ 1063255 h 1274399"/>
              <a:gd name="connsiteX3" fmla="*/ 22067346 w 24387175"/>
              <a:gd name="connsiteY3" fmla="*/ 1274780 h 1274399"/>
              <a:gd name="connsiteX4" fmla="*/ 21012770 w 24387175"/>
              <a:gd name="connsiteY4" fmla="*/ 1139042 h 1274399"/>
              <a:gd name="connsiteX5" fmla="*/ 19866020 w 24387175"/>
              <a:gd name="connsiteY5" fmla="*/ 995513 h 1274399"/>
              <a:gd name="connsiteX6" fmla="*/ 19172552 w 24387175"/>
              <a:gd name="connsiteY6" fmla="*/ 1084298 h 1274399"/>
              <a:gd name="connsiteX7" fmla="*/ 18135970 w 24387175"/>
              <a:gd name="connsiteY7" fmla="*/ 1215845 h 1274399"/>
              <a:gd name="connsiteX8" fmla="*/ 17120644 w 24387175"/>
              <a:gd name="connsiteY8" fmla="*/ 989205 h 1274399"/>
              <a:gd name="connsiteX9" fmla="*/ 16258159 w 24387175"/>
              <a:gd name="connsiteY9" fmla="*/ 805200 h 1274399"/>
              <a:gd name="connsiteX10" fmla="*/ 16258117 w 24387175"/>
              <a:gd name="connsiteY10" fmla="*/ 805200 h 1274399"/>
              <a:gd name="connsiteX11" fmla="*/ 14982447 w 24387175"/>
              <a:gd name="connsiteY11" fmla="*/ 1062493 h 1274399"/>
              <a:gd name="connsiteX12" fmla="*/ 14001371 w 24387175"/>
              <a:gd name="connsiteY12" fmla="*/ 1275373 h 1274399"/>
              <a:gd name="connsiteX13" fmla="*/ 13938245 w 24387175"/>
              <a:gd name="connsiteY13" fmla="*/ 1274061 h 1274399"/>
              <a:gd name="connsiteX14" fmla="*/ 12883668 w 24387175"/>
              <a:gd name="connsiteY14" fmla="*/ 1138322 h 1274399"/>
              <a:gd name="connsiteX15" fmla="*/ 11736920 w 24387175"/>
              <a:gd name="connsiteY15" fmla="*/ 994793 h 1274399"/>
              <a:gd name="connsiteX16" fmla="*/ 11043453 w 24387175"/>
              <a:gd name="connsiteY16" fmla="*/ 1083578 h 1274399"/>
              <a:gd name="connsiteX17" fmla="*/ 10006871 w 24387175"/>
              <a:gd name="connsiteY17" fmla="*/ 1215125 h 1274399"/>
              <a:gd name="connsiteX18" fmla="*/ 8991543 w 24387175"/>
              <a:gd name="connsiteY18" fmla="*/ 988485 h 1274399"/>
              <a:gd name="connsiteX19" fmla="*/ 8129059 w 24387175"/>
              <a:gd name="connsiteY19" fmla="*/ 804438 h 1274399"/>
              <a:gd name="connsiteX20" fmla="*/ 6853389 w 24387175"/>
              <a:gd name="connsiteY20" fmla="*/ 1062493 h 1274399"/>
              <a:gd name="connsiteX21" fmla="*/ 5809186 w 24387175"/>
              <a:gd name="connsiteY21" fmla="*/ 1274061 h 1274399"/>
              <a:gd name="connsiteX22" fmla="*/ 4754610 w 24387175"/>
              <a:gd name="connsiteY22" fmla="*/ 1138322 h 1274399"/>
              <a:gd name="connsiteX23" fmla="*/ 3607863 w 24387175"/>
              <a:gd name="connsiteY23" fmla="*/ 994793 h 1274399"/>
              <a:gd name="connsiteX24" fmla="*/ 2914394 w 24387175"/>
              <a:gd name="connsiteY24" fmla="*/ 1083578 h 1274399"/>
              <a:gd name="connsiteX25" fmla="*/ 1877812 w 24387175"/>
              <a:gd name="connsiteY25" fmla="*/ 1215125 h 1274399"/>
              <a:gd name="connsiteX26" fmla="*/ 862485 w 24387175"/>
              <a:gd name="connsiteY26" fmla="*/ 988485 h 1274399"/>
              <a:gd name="connsiteX27" fmla="*/ 0 w 24387175"/>
              <a:gd name="connsiteY27" fmla="*/ 804438 h 1274399"/>
              <a:gd name="connsiteX28" fmla="*/ 0 w 24387175"/>
              <a:gd name="connsiteY28" fmla="*/ 0 h 1274399"/>
              <a:gd name="connsiteX29" fmla="*/ 1176851 w 24387175"/>
              <a:gd name="connsiteY29" fmla="*/ 248021 h 1274399"/>
              <a:gd name="connsiteX30" fmla="*/ 1881877 w 24387175"/>
              <a:gd name="connsiteY30" fmla="*/ 410687 h 1274399"/>
              <a:gd name="connsiteX31" fmla="*/ 2725606 w 24387175"/>
              <a:gd name="connsiteY31" fmla="*/ 301622 h 1274399"/>
              <a:gd name="connsiteX32" fmla="*/ 3632080 w 24387175"/>
              <a:gd name="connsiteY32" fmla="*/ 190736 h 1274399"/>
              <a:gd name="connsiteX33" fmla="*/ 4886242 w 24387175"/>
              <a:gd name="connsiteY33" fmla="*/ 344723 h 1274399"/>
              <a:gd name="connsiteX34" fmla="*/ 5842465 w 24387175"/>
              <a:gd name="connsiteY34" fmla="*/ 470300 h 1274399"/>
              <a:gd name="connsiteX35" fmla="*/ 6604014 w 24387175"/>
              <a:gd name="connsiteY35" fmla="*/ 297727 h 1274399"/>
              <a:gd name="connsiteX36" fmla="*/ 8129059 w 24387175"/>
              <a:gd name="connsiteY36" fmla="*/ 0 h 1274399"/>
              <a:gd name="connsiteX37" fmla="*/ 9305909 w 24387175"/>
              <a:gd name="connsiteY37" fmla="*/ 248021 h 1274399"/>
              <a:gd name="connsiteX38" fmla="*/ 10010935 w 24387175"/>
              <a:gd name="connsiteY38" fmla="*/ 410687 h 1274399"/>
              <a:gd name="connsiteX39" fmla="*/ 10854664 w 24387175"/>
              <a:gd name="connsiteY39" fmla="*/ 301622 h 1274399"/>
              <a:gd name="connsiteX40" fmla="*/ 11761139 w 24387175"/>
              <a:gd name="connsiteY40" fmla="*/ 190736 h 1274399"/>
              <a:gd name="connsiteX41" fmla="*/ 13015300 w 24387175"/>
              <a:gd name="connsiteY41" fmla="*/ 344723 h 1274399"/>
              <a:gd name="connsiteX42" fmla="*/ 13971522 w 24387175"/>
              <a:gd name="connsiteY42" fmla="*/ 470300 h 1274399"/>
              <a:gd name="connsiteX43" fmla="*/ 14733072 w 24387175"/>
              <a:gd name="connsiteY43" fmla="*/ 297727 h 1274399"/>
              <a:gd name="connsiteX44" fmla="*/ 16258117 w 24387175"/>
              <a:gd name="connsiteY44" fmla="*/ 762 h 1274399"/>
              <a:gd name="connsiteX45" fmla="*/ 16258159 w 24387175"/>
              <a:gd name="connsiteY45" fmla="*/ 762 h 1274399"/>
              <a:gd name="connsiteX46" fmla="*/ 17434968 w 24387175"/>
              <a:gd name="connsiteY46" fmla="*/ 248741 h 1274399"/>
              <a:gd name="connsiteX47" fmla="*/ 18139994 w 24387175"/>
              <a:gd name="connsiteY47" fmla="*/ 411449 h 1274399"/>
              <a:gd name="connsiteX48" fmla="*/ 18983764 w 24387175"/>
              <a:gd name="connsiteY48" fmla="*/ 302342 h 1274399"/>
              <a:gd name="connsiteX49" fmla="*/ 19890240 w 24387175"/>
              <a:gd name="connsiteY49" fmla="*/ 191456 h 1274399"/>
              <a:gd name="connsiteX50" fmla="*/ 21144400 w 24387175"/>
              <a:gd name="connsiteY50" fmla="*/ 345443 h 1274399"/>
              <a:gd name="connsiteX51" fmla="*/ 22100624 w 24387175"/>
              <a:gd name="connsiteY51" fmla="*/ 471062 h 1274399"/>
              <a:gd name="connsiteX52" fmla="*/ 22862172 w 24387175"/>
              <a:gd name="connsiteY52" fmla="*/ 298447 h 1274399"/>
              <a:gd name="connsiteX53" fmla="*/ 24387216 w 24387175"/>
              <a:gd name="connsiteY53" fmla="*/ 762 h 12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4387175" h="1274399">
                <a:moveTo>
                  <a:pt x="24387216" y="762"/>
                </a:moveTo>
                <a:lnTo>
                  <a:pt x="24387216" y="805200"/>
                </a:lnTo>
                <a:cubicBezTo>
                  <a:pt x="23902904" y="805200"/>
                  <a:pt x="23500600" y="936366"/>
                  <a:pt x="23111548" y="1063255"/>
                </a:cubicBezTo>
                <a:cubicBezTo>
                  <a:pt x="22755012" y="1179518"/>
                  <a:pt x="22418250" y="1289345"/>
                  <a:pt x="22067346" y="1274780"/>
                </a:cubicBezTo>
                <a:cubicBezTo>
                  <a:pt x="21752640" y="1261782"/>
                  <a:pt x="21393268" y="1202169"/>
                  <a:pt x="21012770" y="1139042"/>
                </a:cubicBezTo>
                <a:cubicBezTo>
                  <a:pt x="20618044" y="1073586"/>
                  <a:pt x="20209854" y="1005886"/>
                  <a:pt x="19866020" y="995513"/>
                </a:cubicBezTo>
                <a:cubicBezTo>
                  <a:pt x="19576466" y="986834"/>
                  <a:pt x="19398220" y="1029850"/>
                  <a:pt x="19172552" y="1084298"/>
                </a:cubicBezTo>
                <a:cubicBezTo>
                  <a:pt x="18912508" y="1147086"/>
                  <a:pt x="18617704" y="1218258"/>
                  <a:pt x="18135970" y="1215845"/>
                </a:cubicBezTo>
                <a:cubicBezTo>
                  <a:pt x="17648778" y="1213431"/>
                  <a:pt x="17368198" y="1094332"/>
                  <a:pt x="17120644" y="989205"/>
                </a:cubicBezTo>
                <a:cubicBezTo>
                  <a:pt x="16888034" y="890471"/>
                  <a:pt x="16687052" y="805200"/>
                  <a:pt x="16258159" y="805200"/>
                </a:cubicBezTo>
                <a:lnTo>
                  <a:pt x="16258117" y="805200"/>
                </a:lnTo>
                <a:cubicBezTo>
                  <a:pt x="15773803" y="805200"/>
                  <a:pt x="15371499" y="935646"/>
                  <a:pt x="14982447" y="1062493"/>
                </a:cubicBezTo>
                <a:cubicBezTo>
                  <a:pt x="14647378" y="1171770"/>
                  <a:pt x="14329709" y="1275373"/>
                  <a:pt x="14001371" y="1275373"/>
                </a:cubicBezTo>
                <a:cubicBezTo>
                  <a:pt x="13980372" y="1275373"/>
                  <a:pt x="13959372" y="1274950"/>
                  <a:pt x="13938245" y="1274061"/>
                </a:cubicBezTo>
                <a:cubicBezTo>
                  <a:pt x="13623540" y="1261062"/>
                  <a:pt x="13264168" y="1201449"/>
                  <a:pt x="12883668" y="1138322"/>
                </a:cubicBezTo>
                <a:cubicBezTo>
                  <a:pt x="12488943" y="1072866"/>
                  <a:pt x="12080755" y="1005166"/>
                  <a:pt x="11736920" y="994793"/>
                </a:cubicBezTo>
                <a:cubicBezTo>
                  <a:pt x="11447365" y="986072"/>
                  <a:pt x="11269118" y="1029088"/>
                  <a:pt x="11043453" y="1083578"/>
                </a:cubicBezTo>
                <a:cubicBezTo>
                  <a:pt x="10783407" y="1146367"/>
                  <a:pt x="10488518" y="1217538"/>
                  <a:pt x="10006871" y="1215125"/>
                </a:cubicBezTo>
                <a:cubicBezTo>
                  <a:pt x="9519678" y="1212711"/>
                  <a:pt x="9239098" y="1093570"/>
                  <a:pt x="8991543" y="988485"/>
                </a:cubicBezTo>
                <a:cubicBezTo>
                  <a:pt x="8758933" y="889751"/>
                  <a:pt x="8557993" y="804438"/>
                  <a:pt x="8129059" y="804438"/>
                </a:cubicBezTo>
                <a:cubicBezTo>
                  <a:pt x="7644744" y="804438"/>
                  <a:pt x="7242441" y="935646"/>
                  <a:pt x="6853389" y="1062493"/>
                </a:cubicBezTo>
                <a:cubicBezTo>
                  <a:pt x="6496854" y="1178756"/>
                  <a:pt x="6160090" y="1288583"/>
                  <a:pt x="5809186" y="1274061"/>
                </a:cubicBezTo>
                <a:cubicBezTo>
                  <a:pt x="5494482" y="1261062"/>
                  <a:pt x="5135109" y="1201449"/>
                  <a:pt x="4754610" y="1138322"/>
                </a:cubicBezTo>
                <a:cubicBezTo>
                  <a:pt x="4359885" y="1072866"/>
                  <a:pt x="3951696" y="1005166"/>
                  <a:pt x="3607863" y="994793"/>
                </a:cubicBezTo>
                <a:cubicBezTo>
                  <a:pt x="3318307" y="986072"/>
                  <a:pt x="3140061" y="1029088"/>
                  <a:pt x="2914394" y="1083578"/>
                </a:cubicBezTo>
                <a:cubicBezTo>
                  <a:pt x="2654349" y="1146367"/>
                  <a:pt x="2359544" y="1217538"/>
                  <a:pt x="1877812" y="1215125"/>
                </a:cubicBezTo>
                <a:cubicBezTo>
                  <a:pt x="1390619" y="1212711"/>
                  <a:pt x="1110040" y="1093570"/>
                  <a:pt x="862485" y="988485"/>
                </a:cubicBezTo>
                <a:cubicBezTo>
                  <a:pt x="629875" y="889751"/>
                  <a:pt x="428935" y="804438"/>
                  <a:pt x="0" y="804438"/>
                </a:cubicBezTo>
                <a:lnTo>
                  <a:pt x="0" y="0"/>
                </a:lnTo>
                <a:cubicBezTo>
                  <a:pt x="592659" y="0"/>
                  <a:pt x="916551" y="137517"/>
                  <a:pt x="1176851" y="248021"/>
                </a:cubicBezTo>
                <a:cubicBezTo>
                  <a:pt x="1388799" y="337991"/>
                  <a:pt x="1556207" y="409078"/>
                  <a:pt x="1881877" y="410687"/>
                </a:cubicBezTo>
                <a:cubicBezTo>
                  <a:pt x="2265806" y="412634"/>
                  <a:pt x="2489143" y="358695"/>
                  <a:pt x="2725606" y="301622"/>
                </a:cubicBezTo>
                <a:cubicBezTo>
                  <a:pt x="2975786" y="241204"/>
                  <a:pt x="3234519" y="178712"/>
                  <a:pt x="3632080" y="190736"/>
                </a:cubicBezTo>
                <a:cubicBezTo>
                  <a:pt x="4029981" y="202718"/>
                  <a:pt x="4465267" y="274906"/>
                  <a:pt x="4886242" y="344723"/>
                </a:cubicBezTo>
                <a:cubicBezTo>
                  <a:pt x="5241592" y="403659"/>
                  <a:pt x="5577254" y="459334"/>
                  <a:pt x="5842465" y="470300"/>
                </a:cubicBezTo>
                <a:cubicBezTo>
                  <a:pt x="6048528" y="478810"/>
                  <a:pt x="6305948" y="394894"/>
                  <a:pt x="6604014" y="297727"/>
                </a:cubicBezTo>
                <a:cubicBezTo>
                  <a:pt x="7010720" y="165079"/>
                  <a:pt x="7516924" y="0"/>
                  <a:pt x="8129059" y="0"/>
                </a:cubicBezTo>
                <a:cubicBezTo>
                  <a:pt x="8721717" y="0"/>
                  <a:pt x="9045610" y="137517"/>
                  <a:pt x="9305909" y="248021"/>
                </a:cubicBezTo>
                <a:cubicBezTo>
                  <a:pt x="9517857" y="337991"/>
                  <a:pt x="9685265" y="409078"/>
                  <a:pt x="10010935" y="410687"/>
                </a:cubicBezTo>
                <a:cubicBezTo>
                  <a:pt x="10394864" y="412592"/>
                  <a:pt x="10618201" y="358695"/>
                  <a:pt x="10854664" y="301622"/>
                </a:cubicBezTo>
                <a:cubicBezTo>
                  <a:pt x="11104845" y="241204"/>
                  <a:pt x="11363577" y="178712"/>
                  <a:pt x="11761139" y="190736"/>
                </a:cubicBezTo>
                <a:cubicBezTo>
                  <a:pt x="12159039" y="202718"/>
                  <a:pt x="12594324" y="274906"/>
                  <a:pt x="13015300" y="344723"/>
                </a:cubicBezTo>
                <a:cubicBezTo>
                  <a:pt x="13370650" y="403659"/>
                  <a:pt x="13706312" y="459334"/>
                  <a:pt x="13971522" y="470300"/>
                </a:cubicBezTo>
                <a:cubicBezTo>
                  <a:pt x="14177629" y="478810"/>
                  <a:pt x="14435006" y="394894"/>
                  <a:pt x="14733072" y="297727"/>
                </a:cubicBezTo>
                <a:cubicBezTo>
                  <a:pt x="15139779" y="165079"/>
                  <a:pt x="15645981" y="762"/>
                  <a:pt x="16258117" y="762"/>
                </a:cubicBezTo>
                <a:lnTo>
                  <a:pt x="16258159" y="762"/>
                </a:lnTo>
                <a:cubicBezTo>
                  <a:pt x="16850776" y="762"/>
                  <a:pt x="17174710" y="138236"/>
                  <a:pt x="17434968" y="248741"/>
                </a:cubicBezTo>
                <a:cubicBezTo>
                  <a:pt x="17646956" y="338753"/>
                  <a:pt x="17814364" y="409798"/>
                  <a:pt x="18139994" y="411449"/>
                </a:cubicBezTo>
                <a:cubicBezTo>
                  <a:pt x="18523964" y="413354"/>
                  <a:pt x="18747302" y="359414"/>
                  <a:pt x="18983764" y="302342"/>
                </a:cubicBezTo>
                <a:cubicBezTo>
                  <a:pt x="19233944" y="241924"/>
                  <a:pt x="19492678" y="179474"/>
                  <a:pt x="19890240" y="191456"/>
                </a:cubicBezTo>
                <a:cubicBezTo>
                  <a:pt x="20288140" y="203438"/>
                  <a:pt x="20723426" y="275626"/>
                  <a:pt x="21144400" y="345443"/>
                </a:cubicBezTo>
                <a:cubicBezTo>
                  <a:pt x="21499750" y="404421"/>
                  <a:pt x="21835412" y="460054"/>
                  <a:pt x="22100624" y="471062"/>
                </a:cubicBezTo>
                <a:cubicBezTo>
                  <a:pt x="22306686" y="479572"/>
                  <a:pt x="22564108" y="395656"/>
                  <a:pt x="22862172" y="298447"/>
                </a:cubicBezTo>
                <a:cubicBezTo>
                  <a:pt x="23268880" y="165799"/>
                  <a:pt x="23775084" y="762"/>
                  <a:pt x="24387216" y="762"/>
                </a:cubicBezTo>
                <a:close/>
              </a:path>
            </a:pathLst>
          </a:custGeom>
          <a:solidFill>
            <a:schemeClr val="accent1">
              <a:alpha val="94000"/>
            </a:schemeClr>
          </a:solidFill>
          <a:ln w="4233" cap="flat">
            <a:noFill/>
            <a:prstDash val="solid"/>
            <a:miter/>
          </a:ln>
          <a:effectLst>
            <a:outerShdw blurRad="584200" sx="102000" sy="102000" algn="ctr" rotWithShape="0">
              <a:schemeClr val="accent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52622E3-979A-406C-B6A5-7964B7DA6883}"/>
              </a:ext>
            </a:extLst>
          </p:cNvPr>
          <p:cNvSpPr/>
          <p:nvPr userDrawn="1"/>
        </p:nvSpPr>
        <p:spPr>
          <a:xfrm>
            <a:off x="-1223196" y="1746996"/>
            <a:ext cx="36571241" cy="1924050"/>
          </a:xfrm>
          <a:custGeom>
            <a:avLst/>
            <a:gdLst>
              <a:gd name="connsiteX0" fmla="*/ 24387216 w 24387175"/>
              <a:gd name="connsiteY0" fmla="*/ 334816 h 1282866"/>
              <a:gd name="connsiteX1" fmla="*/ 24387216 w 24387175"/>
              <a:gd name="connsiteY1" fmla="*/ 838732 h 1282866"/>
              <a:gd name="connsiteX2" fmla="*/ 23587012 w 24387175"/>
              <a:gd name="connsiteY2" fmla="*/ 1054703 h 1282866"/>
              <a:gd name="connsiteX3" fmla="*/ 21118912 w 24387175"/>
              <a:gd name="connsiteY3" fmla="*/ 707440 h 1282866"/>
              <a:gd name="connsiteX4" fmla="*/ 19175304 w 24387175"/>
              <a:gd name="connsiteY4" fmla="*/ 1169018 h 1282866"/>
              <a:gd name="connsiteX5" fmla="*/ 17490218 w 24387175"/>
              <a:gd name="connsiteY5" fmla="*/ 550871 h 1282866"/>
              <a:gd name="connsiteX6" fmla="*/ 16258159 w 24387175"/>
              <a:gd name="connsiteY6" fmla="*/ 891698 h 1282866"/>
              <a:gd name="connsiteX7" fmla="*/ 16258117 w 24387175"/>
              <a:gd name="connsiteY7" fmla="*/ 891698 h 1282866"/>
              <a:gd name="connsiteX8" fmla="*/ 14885661 w 24387175"/>
              <a:gd name="connsiteY8" fmla="*/ 1097677 h 1282866"/>
              <a:gd name="connsiteX9" fmla="*/ 12756694 w 24387175"/>
              <a:gd name="connsiteY9" fmla="*/ 635548 h 1282866"/>
              <a:gd name="connsiteX10" fmla="*/ 11130882 w 24387175"/>
              <a:gd name="connsiteY10" fmla="*/ 1283333 h 1282866"/>
              <a:gd name="connsiteX11" fmla="*/ 9369587 w 24387175"/>
              <a:gd name="connsiteY11" fmla="*/ 635548 h 1282866"/>
              <a:gd name="connsiteX12" fmla="*/ 7328854 w 24387175"/>
              <a:gd name="connsiteY12" fmla="*/ 1054703 h 1282866"/>
              <a:gd name="connsiteX13" fmla="*/ 4860754 w 24387175"/>
              <a:gd name="connsiteY13" fmla="*/ 707440 h 1282866"/>
              <a:gd name="connsiteX14" fmla="*/ 2917147 w 24387175"/>
              <a:gd name="connsiteY14" fmla="*/ 1169018 h 1282866"/>
              <a:gd name="connsiteX15" fmla="*/ 1232060 w 24387175"/>
              <a:gd name="connsiteY15" fmla="*/ 550871 h 1282866"/>
              <a:gd name="connsiteX16" fmla="*/ 2117 w 24387175"/>
              <a:gd name="connsiteY16" fmla="*/ 891698 h 1282866"/>
              <a:gd name="connsiteX17" fmla="*/ 0 w 24387175"/>
              <a:gd name="connsiteY17" fmla="*/ 491596 h 1282866"/>
              <a:gd name="connsiteX18" fmla="*/ 1227827 w 24387175"/>
              <a:gd name="connsiteY18" fmla="*/ 80909 h 1282866"/>
              <a:gd name="connsiteX19" fmla="*/ 2883276 w 24387175"/>
              <a:gd name="connsiteY19" fmla="*/ 682121 h 1282866"/>
              <a:gd name="connsiteX20" fmla="*/ 4750419 w 24387175"/>
              <a:gd name="connsiteY20" fmla="*/ 0 h 1282866"/>
              <a:gd name="connsiteX21" fmla="*/ 7216656 w 24387175"/>
              <a:gd name="connsiteY21" fmla="*/ 574157 h 1282866"/>
              <a:gd name="connsiteX22" fmla="*/ 9195997 w 24387175"/>
              <a:gd name="connsiteY22" fmla="*/ 80909 h 1282866"/>
              <a:gd name="connsiteX23" fmla="*/ 11061023 w 24387175"/>
              <a:gd name="connsiteY23" fmla="*/ 671536 h 1282866"/>
              <a:gd name="connsiteX24" fmla="*/ 12945102 w 24387175"/>
              <a:gd name="connsiteY24" fmla="*/ 44921 h 1282866"/>
              <a:gd name="connsiteX25" fmla="*/ 14867286 w 24387175"/>
              <a:gd name="connsiteY25" fmla="*/ 586859 h 1282866"/>
              <a:gd name="connsiteX26" fmla="*/ 16258117 w 24387175"/>
              <a:gd name="connsiteY26" fmla="*/ 491596 h 1282866"/>
              <a:gd name="connsiteX27" fmla="*/ 16258159 w 24387175"/>
              <a:gd name="connsiteY27" fmla="*/ 491596 h 1282866"/>
              <a:gd name="connsiteX28" fmla="*/ 17485984 w 24387175"/>
              <a:gd name="connsiteY28" fmla="*/ 80909 h 1282866"/>
              <a:gd name="connsiteX29" fmla="*/ 19141434 w 24387175"/>
              <a:gd name="connsiteY29" fmla="*/ 682121 h 1282866"/>
              <a:gd name="connsiteX30" fmla="*/ 21008576 w 24387175"/>
              <a:gd name="connsiteY30" fmla="*/ 0 h 1282866"/>
              <a:gd name="connsiteX31" fmla="*/ 23474814 w 24387175"/>
              <a:gd name="connsiteY31" fmla="*/ 574157 h 1282866"/>
              <a:gd name="connsiteX32" fmla="*/ 24387216 w 24387175"/>
              <a:gd name="connsiteY32" fmla="*/ 334816 h 128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387175" h="1282866">
                <a:moveTo>
                  <a:pt x="24387216" y="334816"/>
                </a:moveTo>
                <a:lnTo>
                  <a:pt x="24387216" y="838732"/>
                </a:lnTo>
                <a:cubicBezTo>
                  <a:pt x="24081318" y="917102"/>
                  <a:pt x="23797606" y="1000721"/>
                  <a:pt x="23587012" y="1054703"/>
                </a:cubicBezTo>
                <a:cubicBezTo>
                  <a:pt x="22835498" y="1247345"/>
                  <a:pt x="21495474" y="707440"/>
                  <a:pt x="21118912" y="707440"/>
                </a:cubicBezTo>
                <a:cubicBezTo>
                  <a:pt x="20572486" y="707440"/>
                  <a:pt x="19886176" y="1169018"/>
                  <a:pt x="19175304" y="1169018"/>
                </a:cubicBezTo>
                <a:cubicBezTo>
                  <a:pt x="18497462" y="1169018"/>
                  <a:pt x="17942822" y="550871"/>
                  <a:pt x="17490218" y="550871"/>
                </a:cubicBezTo>
                <a:cubicBezTo>
                  <a:pt x="16854670" y="550871"/>
                  <a:pt x="16265102" y="887718"/>
                  <a:pt x="16258159" y="891698"/>
                </a:cubicBezTo>
                <a:cubicBezTo>
                  <a:pt x="16258117" y="891698"/>
                  <a:pt x="16258117" y="891698"/>
                  <a:pt x="16258117" y="891698"/>
                </a:cubicBezTo>
                <a:cubicBezTo>
                  <a:pt x="15839259" y="1059276"/>
                  <a:pt x="15555292" y="1097677"/>
                  <a:pt x="14885661" y="1097677"/>
                </a:cubicBezTo>
                <a:cubicBezTo>
                  <a:pt x="13844802" y="1097677"/>
                  <a:pt x="13650044" y="635548"/>
                  <a:pt x="12756694" y="635548"/>
                </a:cubicBezTo>
                <a:cubicBezTo>
                  <a:pt x="12397449" y="635548"/>
                  <a:pt x="11613545" y="1283333"/>
                  <a:pt x="11130882" y="1283333"/>
                </a:cubicBezTo>
                <a:cubicBezTo>
                  <a:pt x="10347614" y="1283333"/>
                  <a:pt x="10004669" y="635548"/>
                  <a:pt x="9369587" y="635548"/>
                </a:cubicBezTo>
                <a:cubicBezTo>
                  <a:pt x="8728450" y="635548"/>
                  <a:pt x="7825320" y="927432"/>
                  <a:pt x="7328854" y="1054703"/>
                </a:cubicBezTo>
                <a:cubicBezTo>
                  <a:pt x="6577340" y="1247345"/>
                  <a:pt x="5237315" y="707440"/>
                  <a:pt x="4860754" y="707440"/>
                </a:cubicBezTo>
                <a:cubicBezTo>
                  <a:pt x="4314329" y="707440"/>
                  <a:pt x="3628016" y="1169018"/>
                  <a:pt x="2917147" y="1169018"/>
                </a:cubicBezTo>
                <a:cubicBezTo>
                  <a:pt x="2239302" y="1169018"/>
                  <a:pt x="1684663" y="550871"/>
                  <a:pt x="1232060" y="550871"/>
                </a:cubicBezTo>
                <a:cubicBezTo>
                  <a:pt x="592744" y="550871"/>
                  <a:pt x="2117" y="891698"/>
                  <a:pt x="2117" y="891698"/>
                </a:cubicBezTo>
                <a:lnTo>
                  <a:pt x="0" y="491596"/>
                </a:lnTo>
                <a:cubicBezTo>
                  <a:pt x="397985" y="491596"/>
                  <a:pt x="808587" y="80909"/>
                  <a:pt x="1227827" y="80909"/>
                </a:cubicBezTo>
                <a:cubicBezTo>
                  <a:pt x="1575005" y="80909"/>
                  <a:pt x="2370975" y="639782"/>
                  <a:pt x="2883276" y="682121"/>
                </a:cubicBezTo>
                <a:cubicBezTo>
                  <a:pt x="3395576" y="724460"/>
                  <a:pt x="3975575" y="0"/>
                  <a:pt x="4750419" y="0"/>
                </a:cubicBezTo>
                <a:cubicBezTo>
                  <a:pt x="5554857" y="0"/>
                  <a:pt x="6592370" y="558492"/>
                  <a:pt x="7216656" y="574157"/>
                </a:cubicBezTo>
                <a:cubicBezTo>
                  <a:pt x="7807283" y="588976"/>
                  <a:pt x="8411077" y="80909"/>
                  <a:pt x="9195997" y="80909"/>
                </a:cubicBezTo>
                <a:cubicBezTo>
                  <a:pt x="9725233" y="80909"/>
                  <a:pt x="10615746" y="671536"/>
                  <a:pt x="11061023" y="671536"/>
                </a:cubicBezTo>
                <a:cubicBezTo>
                  <a:pt x="11566973" y="671536"/>
                  <a:pt x="12191471" y="44921"/>
                  <a:pt x="12945102" y="44921"/>
                </a:cubicBezTo>
                <a:cubicBezTo>
                  <a:pt x="13698733" y="44921"/>
                  <a:pt x="14215267" y="586859"/>
                  <a:pt x="14867286" y="586859"/>
                </a:cubicBezTo>
                <a:cubicBezTo>
                  <a:pt x="15582346" y="586859"/>
                  <a:pt x="15690819" y="491596"/>
                  <a:pt x="16258117" y="491596"/>
                </a:cubicBezTo>
                <a:lnTo>
                  <a:pt x="16258159" y="491596"/>
                </a:lnTo>
                <a:cubicBezTo>
                  <a:pt x="16656144" y="491554"/>
                  <a:pt x="17066746" y="80909"/>
                  <a:pt x="17485984" y="80909"/>
                </a:cubicBezTo>
                <a:cubicBezTo>
                  <a:pt x="17833164" y="80909"/>
                  <a:pt x="18629134" y="639782"/>
                  <a:pt x="19141434" y="682121"/>
                </a:cubicBezTo>
                <a:cubicBezTo>
                  <a:pt x="19653734" y="724460"/>
                  <a:pt x="20233734" y="0"/>
                  <a:pt x="21008576" y="0"/>
                </a:cubicBezTo>
                <a:cubicBezTo>
                  <a:pt x="21813014" y="0"/>
                  <a:pt x="22850530" y="558492"/>
                  <a:pt x="23474814" y="574157"/>
                </a:cubicBezTo>
                <a:cubicBezTo>
                  <a:pt x="23768774" y="581524"/>
                  <a:pt x="24066034" y="459376"/>
                  <a:pt x="24387216" y="334816"/>
                </a:cubicBezTo>
                <a:close/>
              </a:path>
            </a:pathLst>
          </a:custGeom>
          <a:solidFill>
            <a:srgbClr val="86DFCE">
              <a:alpha val="54000"/>
            </a:srgbClr>
          </a:solidFill>
          <a:ln w="4233" cap="flat">
            <a:noFill/>
            <a:prstDash val="solid"/>
            <a:miter/>
          </a:ln>
          <a:effectLst>
            <a:outerShdw blurRad="393700" dist="647700" sx="102000" sy="102000" algn="ctr" rotWithShape="0">
              <a:schemeClr val="accent5">
                <a:lumMod val="50000"/>
                <a:alpha val="40000"/>
              </a:schemeClr>
            </a:outerShdw>
          </a:effectLst>
        </p:spPr>
        <p:txBody>
          <a:bodyPr rtlCol="0" anchor="ctr"/>
          <a:lstStyle/>
          <a:p>
            <a:endParaRPr lang="en-US" sz="90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DB48E-21F5-4CCF-8FCE-0E8F15FE914D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29572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AD9BEE1-086E-4FC3-BA03-50484EE161DE}"/>
              </a:ext>
            </a:extLst>
          </p:cNvPr>
          <p:cNvSpPr txBox="1"/>
          <p:nvPr userDrawn="1"/>
        </p:nvSpPr>
        <p:spPr>
          <a:xfrm rot="16200000">
            <a:off x="-441455" y="330589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bg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bg2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bg2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</p:spTree>
    <p:extLst>
      <p:ext uri="{BB962C8B-B14F-4D97-AF65-F5344CB8AC3E}">
        <p14:creationId xmlns:p14="http://schemas.microsoft.com/office/powerpoint/2010/main" val="17652305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3.7037E-6 L -2.00391 -3.7037E-6 " pathEditMode="relative" rAng="0" ptsTypes="AA">
                                      <p:cBhvr>
                                        <p:cTn id="9" dur="15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89676E-6 -1.11111E-6 L -1.99558 -1.11111E-6 " pathEditMode="relative" rAng="0" ptsTypes="AA">
                                      <p:cBhvr>
                                        <p:cTn id="11" dur="167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779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3153E-6 1.11111E-6 L -2.0039 1.11111E-6 " pathEditMode="relative" rAng="0" ptsTypes="AA">
                                      <p:cBhvr>
                                        <p:cTn id="13" dur="3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5119E-7 2.77778E-6 L 2.00794 2.77778E-6 " pathEditMode="relative" rAng="0" ptsTypes="AA">
                                      <p:cBhvr>
                                        <p:cTn id="15" dur="21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5361E-6 -3.14815E-6 L -2.0039 -3.14815E-6 " pathEditMode="relative" rAng="0" ptsTypes="AA">
                                      <p:cBhvr>
                                        <p:cTn id="17" dur="3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0159E-6 1.11111E-6 L 2.00795 1.11111E-6 " pathEditMode="relative" rAng="0" ptsTypes="AA">
                                      <p:cBhvr>
                                        <p:cTn id="23" dur="211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7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7327E-6 -3.7037E-6 L -2.0039 -3.7037E-6 " pathEditMode="relative" rAng="0" ptsTypes="AA">
                                      <p:cBhvr>
                                        <p:cTn id="25" dur="3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19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2" grpId="0"/>
    </p:bldLst>
  </p:timing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7A0F1254-BDCF-440B-B518-50C18C57CBE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 rot="913286">
            <a:off x="8117365" y="-2309635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Picture Placeholder 27">
            <a:extLst>
              <a:ext uri="{FF2B5EF4-FFF2-40B4-BE49-F238E27FC236}">
                <a16:creationId xmlns:a16="http://schemas.microsoft.com/office/drawing/2014/main" id="{F4989F80-D991-4585-91CD-3644DA1B675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 rot="913286">
            <a:off x="6707221" y="2817236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Picture Placeholder 27">
            <a:extLst>
              <a:ext uri="{FF2B5EF4-FFF2-40B4-BE49-F238E27FC236}">
                <a16:creationId xmlns:a16="http://schemas.microsoft.com/office/drawing/2014/main" id="{BC5AA7B2-01CF-4E20-83AB-C9BE386BCD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 rot="913286">
            <a:off x="10342297" y="-365337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7">
            <a:extLst>
              <a:ext uri="{FF2B5EF4-FFF2-40B4-BE49-F238E27FC236}">
                <a16:creationId xmlns:a16="http://schemas.microsoft.com/office/drawing/2014/main" id="{9B2BC47B-AAB0-4C22-BB37-05FCE86B30F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913286">
            <a:off x="8949401" y="4720203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1042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Motion origin="layout" path="M -3.22875E-7 4.44444E-6 L 0.04244 -0.26297 " pathEditMode="relative" rAng="0" ptsTypes="AA">
                                      <p:cBhvr>
                                        <p:cTn id="9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childTnLst>
                                    <p:animMotion origin="layout" path="M 4.71944E-6 5E-6 L 0.04244 -0.26297 " pathEditMode="relative" rAng="0" ptsTypes="AA">
                                      <p:cBhvr>
                                        <p:cTn id="14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animMotion origin="layout" path="M -3.54381E-6 -3.7037E-7 L 0.04245 -0.26296 " pathEditMode="relative" rAng="0" ptsTypes="AA">
                                      <p:cBhvr>
                                        <p:cTn id="19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2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3"/>
                                    </p:cond>
                                  </p:endCondLst>
                                  <p:childTnLst>
                                    <p:animMotion origin="layout" path="M -6.06692E-7 -1.2963E-6 L 0.04244 -0.26296 " pathEditMode="relative" rAng="0" ptsTypes="AA">
                                      <p:cBhvr>
                                        <p:cTn id="2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</p:bldLst>
  </p:timing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7A0F1254-BDCF-440B-B518-50C18C57CBE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 rot="913286">
            <a:off x="8117365" y="-2309635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Picture Placeholder 27">
            <a:extLst>
              <a:ext uri="{FF2B5EF4-FFF2-40B4-BE49-F238E27FC236}">
                <a16:creationId xmlns:a16="http://schemas.microsoft.com/office/drawing/2014/main" id="{F4989F80-D991-4585-91CD-3644DA1B675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 rot="913286">
            <a:off x="6707221" y="2817236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Picture Placeholder 27">
            <a:extLst>
              <a:ext uri="{FF2B5EF4-FFF2-40B4-BE49-F238E27FC236}">
                <a16:creationId xmlns:a16="http://schemas.microsoft.com/office/drawing/2014/main" id="{BC5AA7B2-01CF-4E20-83AB-C9BE386BCD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 rot="913286">
            <a:off x="10342297" y="-365337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7">
            <a:extLst>
              <a:ext uri="{FF2B5EF4-FFF2-40B4-BE49-F238E27FC236}">
                <a16:creationId xmlns:a16="http://schemas.microsoft.com/office/drawing/2014/main" id="{9B2BC47B-AAB0-4C22-BB37-05FCE86B30F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913286">
            <a:off x="8949401" y="4720203"/>
            <a:ext cx="2099857" cy="4781742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F071550-687C-4BAB-86AE-FBE6165B3938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EA74EE4-208C-46C4-972D-1D5493DF3A6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5F253174-4E8B-47C6-9947-3AE94724DCF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0C7DB70-AF35-49AE-9A3F-20391347305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688B7D4F-2788-41C7-9A19-BF8743BC5BFF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8E404025-28DC-4528-ABD3-396736664751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863047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Motion origin="layout" path="M -3.22875E-7 4.44444E-6 L 0.04244 -0.26297 " pathEditMode="relative" rAng="0" ptsTypes="AA">
                                      <p:cBhvr>
                                        <p:cTn id="9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childTnLst>
                                    <p:animMotion origin="layout" path="M 4.71944E-6 5E-6 L 0.04244 -0.26297 " pathEditMode="relative" rAng="0" ptsTypes="AA">
                                      <p:cBhvr>
                                        <p:cTn id="14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animMotion origin="layout" path="M -3.54381E-6 -3.7037E-7 L 0.04245 -0.26296 " pathEditMode="relative" rAng="0" ptsTypes="AA">
                                      <p:cBhvr>
                                        <p:cTn id="19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2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3"/>
                                    </p:cond>
                                  </p:endCondLst>
                                  <p:childTnLst>
                                    <p:animMotion origin="layout" path="M -6.06692E-7 -1.2963E-6 L 0.04244 -0.26296 " pathEditMode="relative" rAng="0" ptsTypes="AA">
                                      <p:cBhvr>
                                        <p:cTn id="2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22" y="-13148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10" grpId="0"/>
    </p:bldLst>
  </p:timing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7">
            <a:extLst>
              <a:ext uri="{FF2B5EF4-FFF2-40B4-BE49-F238E27FC236}">
                <a16:creationId xmlns:a16="http://schemas.microsoft.com/office/drawing/2014/main" id="{12646801-072F-4B3F-92AA-ECD38DA783E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626340" y="1215414"/>
            <a:ext cx="2099858" cy="4492488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6860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7">
            <a:extLst>
              <a:ext uri="{FF2B5EF4-FFF2-40B4-BE49-F238E27FC236}">
                <a16:creationId xmlns:a16="http://schemas.microsoft.com/office/drawing/2014/main" id="{12646801-072F-4B3F-92AA-ECD38DA783E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626340" y="1215414"/>
            <a:ext cx="2099858" cy="4492488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A92D4D9-7200-4B5F-83B8-7AEAECB8323C}"/>
              </a:ext>
            </a:extLst>
          </p:cNvPr>
          <p:cNvSpPr/>
          <p:nvPr userDrawn="1"/>
        </p:nvSpPr>
        <p:spPr>
          <a:xfrm>
            <a:off x="0" y="0"/>
            <a:ext cx="844388" cy="685800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7C30A81-18A7-4045-887F-A90B706502B7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72E87CB7-79FF-4A33-B454-A84790EFDB9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DF30CA-2C1D-4D43-BD72-5FE2F93E1FA8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F68228F1-79C8-425F-AEB5-603D794835DC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46215BA5-4D78-4447-A308-A1C681F5AA52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D10A076-97A3-45AA-9E1B-9A6453F27C1D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43149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9" grpId="0"/>
    </p:bldLst>
  </p:timing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7">
            <a:extLst>
              <a:ext uri="{FF2B5EF4-FFF2-40B4-BE49-F238E27FC236}">
                <a16:creationId xmlns:a16="http://schemas.microsoft.com/office/drawing/2014/main" id="{ED2BA5DF-7ACA-4B05-AFF6-D8FA1EA4111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085562" y="1260352"/>
            <a:ext cx="2099858" cy="433729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27">
            <a:extLst>
              <a:ext uri="{FF2B5EF4-FFF2-40B4-BE49-F238E27FC236}">
                <a16:creationId xmlns:a16="http://schemas.microsoft.com/office/drawing/2014/main" id="{E962695B-6214-45E5-8487-39CC8D99127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88431" y="1260352"/>
            <a:ext cx="2099858" cy="433729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27">
            <a:extLst>
              <a:ext uri="{FF2B5EF4-FFF2-40B4-BE49-F238E27FC236}">
                <a16:creationId xmlns:a16="http://schemas.microsoft.com/office/drawing/2014/main" id="{7475CFC9-9484-40F1-B342-18B9D384AE2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88574" y="814002"/>
            <a:ext cx="2414853" cy="494593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1057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 animBg="1"/>
    </p:bldLst>
  </p:timing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7">
            <a:extLst>
              <a:ext uri="{FF2B5EF4-FFF2-40B4-BE49-F238E27FC236}">
                <a16:creationId xmlns:a16="http://schemas.microsoft.com/office/drawing/2014/main" id="{ED2BA5DF-7ACA-4B05-AFF6-D8FA1EA4111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085562" y="1260352"/>
            <a:ext cx="2099858" cy="433729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Picture Placeholder 27">
            <a:extLst>
              <a:ext uri="{FF2B5EF4-FFF2-40B4-BE49-F238E27FC236}">
                <a16:creationId xmlns:a16="http://schemas.microsoft.com/office/drawing/2014/main" id="{E962695B-6214-45E5-8487-39CC8D99127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88431" y="1260352"/>
            <a:ext cx="2099858" cy="433729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27">
            <a:extLst>
              <a:ext uri="{FF2B5EF4-FFF2-40B4-BE49-F238E27FC236}">
                <a16:creationId xmlns:a16="http://schemas.microsoft.com/office/drawing/2014/main" id="{7475CFC9-9484-40F1-B342-18B9D384AE2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88574" y="814002"/>
            <a:ext cx="2414853" cy="494593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AEC737A-1413-4F7E-AF7B-BC060D29C72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517B5E2B-3C52-48EB-8E73-1B420915B693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596BEE1C-F317-4419-800D-6CB96C9BA6AC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97B4092-D20E-49EA-89F1-DDC33FECBE9A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936DADB3-08C6-43C4-98AA-44CD49C7390A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5313565A-CF21-445E-94CE-250B47C889AE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17192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 animBg="1"/>
      <p:bldP spid="12" grpId="0"/>
    </p:bldLst>
  </p:timing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1C12A86-C538-4177-8864-8B23C84CC5F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25104" y="1579419"/>
            <a:ext cx="4771060" cy="3008334"/>
          </a:xfrm>
          <a:custGeom>
            <a:avLst/>
            <a:gdLst>
              <a:gd name="connsiteX0" fmla="*/ 224783 w 9543363"/>
              <a:gd name="connsiteY0" fmla="*/ 0 h 6016667"/>
              <a:gd name="connsiteX1" fmla="*/ 9318580 w 9543363"/>
              <a:gd name="connsiteY1" fmla="*/ 0 h 6016667"/>
              <a:gd name="connsiteX2" fmla="*/ 9543363 w 9543363"/>
              <a:gd name="connsiteY2" fmla="*/ 224784 h 6016667"/>
              <a:gd name="connsiteX3" fmla="*/ 9543363 w 9543363"/>
              <a:gd name="connsiteY3" fmla="*/ 5791884 h 6016667"/>
              <a:gd name="connsiteX4" fmla="*/ 9318580 w 9543363"/>
              <a:gd name="connsiteY4" fmla="*/ 6016667 h 6016667"/>
              <a:gd name="connsiteX5" fmla="*/ 224783 w 9543363"/>
              <a:gd name="connsiteY5" fmla="*/ 6016667 h 6016667"/>
              <a:gd name="connsiteX6" fmla="*/ 0 w 9543363"/>
              <a:gd name="connsiteY6" fmla="*/ 5791884 h 6016667"/>
              <a:gd name="connsiteX7" fmla="*/ 0 w 9543363"/>
              <a:gd name="connsiteY7" fmla="*/ 224784 h 6016667"/>
              <a:gd name="connsiteX8" fmla="*/ 224783 w 9543363"/>
              <a:gd name="connsiteY8" fmla="*/ 0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43363" h="6016667">
                <a:moveTo>
                  <a:pt x="224783" y="0"/>
                </a:moveTo>
                <a:lnTo>
                  <a:pt x="9318580" y="0"/>
                </a:lnTo>
                <a:cubicBezTo>
                  <a:pt x="9442724" y="0"/>
                  <a:pt x="9543363" y="100639"/>
                  <a:pt x="9543363" y="224784"/>
                </a:cubicBezTo>
                <a:lnTo>
                  <a:pt x="9543363" y="5791884"/>
                </a:lnTo>
                <a:cubicBezTo>
                  <a:pt x="9543363" y="5916028"/>
                  <a:pt x="9442724" y="6016667"/>
                  <a:pt x="9318580" y="6016667"/>
                </a:cubicBezTo>
                <a:lnTo>
                  <a:pt x="224783" y="6016667"/>
                </a:lnTo>
                <a:cubicBezTo>
                  <a:pt x="100639" y="6016667"/>
                  <a:pt x="0" y="5916028"/>
                  <a:pt x="0" y="5791884"/>
                </a:cubicBezTo>
                <a:lnTo>
                  <a:pt x="0" y="224784"/>
                </a:lnTo>
                <a:cubicBezTo>
                  <a:pt x="0" y="100639"/>
                  <a:pt x="100639" y="0"/>
                  <a:pt x="224783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5410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1C12A86-C538-4177-8864-8B23C84CC5F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25104" y="1579419"/>
            <a:ext cx="4771060" cy="3008334"/>
          </a:xfrm>
          <a:custGeom>
            <a:avLst/>
            <a:gdLst>
              <a:gd name="connsiteX0" fmla="*/ 224783 w 9543363"/>
              <a:gd name="connsiteY0" fmla="*/ 0 h 6016667"/>
              <a:gd name="connsiteX1" fmla="*/ 9318580 w 9543363"/>
              <a:gd name="connsiteY1" fmla="*/ 0 h 6016667"/>
              <a:gd name="connsiteX2" fmla="*/ 9543363 w 9543363"/>
              <a:gd name="connsiteY2" fmla="*/ 224784 h 6016667"/>
              <a:gd name="connsiteX3" fmla="*/ 9543363 w 9543363"/>
              <a:gd name="connsiteY3" fmla="*/ 5791884 h 6016667"/>
              <a:gd name="connsiteX4" fmla="*/ 9318580 w 9543363"/>
              <a:gd name="connsiteY4" fmla="*/ 6016667 h 6016667"/>
              <a:gd name="connsiteX5" fmla="*/ 224783 w 9543363"/>
              <a:gd name="connsiteY5" fmla="*/ 6016667 h 6016667"/>
              <a:gd name="connsiteX6" fmla="*/ 0 w 9543363"/>
              <a:gd name="connsiteY6" fmla="*/ 5791884 h 6016667"/>
              <a:gd name="connsiteX7" fmla="*/ 0 w 9543363"/>
              <a:gd name="connsiteY7" fmla="*/ 224784 h 6016667"/>
              <a:gd name="connsiteX8" fmla="*/ 224783 w 9543363"/>
              <a:gd name="connsiteY8" fmla="*/ 0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43363" h="6016667">
                <a:moveTo>
                  <a:pt x="224783" y="0"/>
                </a:moveTo>
                <a:lnTo>
                  <a:pt x="9318580" y="0"/>
                </a:lnTo>
                <a:cubicBezTo>
                  <a:pt x="9442724" y="0"/>
                  <a:pt x="9543363" y="100639"/>
                  <a:pt x="9543363" y="224784"/>
                </a:cubicBezTo>
                <a:lnTo>
                  <a:pt x="9543363" y="5791884"/>
                </a:lnTo>
                <a:cubicBezTo>
                  <a:pt x="9543363" y="5916028"/>
                  <a:pt x="9442724" y="6016667"/>
                  <a:pt x="9318580" y="6016667"/>
                </a:cubicBezTo>
                <a:lnTo>
                  <a:pt x="224783" y="6016667"/>
                </a:lnTo>
                <a:cubicBezTo>
                  <a:pt x="100639" y="6016667"/>
                  <a:pt x="0" y="5916028"/>
                  <a:pt x="0" y="5791884"/>
                </a:cubicBezTo>
                <a:lnTo>
                  <a:pt x="0" y="224784"/>
                </a:lnTo>
                <a:cubicBezTo>
                  <a:pt x="0" y="100639"/>
                  <a:pt x="100639" y="0"/>
                  <a:pt x="224783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D54ED6-0001-489E-87D5-97B39FA972C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3B6B559-EC8A-49B2-907D-E9EC736CDC70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32FEDFC5-9A4E-41C1-826F-5768A435EC8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B820B7A-2678-4149-A82C-A8F0A97AF56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99D029FC-1E01-4C54-B1E9-9CC2246A1C28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17B4E033-6F7F-4B88-B4F2-5784526CBE5B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80881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6BB011A-04B4-435D-B7A3-EB7F15999B0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66367" y="1859244"/>
            <a:ext cx="4771060" cy="3008334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95442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6BB011A-04B4-435D-B7A3-EB7F15999B0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66367" y="1859244"/>
            <a:ext cx="4771060" cy="3008334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C12C7CE-E483-4261-9A34-252A17BB28DF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446B9198-D96D-4FDE-AED3-A0635B2A3D28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F0F7F53D-AC72-46E6-A91A-2F33F4E3FB4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70583ABB-85E3-4420-B642-E99D89BB0BA2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E3BFA57F-D02F-4C1B-A182-0A94FB64E463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225CE5DF-45F5-4F70-8AF8-A7C670FECE29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3719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483BB17-D4C3-454C-B6D2-AE3A80480FB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10470" y="1718565"/>
            <a:ext cx="4771060" cy="3008334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67476CBA-79B7-4A77-AC1E-80BEC431C14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56885" y="3243428"/>
            <a:ext cx="878079" cy="176343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8404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483BB17-D4C3-454C-B6D2-AE3A80480FB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10470" y="1718565"/>
            <a:ext cx="4771060" cy="3008334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67476CBA-79B7-4A77-AC1E-80BEC431C14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56885" y="3243428"/>
            <a:ext cx="878079" cy="176343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78352B8-6618-45B4-86D7-31D33FC1AD3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13623DF-3FC3-4550-B004-928D5016E372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141D072-96BF-487F-B125-3A0ABE055FE3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07EBF91D-2CFE-4CC3-A1B5-19BA2507A6F4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B868267-64D5-414A-BF20-D0833C781121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C51C132E-64E0-4063-80FE-5708124D001E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283515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10" grpId="0"/>
    </p:bldLst>
  </p:timing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94247CC-CB07-4C07-B214-47AE932C142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722045" y="2342494"/>
            <a:ext cx="1830095" cy="2173013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9655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94247CC-CB07-4C07-B214-47AE932C142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722045" y="2342494"/>
            <a:ext cx="1830095" cy="2173013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F474220-5F98-4A45-9BDD-35B07B2F7946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831CF134-5755-48E7-9287-4218EA7798CA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38DEDDEB-0A4A-4ED4-9CAE-B398B8B9DE37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6DB6162-1778-4D34-AE70-D88B3099BB5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2CC1052E-FAFD-4CBA-8AD1-BF9EC7ABA9A3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32E1F38E-5E69-4E1E-AEA5-32DBD5E584E8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2671779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977194D4-4E03-4E9F-B84D-3B6F8BF547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43898" y="1159328"/>
            <a:ext cx="2099858" cy="449958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02043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977194D4-4E03-4E9F-B84D-3B6F8BF547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43898" y="1159328"/>
            <a:ext cx="2099858" cy="449958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E12D498-9A04-4734-82D6-B49B0A78031C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3A26A635-1B58-4605-8433-B1F50FA31271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81BD8E7-7AEA-4636-BDE5-D3E5F0CD37B5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B1404EA-B550-41FF-A9CF-82A84F8F3C2C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E90BF1FF-430D-471A-AD11-ACE27B173500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5AAA13F1-B714-4281-B66F-A22FC26C81DB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9184552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>
            <a:extLst>
              <a:ext uri="{FF2B5EF4-FFF2-40B4-BE49-F238E27FC236}">
                <a16:creationId xmlns:a16="http://schemas.microsoft.com/office/drawing/2014/main" id="{977194D4-4E03-4E9F-B84D-3B6F8BF5472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43898" y="1159328"/>
            <a:ext cx="2099858" cy="4499587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AFDE51-5939-4607-A31A-09673BA0633D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E30E1EA3-04FF-42CE-BADA-A71ACC97E80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CA92802-10B2-4E72-8CE1-ADCF8A7260A1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4D7DC6C-E7DC-42CD-A313-1B091289AE81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A43C33DD-CB4E-4FE6-9EA8-04A50218101D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2F936CC0-737F-4CD8-9823-57D91357E4C8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136697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/>
    </p:bldLst>
  </p:timing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9779681-CA06-4D58-863D-F9F70C2B75A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580659" y="2090078"/>
            <a:ext cx="3902277" cy="2442429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41452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9779681-CA06-4D58-863D-F9F70C2B75A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580659" y="2090078"/>
            <a:ext cx="3902277" cy="2442429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B063C52-36DA-4FED-9D56-F0A7CC1E35A4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454B050-42CC-490E-848A-FA0DD72DE0ED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83A374A-DCC3-4BF2-97AF-00AE35A704ED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2849D3E-2686-4A08-B45D-058B7D3BE120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60C1782B-D5B4-444C-90E0-21541267AF2B}"/>
              </a:ext>
            </a:extLst>
          </p:cNvPr>
          <p:cNvSpPr txBox="1"/>
          <p:nvPr userDrawn="1"/>
        </p:nvSpPr>
        <p:spPr>
          <a:xfrm rot="16200000">
            <a:off x="-464444" y="3381080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C41112DF-7A1F-4714-A416-7E886D7E0BCC}"/>
              </a:ext>
            </a:extLst>
          </p:cNvPr>
          <p:cNvSpPr txBox="1">
            <a:spLocks/>
          </p:cNvSpPr>
          <p:nvPr userDrawn="1"/>
        </p:nvSpPr>
        <p:spPr>
          <a:xfrm>
            <a:off x="11739283" y="6310101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273284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</p:bldLst>
  </p:timing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4F1B4844-D8C5-4FB6-B4B7-D6E5048BDAF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783014" y="1678019"/>
            <a:ext cx="4005297" cy="2534930"/>
          </a:xfrm>
          <a:custGeom>
            <a:avLst/>
            <a:gdLst>
              <a:gd name="connsiteX0" fmla="*/ 224783 w 9543363"/>
              <a:gd name="connsiteY0" fmla="*/ 0 h 6016667"/>
              <a:gd name="connsiteX1" fmla="*/ 9318580 w 9543363"/>
              <a:gd name="connsiteY1" fmla="*/ 0 h 6016667"/>
              <a:gd name="connsiteX2" fmla="*/ 9543363 w 9543363"/>
              <a:gd name="connsiteY2" fmla="*/ 224784 h 6016667"/>
              <a:gd name="connsiteX3" fmla="*/ 9543363 w 9543363"/>
              <a:gd name="connsiteY3" fmla="*/ 5791884 h 6016667"/>
              <a:gd name="connsiteX4" fmla="*/ 9318580 w 9543363"/>
              <a:gd name="connsiteY4" fmla="*/ 6016667 h 6016667"/>
              <a:gd name="connsiteX5" fmla="*/ 224783 w 9543363"/>
              <a:gd name="connsiteY5" fmla="*/ 6016667 h 6016667"/>
              <a:gd name="connsiteX6" fmla="*/ 0 w 9543363"/>
              <a:gd name="connsiteY6" fmla="*/ 5791884 h 6016667"/>
              <a:gd name="connsiteX7" fmla="*/ 0 w 9543363"/>
              <a:gd name="connsiteY7" fmla="*/ 224784 h 6016667"/>
              <a:gd name="connsiteX8" fmla="*/ 224783 w 9543363"/>
              <a:gd name="connsiteY8" fmla="*/ 0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43363" h="6016667">
                <a:moveTo>
                  <a:pt x="224783" y="0"/>
                </a:moveTo>
                <a:lnTo>
                  <a:pt x="9318580" y="0"/>
                </a:lnTo>
                <a:cubicBezTo>
                  <a:pt x="9442724" y="0"/>
                  <a:pt x="9543363" y="100639"/>
                  <a:pt x="9543363" y="224784"/>
                </a:cubicBezTo>
                <a:lnTo>
                  <a:pt x="9543363" y="5791884"/>
                </a:lnTo>
                <a:cubicBezTo>
                  <a:pt x="9543363" y="5916028"/>
                  <a:pt x="9442724" y="6016667"/>
                  <a:pt x="9318580" y="6016667"/>
                </a:cubicBezTo>
                <a:lnTo>
                  <a:pt x="224783" y="6016667"/>
                </a:lnTo>
                <a:cubicBezTo>
                  <a:pt x="100639" y="6016667"/>
                  <a:pt x="0" y="5916028"/>
                  <a:pt x="0" y="5791884"/>
                </a:cubicBezTo>
                <a:lnTo>
                  <a:pt x="0" y="224784"/>
                </a:lnTo>
                <a:cubicBezTo>
                  <a:pt x="0" y="100639"/>
                  <a:pt x="100639" y="0"/>
                  <a:pt x="224783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53D995B-44D7-4DBA-A423-F85EFD8210F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883565" y="3058234"/>
            <a:ext cx="3458993" cy="2121748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7">
            <a:extLst>
              <a:ext uri="{FF2B5EF4-FFF2-40B4-BE49-F238E27FC236}">
                <a16:creationId xmlns:a16="http://schemas.microsoft.com/office/drawing/2014/main" id="{4DBFEF2E-0D21-49CC-BD52-D171A51C7C4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275550" y="3305017"/>
            <a:ext cx="878080" cy="1809076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3436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9" grpId="0" animBg="1"/>
      <p:bldP spid="10" grpId="0" animBg="1"/>
    </p:bldLst>
  </p:timing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4F1B4844-D8C5-4FB6-B4B7-D6E5048BDAF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783014" y="1678019"/>
            <a:ext cx="4005297" cy="2534930"/>
          </a:xfrm>
          <a:custGeom>
            <a:avLst/>
            <a:gdLst>
              <a:gd name="connsiteX0" fmla="*/ 224783 w 9543363"/>
              <a:gd name="connsiteY0" fmla="*/ 0 h 6016667"/>
              <a:gd name="connsiteX1" fmla="*/ 9318580 w 9543363"/>
              <a:gd name="connsiteY1" fmla="*/ 0 h 6016667"/>
              <a:gd name="connsiteX2" fmla="*/ 9543363 w 9543363"/>
              <a:gd name="connsiteY2" fmla="*/ 224784 h 6016667"/>
              <a:gd name="connsiteX3" fmla="*/ 9543363 w 9543363"/>
              <a:gd name="connsiteY3" fmla="*/ 5791884 h 6016667"/>
              <a:gd name="connsiteX4" fmla="*/ 9318580 w 9543363"/>
              <a:gd name="connsiteY4" fmla="*/ 6016667 h 6016667"/>
              <a:gd name="connsiteX5" fmla="*/ 224783 w 9543363"/>
              <a:gd name="connsiteY5" fmla="*/ 6016667 h 6016667"/>
              <a:gd name="connsiteX6" fmla="*/ 0 w 9543363"/>
              <a:gd name="connsiteY6" fmla="*/ 5791884 h 6016667"/>
              <a:gd name="connsiteX7" fmla="*/ 0 w 9543363"/>
              <a:gd name="connsiteY7" fmla="*/ 224784 h 6016667"/>
              <a:gd name="connsiteX8" fmla="*/ 224783 w 9543363"/>
              <a:gd name="connsiteY8" fmla="*/ 0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43363" h="6016667">
                <a:moveTo>
                  <a:pt x="224783" y="0"/>
                </a:moveTo>
                <a:lnTo>
                  <a:pt x="9318580" y="0"/>
                </a:lnTo>
                <a:cubicBezTo>
                  <a:pt x="9442724" y="0"/>
                  <a:pt x="9543363" y="100639"/>
                  <a:pt x="9543363" y="224784"/>
                </a:cubicBezTo>
                <a:lnTo>
                  <a:pt x="9543363" y="5791884"/>
                </a:lnTo>
                <a:cubicBezTo>
                  <a:pt x="9543363" y="5916028"/>
                  <a:pt x="9442724" y="6016667"/>
                  <a:pt x="9318580" y="6016667"/>
                </a:cubicBezTo>
                <a:lnTo>
                  <a:pt x="224783" y="6016667"/>
                </a:lnTo>
                <a:cubicBezTo>
                  <a:pt x="100639" y="6016667"/>
                  <a:pt x="0" y="5916028"/>
                  <a:pt x="0" y="5791884"/>
                </a:cubicBezTo>
                <a:lnTo>
                  <a:pt x="0" y="224784"/>
                </a:lnTo>
                <a:cubicBezTo>
                  <a:pt x="0" y="100639"/>
                  <a:pt x="100639" y="0"/>
                  <a:pt x="224783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53D995B-44D7-4DBA-A423-F85EFD8210F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883565" y="3058234"/>
            <a:ext cx="3458993" cy="2121748"/>
          </a:xfrm>
          <a:custGeom>
            <a:avLst/>
            <a:gdLst>
              <a:gd name="connsiteX0" fmla="*/ 0 w 9543363"/>
              <a:gd name="connsiteY0" fmla="*/ 0 h 6016667"/>
              <a:gd name="connsiteX1" fmla="*/ 9543363 w 9543363"/>
              <a:gd name="connsiteY1" fmla="*/ 0 h 6016667"/>
              <a:gd name="connsiteX2" fmla="*/ 9543363 w 9543363"/>
              <a:gd name="connsiteY2" fmla="*/ 6016667 h 6016667"/>
              <a:gd name="connsiteX3" fmla="*/ 0 w 9543363"/>
              <a:gd name="connsiteY3" fmla="*/ 6016667 h 601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43363" h="6016667">
                <a:moveTo>
                  <a:pt x="0" y="0"/>
                </a:moveTo>
                <a:lnTo>
                  <a:pt x="9543363" y="0"/>
                </a:lnTo>
                <a:lnTo>
                  <a:pt x="9543363" y="6016667"/>
                </a:lnTo>
                <a:lnTo>
                  <a:pt x="0" y="6016667"/>
                </a:ln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0" name="Picture Placeholder 27">
            <a:extLst>
              <a:ext uri="{FF2B5EF4-FFF2-40B4-BE49-F238E27FC236}">
                <a16:creationId xmlns:a16="http://schemas.microsoft.com/office/drawing/2014/main" id="{4DBFEF2E-0D21-49CC-BD52-D171A51C7C4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275550" y="3305017"/>
            <a:ext cx="878080" cy="1809076"/>
          </a:xfrm>
          <a:custGeom>
            <a:avLst/>
            <a:gdLst>
              <a:gd name="connsiteX0" fmla="*/ 231045 w 3358868"/>
              <a:gd name="connsiteY0" fmla="*/ 1 h 7378431"/>
              <a:gd name="connsiteX1" fmla="*/ 812142 w 3358868"/>
              <a:gd name="connsiteY1" fmla="*/ 1 h 7378431"/>
              <a:gd name="connsiteX2" fmla="*/ 812142 w 3358868"/>
              <a:gd name="connsiteY2" fmla="*/ 24310 h 7378431"/>
              <a:gd name="connsiteX3" fmla="*/ 1029836 w 3358868"/>
              <a:gd name="connsiteY3" fmla="*/ 242004 h 7378431"/>
              <a:gd name="connsiteX4" fmla="*/ 2328741 w 3358868"/>
              <a:gd name="connsiteY4" fmla="*/ 242004 h 7378431"/>
              <a:gd name="connsiteX5" fmla="*/ 2546434 w 3358868"/>
              <a:gd name="connsiteY5" fmla="*/ 24310 h 7378431"/>
              <a:gd name="connsiteX6" fmla="*/ 2546434 w 3358868"/>
              <a:gd name="connsiteY6" fmla="*/ 1 h 7378431"/>
              <a:gd name="connsiteX7" fmla="*/ 3127386 w 3358868"/>
              <a:gd name="connsiteY7" fmla="*/ 1 h 7378431"/>
              <a:gd name="connsiteX8" fmla="*/ 3358868 w 3358868"/>
              <a:gd name="connsiteY8" fmla="*/ 231192 h 7378431"/>
              <a:gd name="connsiteX9" fmla="*/ 3358867 w 3358868"/>
              <a:gd name="connsiteY9" fmla="*/ 231192 h 7378431"/>
              <a:gd name="connsiteX10" fmla="*/ 3358867 w 3358868"/>
              <a:gd name="connsiteY10" fmla="*/ 7077215 h 7378431"/>
              <a:gd name="connsiteX11" fmla="*/ 3057578 w 3358868"/>
              <a:gd name="connsiteY11" fmla="*/ 7378431 h 7378431"/>
              <a:gd name="connsiteX12" fmla="*/ 301288 w 3358868"/>
              <a:gd name="connsiteY12" fmla="*/ 7378431 h 7378431"/>
              <a:gd name="connsiteX13" fmla="*/ 0 w 3358868"/>
              <a:gd name="connsiteY13" fmla="*/ 7077215 h 7378431"/>
              <a:gd name="connsiteX14" fmla="*/ 0 w 3358868"/>
              <a:gd name="connsiteY14" fmla="*/ 231192 h 7378431"/>
              <a:gd name="connsiteX15" fmla="*/ 231045 w 3358868"/>
              <a:gd name="connsiteY15" fmla="*/ 1 h 737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58868" h="7378431">
                <a:moveTo>
                  <a:pt x="231045" y="1"/>
                </a:moveTo>
                <a:lnTo>
                  <a:pt x="812142" y="1"/>
                </a:lnTo>
                <a:lnTo>
                  <a:pt x="812142" y="24310"/>
                </a:lnTo>
                <a:cubicBezTo>
                  <a:pt x="812142" y="144539"/>
                  <a:pt x="909607" y="242004"/>
                  <a:pt x="1029836" y="242004"/>
                </a:cubicBezTo>
                <a:lnTo>
                  <a:pt x="2328741" y="242004"/>
                </a:lnTo>
                <a:cubicBezTo>
                  <a:pt x="2448970" y="242004"/>
                  <a:pt x="2546434" y="144539"/>
                  <a:pt x="2546434" y="24310"/>
                </a:cubicBezTo>
                <a:lnTo>
                  <a:pt x="2546434" y="1"/>
                </a:lnTo>
                <a:lnTo>
                  <a:pt x="3127386" y="1"/>
                </a:lnTo>
                <a:cubicBezTo>
                  <a:pt x="3255134" y="-39"/>
                  <a:pt x="3358748" y="103445"/>
                  <a:pt x="3358868" y="231192"/>
                </a:cubicBezTo>
                <a:lnTo>
                  <a:pt x="3358867" y="231192"/>
                </a:lnTo>
                <a:lnTo>
                  <a:pt x="3358867" y="7077215"/>
                </a:lnTo>
                <a:cubicBezTo>
                  <a:pt x="3358667" y="7243518"/>
                  <a:pt x="3223881" y="7378271"/>
                  <a:pt x="3057578" y="7378431"/>
                </a:cubicBezTo>
                <a:lnTo>
                  <a:pt x="301288" y="7378431"/>
                </a:lnTo>
                <a:cubicBezTo>
                  <a:pt x="134986" y="7378271"/>
                  <a:pt x="200" y="7243518"/>
                  <a:pt x="0" y="7077215"/>
                </a:cubicBezTo>
                <a:lnTo>
                  <a:pt x="0" y="231192"/>
                </a:lnTo>
                <a:cubicBezTo>
                  <a:pt x="80" y="103598"/>
                  <a:pt x="103452" y="161"/>
                  <a:pt x="231045" y="1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3D5E19F-A3B0-45B6-8AD3-23A2071B7389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56DB3AE-53A0-41AB-9B4B-BCE10958ECBB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9CA9C8BC-B885-48F0-918B-3B70592BCC3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3A4509D1-41B3-4F34-9F52-77628B9FD25D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97A0E948-9C59-4C49-8926-B34E9A1FB1BA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C8DD261E-6226-4393-94AC-3E4570318151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591199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9" grpId="0" animBg="1"/>
      <p:bldP spid="10" grpId="0" animBg="1"/>
      <p:bldP spid="12" grpId="0"/>
    </p:bldLst>
  </p:timing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D94B8B34-60F2-4AE5-A83A-D134C3A01FB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85529" y="2192455"/>
            <a:ext cx="1911470" cy="2296168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582F5074-6B8F-439D-84CF-BEF02502094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40604" y="2141896"/>
            <a:ext cx="1911470" cy="2296168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FF38CC1-CA1D-4FBF-B693-B78E8F17F98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786841" y="2106622"/>
            <a:ext cx="2227395" cy="2644757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2965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7" grpId="0" animBg="1"/>
      <p:bldP spid="6" grpId="0" animBg="1"/>
    </p:bldLst>
  </p:timing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D94B8B34-60F2-4AE5-A83A-D134C3A01FB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185529" y="2192455"/>
            <a:ext cx="1911470" cy="2296168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582F5074-6B8F-439D-84CF-BEF02502094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40604" y="2141896"/>
            <a:ext cx="1911470" cy="2296168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FF38CC1-CA1D-4FBF-B693-B78E8F17F98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786841" y="2106622"/>
            <a:ext cx="2227395" cy="2644757"/>
          </a:xfrm>
          <a:custGeom>
            <a:avLst/>
            <a:gdLst>
              <a:gd name="connsiteX0" fmla="*/ 488479 w 3660667"/>
              <a:gd name="connsiteY0" fmla="*/ 0 h 4346025"/>
              <a:gd name="connsiteX1" fmla="*/ 3172187 w 3660667"/>
              <a:gd name="connsiteY1" fmla="*/ 0 h 4346025"/>
              <a:gd name="connsiteX2" fmla="*/ 3660667 w 3660667"/>
              <a:gd name="connsiteY2" fmla="*/ 488479 h 4346025"/>
              <a:gd name="connsiteX3" fmla="*/ 3660667 w 3660667"/>
              <a:gd name="connsiteY3" fmla="*/ 3857546 h 4346025"/>
              <a:gd name="connsiteX4" fmla="*/ 3172187 w 3660667"/>
              <a:gd name="connsiteY4" fmla="*/ 4346025 h 4346025"/>
              <a:gd name="connsiteX5" fmla="*/ 488479 w 3660667"/>
              <a:gd name="connsiteY5" fmla="*/ 4346025 h 4346025"/>
              <a:gd name="connsiteX6" fmla="*/ 0 w 3660667"/>
              <a:gd name="connsiteY6" fmla="*/ 3857546 h 4346025"/>
              <a:gd name="connsiteX7" fmla="*/ 0 w 3660667"/>
              <a:gd name="connsiteY7" fmla="*/ 488479 h 4346025"/>
              <a:gd name="connsiteX8" fmla="*/ 488479 w 3660667"/>
              <a:gd name="connsiteY8" fmla="*/ 0 h 434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60667" h="4346025">
                <a:moveTo>
                  <a:pt x="488479" y="0"/>
                </a:moveTo>
                <a:lnTo>
                  <a:pt x="3172187" y="0"/>
                </a:lnTo>
                <a:cubicBezTo>
                  <a:pt x="3441967" y="0"/>
                  <a:pt x="3660667" y="218699"/>
                  <a:pt x="3660667" y="488479"/>
                </a:cubicBezTo>
                <a:lnTo>
                  <a:pt x="3660667" y="3857546"/>
                </a:lnTo>
                <a:cubicBezTo>
                  <a:pt x="3660667" y="4127326"/>
                  <a:pt x="3441967" y="4346025"/>
                  <a:pt x="3172187" y="4346025"/>
                </a:cubicBezTo>
                <a:lnTo>
                  <a:pt x="488479" y="4346025"/>
                </a:lnTo>
                <a:cubicBezTo>
                  <a:pt x="218699" y="4346025"/>
                  <a:pt x="0" y="4127326"/>
                  <a:pt x="0" y="3857546"/>
                </a:cubicBezTo>
                <a:lnTo>
                  <a:pt x="0" y="488479"/>
                </a:lnTo>
                <a:cubicBezTo>
                  <a:pt x="0" y="218699"/>
                  <a:pt x="218699" y="0"/>
                  <a:pt x="488479" y="0"/>
                </a:cubicBezTo>
                <a:close/>
              </a:path>
            </a:pathLst>
          </a:custGeom>
          <a:pattFill prst="pct5">
            <a:fgClr>
              <a:srgbClr val="FDC953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BC7F089-7EEC-495D-A111-4A26DA1628F5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AD88C1AD-A26D-4E79-B881-3E665DEF903F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58B62E12-573A-4C98-B488-E1034DE49DAE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111A239-EB62-40B7-908F-FA539AF9F873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F574F793-8719-41B2-A7EA-46F04D878482}"/>
              </a:ext>
            </a:extLst>
          </p:cNvPr>
          <p:cNvSpPr txBox="1"/>
          <p:nvPr userDrawn="1"/>
        </p:nvSpPr>
        <p:spPr>
          <a:xfrm rot="16200000">
            <a:off x="-441454" y="3305891"/>
            <a:ext cx="1693092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</a:t>
            </a:r>
            <a:r>
              <a:rPr lang="en-US" sz="1000" b="1">
                <a:solidFill>
                  <a:schemeClr val="tx1"/>
                </a:solidFill>
                <a:latin typeface="+mj-lt"/>
              </a:rPr>
              <a:t> </a:t>
            </a:r>
            <a:r>
              <a:rPr lang="en-US" sz="1000" b="0">
                <a:solidFill>
                  <a:schemeClr val="tx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4C54B2EF-ACA9-49C5-9393-6727ED33D0CA}"/>
              </a:ext>
            </a:extLst>
          </p:cNvPr>
          <p:cNvSpPr txBox="1">
            <a:spLocks/>
          </p:cNvSpPr>
          <p:nvPr userDrawn="1"/>
        </p:nvSpPr>
        <p:spPr>
          <a:xfrm>
            <a:off x="11713782" y="6335205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chemeClr val="tx1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20595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7" grpId="0" animBg="1"/>
      <p:bldP spid="6" grpId="0" animBg="1"/>
      <p:bldP spid="12" grpId="0"/>
    </p:bldLst>
  </p:timing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4">
            <a:extLst>
              <a:ext uri="{FF2B5EF4-FFF2-40B4-BE49-F238E27FC236}">
                <a16:creationId xmlns:a16="http://schemas.microsoft.com/office/drawing/2014/main" id="{404C1AD3-AD17-4BFA-8FDD-888127AE973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033254" y="1079341"/>
            <a:ext cx="1974017" cy="1974273"/>
          </a:xfrm>
          <a:prstGeom prst="roundRect">
            <a:avLst>
              <a:gd name="adj" fmla="val 15509"/>
            </a:avLst>
          </a:prstGeom>
          <a:pattFill prst="pct5">
            <a:fgClr>
              <a:srgbClr val="1D1C22"/>
            </a:fgClr>
            <a:bgClr>
              <a:schemeClr val="bg1"/>
            </a:bgClr>
          </a:pattFill>
          <a:effectLst>
            <a:outerShdw blurRad="3048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6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2191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minimalist_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4" hasCustomPrompt="1"/>
          </p:nvPr>
        </p:nvSpPr>
        <p:spPr>
          <a:xfrm>
            <a:off x="-1" y="0"/>
            <a:ext cx="12192000" cy="6858003"/>
          </a:xfrm>
          <a:custGeom>
            <a:avLst/>
            <a:gdLst>
              <a:gd name="connsiteX0" fmla="*/ 0 w 9144000"/>
              <a:gd name="connsiteY0" fmla="*/ 0 h 3105806"/>
              <a:gd name="connsiteX1" fmla="*/ 3805814 w 9144000"/>
              <a:gd name="connsiteY1" fmla="*/ 0 h 3105806"/>
              <a:gd name="connsiteX2" fmla="*/ 3805814 w 9144000"/>
              <a:gd name="connsiteY2" fmla="*/ 1771 h 3105806"/>
              <a:gd name="connsiteX3" fmla="*/ 9144000 w 9144000"/>
              <a:gd name="connsiteY3" fmla="*/ 1 h 3105806"/>
              <a:gd name="connsiteX4" fmla="*/ 9144000 w 9144000"/>
              <a:gd name="connsiteY4" fmla="*/ 3105806 h 3105806"/>
              <a:gd name="connsiteX5" fmla="*/ 1 w 9144000"/>
              <a:gd name="connsiteY5" fmla="*/ 3105806 h 3105806"/>
              <a:gd name="connsiteX6" fmla="*/ 1 w 9144000"/>
              <a:gd name="connsiteY6" fmla="*/ 2724151 h 3105806"/>
              <a:gd name="connsiteX7" fmla="*/ 0 w 9144000"/>
              <a:gd name="connsiteY7" fmla="*/ 2724151 h 3105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44000" h="3105806">
                <a:moveTo>
                  <a:pt x="0" y="0"/>
                </a:moveTo>
                <a:lnTo>
                  <a:pt x="3805814" y="0"/>
                </a:lnTo>
                <a:lnTo>
                  <a:pt x="3805814" y="1771"/>
                </a:lnTo>
                <a:lnTo>
                  <a:pt x="9144000" y="1"/>
                </a:lnTo>
                <a:lnTo>
                  <a:pt x="9144000" y="3105806"/>
                </a:lnTo>
                <a:lnTo>
                  <a:pt x="1" y="3105806"/>
                </a:lnTo>
                <a:lnTo>
                  <a:pt x="1" y="2724151"/>
                </a:lnTo>
                <a:lnTo>
                  <a:pt x="0" y="2724151"/>
                </a:lnTo>
                <a:close/>
              </a:path>
            </a:pathLst>
          </a:custGeom>
          <a:solidFill>
            <a:schemeClr val="bg2">
              <a:lumMod val="95000"/>
            </a:schemeClr>
          </a:solidFill>
          <a:ln w="3175">
            <a:noFill/>
          </a:ln>
        </p:spPr>
        <p:txBody>
          <a:bodyPr wrap="square" bIns="457200" anchor="b">
            <a:noAutofit/>
          </a:bodyPr>
          <a:lstStyle>
            <a:lvl1pPr algn="ctr" rtl="0">
              <a:buNone/>
              <a:defRPr sz="1467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dirty="0"/>
              <a:t>Image Holder</a:t>
            </a:r>
          </a:p>
        </p:txBody>
      </p:sp>
    </p:spTree>
    <p:extLst>
      <p:ext uri="{BB962C8B-B14F-4D97-AF65-F5344CB8AC3E}">
        <p14:creationId xmlns:p14="http://schemas.microsoft.com/office/powerpoint/2010/main" val="1777740514"/>
      </p:ext>
    </p:extLst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大標題 - 中央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 userDrawn="1"/>
        </p:nvSpPr>
        <p:spPr>
          <a:xfrm>
            <a:off x="1384300" y="4902200"/>
            <a:ext cx="9004300" cy="16764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0" tIns="0" rIns="0" bIns="0" numCol="1" spcCol="38100" rtlCol="0" anchor="ctr">
            <a:sp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TW" altLang="en-US" sz="32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FillTx/>
              <a:latin typeface="+mn-lt"/>
              <a:ea typeface="+mn-ea"/>
              <a:cs typeface="+mn-cs"/>
              <a:sym typeface="Helvetica Neue Medium"/>
            </a:endParaRPr>
          </a:p>
        </p:txBody>
      </p:sp>
    </p:spTree>
    <p:extLst>
      <p:ext uri="{BB962C8B-B14F-4D97-AF65-F5344CB8AC3E}">
        <p14:creationId xmlns:p14="http://schemas.microsoft.com/office/powerpoint/2010/main" val="2946247514"/>
      </p:ext>
    </p:extLst>
  </p:cSld>
  <p:clrMapOvr>
    <a:masterClrMapping/>
  </p:clrMapOvr>
  <p:transition spd="med"/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圖片 6">
            <a:extLst>
              <a:ext uri="{FF2B5EF4-FFF2-40B4-BE49-F238E27FC236}">
                <a16:creationId xmlns:a16="http://schemas.microsoft.com/office/drawing/2014/main" id="{B5701635-A3DE-0AE7-40D3-DBDAE39C716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338484"/>
            <a:ext cx="12192000" cy="515349"/>
          </a:xfrm>
          <a:prstGeom prst="rect">
            <a:avLst/>
          </a:prstGeom>
        </p:spPr>
      </p:pic>
      <p:sp>
        <p:nvSpPr>
          <p:cNvPr id="9" name="矩形 8"/>
          <p:cNvSpPr/>
          <p:nvPr userDrawn="1"/>
        </p:nvSpPr>
        <p:spPr>
          <a:xfrm>
            <a:off x="1384300" y="4902200"/>
            <a:ext cx="9004300" cy="16764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0" tIns="0" rIns="0" bIns="0" numCol="1" spcCol="38100" rtlCol="0" anchor="ctr">
            <a:sp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TW" altLang="en-US" sz="32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FillTx/>
              <a:latin typeface="+mn-lt"/>
              <a:ea typeface="+mn-ea"/>
              <a:cs typeface="+mn-cs"/>
              <a:sym typeface="Helvetica Neue Medium"/>
            </a:endParaRPr>
          </a:p>
        </p:txBody>
      </p:sp>
      <p:sp>
        <p:nvSpPr>
          <p:cNvPr id="10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11714884" y="6578600"/>
            <a:ext cx="648929" cy="156497"/>
          </a:xfrm>
          <a:prstGeom prst="rect">
            <a:avLst/>
          </a:prstGeom>
        </p:spPr>
        <p:txBody>
          <a:bodyPr/>
          <a:lstStyle>
            <a:lvl1pPr>
              <a:defRPr sz="16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fld id="{3AB0E678-D1AB-4F8F-99F2-25F722D41700}" type="slidenum">
              <a:rPr lang="zh-TW" altLang="en-US" smtClean="0"/>
              <a:pPr/>
              <a:t>‹#›</a:t>
            </a:fld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11362422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圖片 6">
            <a:extLst>
              <a:ext uri="{FF2B5EF4-FFF2-40B4-BE49-F238E27FC236}">
                <a16:creationId xmlns:a16="http://schemas.microsoft.com/office/drawing/2014/main" id="{7920C080-7734-DF87-0D8A-5849309EF21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019800"/>
          </a:xfrm>
          <a:prstGeom prst="rect">
            <a:avLst/>
          </a:prstGeom>
        </p:spPr>
      </p:pic>
      <p:pic>
        <p:nvPicPr>
          <p:cNvPr id="9" name="圖片 8" descr="一張含有 螢幕擷取畫面 的圖片&#10;&#10;AI 產生的內容可能不正確。">
            <a:extLst>
              <a:ext uri="{FF2B5EF4-FFF2-40B4-BE49-F238E27FC236}">
                <a16:creationId xmlns:a16="http://schemas.microsoft.com/office/drawing/2014/main" id="{221AD120-3841-CFA8-4DDA-C063D4B8108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926" b="66679"/>
          <a:stretch>
            <a:fillRect/>
          </a:stretch>
        </p:blipFill>
        <p:spPr>
          <a:xfrm>
            <a:off x="0" y="6720840"/>
            <a:ext cx="12192000" cy="137160"/>
          </a:xfrm>
          <a:prstGeom prst="rect">
            <a:avLst/>
          </a:prstGeom>
        </p:spPr>
      </p:pic>
      <p:pic>
        <p:nvPicPr>
          <p:cNvPr id="8" name="圖片 7">
            <a:extLst>
              <a:ext uri="{FF2B5EF4-FFF2-40B4-BE49-F238E27FC236}">
                <a16:creationId xmlns:a16="http://schemas.microsoft.com/office/drawing/2014/main" id="{90132307-B11B-C8C7-8168-1A07AB3D79A0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800" y="304800"/>
            <a:ext cx="1516530" cy="381000"/>
          </a:xfrm>
          <a:prstGeom prst="rect">
            <a:avLst/>
          </a:prstGeom>
        </p:spPr>
      </p:pic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625507D-EDA6-46E6-B6A2-822CCF79DE30}" type="datetime1">
              <a:rPr lang="en-US" altLang="zh-TW" smtClean="0"/>
              <a:t>12/5/2025</a:t>
            </a:fld>
            <a:endParaRPr lang="en-US"/>
          </a:p>
        </p:txBody>
      </p:sp>
      <p:sp>
        <p:nvSpPr>
          <p:cNvPr id="11" name="Holder 6">
            <a:extLst>
              <a:ext uri="{FF2B5EF4-FFF2-40B4-BE49-F238E27FC236}">
                <a16:creationId xmlns:a16="http://schemas.microsoft.com/office/drawing/2014/main" id="{91E1EE0A-5248-46EB-B32E-71FF169C1D19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>
          <a:xfrm>
            <a:off x="11430000" y="6418875"/>
            <a:ext cx="556386" cy="246221"/>
          </a:xfrm>
        </p:spPr>
        <p:txBody>
          <a:bodyPr lIns="0" tIns="0" rIns="0" bIns="0"/>
          <a:lstStyle>
            <a:lvl1pPr algn="ctr">
              <a:defRPr sz="1600" b="1" i="0">
                <a:solidFill>
                  <a:srgbClr val="767676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Microsoft YaHei" panose="020B0503020204020204" pitchFamily="34" charset="-122"/>
              </a:defRPr>
            </a:lvl1pPr>
          </a:lstStyle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pc="-50" smtClean="0"/>
              <a:pPr marL="118745">
                <a:spcBef>
                  <a:spcPts val="25"/>
                </a:spcBef>
              </a:pPr>
              <a:t>‹#›</a:t>
            </a:fld>
            <a:endParaRPr lang="en-US" altLang="zh-TW" spc="-50" dirty="0"/>
          </a:p>
        </p:txBody>
      </p:sp>
    </p:spTree>
    <p:extLst>
      <p:ext uri="{BB962C8B-B14F-4D97-AF65-F5344CB8AC3E}">
        <p14:creationId xmlns:p14="http://schemas.microsoft.com/office/powerpoint/2010/main" val="979776395"/>
      </p:ext>
    </p:extLst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圖片版面配置區 4"/>
          <p:cNvSpPr>
            <a:spLocks noGrp="1"/>
          </p:cNvSpPr>
          <p:nvPr>
            <p:ph type="pic" sz="quarter" idx="11"/>
          </p:nvPr>
        </p:nvSpPr>
        <p:spPr>
          <a:xfrm>
            <a:off x="293128" y="908721"/>
            <a:ext cx="3839401" cy="30243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224EA2"/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6" name="圖片版面配置區 4"/>
          <p:cNvSpPr>
            <a:spLocks noGrp="1"/>
          </p:cNvSpPr>
          <p:nvPr>
            <p:ph type="pic" sz="quarter" idx="12"/>
          </p:nvPr>
        </p:nvSpPr>
        <p:spPr>
          <a:xfrm>
            <a:off x="4203189" y="908721"/>
            <a:ext cx="3839401" cy="30243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224EA2"/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7" name="圖片版面配置區 4"/>
          <p:cNvSpPr>
            <a:spLocks noGrp="1"/>
          </p:cNvSpPr>
          <p:nvPr>
            <p:ph type="pic" sz="quarter" idx="13"/>
          </p:nvPr>
        </p:nvSpPr>
        <p:spPr>
          <a:xfrm>
            <a:off x="8113250" y="908721"/>
            <a:ext cx="3839401" cy="30243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224EA2"/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ADD365-2786-6C90-0011-88ADA6DE62CE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1862667" y="100014"/>
            <a:ext cx="9922933" cy="58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98713769"/>
      </p:ext>
    </p:extLst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/>
              <a:t>按一下以編輯母片副標題樣式</a:t>
            </a:r>
          </a:p>
        </p:txBody>
      </p:sp>
    </p:spTree>
    <p:extLst>
      <p:ext uri="{BB962C8B-B14F-4D97-AF65-F5344CB8AC3E}">
        <p14:creationId xmlns:p14="http://schemas.microsoft.com/office/powerpoint/2010/main" val="2006141580"/>
      </p:ext>
    </p:extLst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圖片 9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0" b="15266"/>
          <a:stretch/>
        </p:blipFill>
        <p:spPr bwMode="auto">
          <a:xfrm>
            <a:off x="0" y="5064686"/>
            <a:ext cx="8400256" cy="18218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Placeholder 1">
            <a:extLst>
              <a:ext uri="{FF2B5EF4-FFF2-40B4-BE49-F238E27FC236}">
                <a16:creationId xmlns:a16="http://schemas.microsoft.com/office/drawing/2014/main" id="{2694E5DC-E04F-AA6B-111F-11F44FA0E36E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1862667" y="100014"/>
            <a:ext cx="9922933" cy="58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54901469"/>
      </p:ext>
    </p:extLst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圖片版面配置區 4"/>
          <p:cNvSpPr>
            <a:spLocks noGrp="1"/>
          </p:cNvSpPr>
          <p:nvPr>
            <p:ph type="pic" sz="quarter" idx="11"/>
          </p:nvPr>
        </p:nvSpPr>
        <p:spPr>
          <a:xfrm>
            <a:off x="293128" y="908721"/>
            <a:ext cx="3839401" cy="30243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224EA2"/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6" name="圖片版面配置區 4"/>
          <p:cNvSpPr>
            <a:spLocks noGrp="1"/>
          </p:cNvSpPr>
          <p:nvPr>
            <p:ph type="pic" sz="quarter" idx="12"/>
          </p:nvPr>
        </p:nvSpPr>
        <p:spPr>
          <a:xfrm>
            <a:off x="4203189" y="908721"/>
            <a:ext cx="3839401" cy="30243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224EA2"/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7" name="圖片版面配置區 4"/>
          <p:cNvSpPr>
            <a:spLocks noGrp="1"/>
          </p:cNvSpPr>
          <p:nvPr>
            <p:ph type="pic" sz="quarter" idx="13"/>
          </p:nvPr>
        </p:nvSpPr>
        <p:spPr>
          <a:xfrm>
            <a:off x="8113250" y="908721"/>
            <a:ext cx="3839401" cy="30243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224EA2"/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ADD365-2786-6C90-0011-88ADA6DE62CE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1862667" y="100014"/>
            <a:ext cx="9922933" cy="58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98713769"/>
      </p:ext>
    </p:extLst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/>
              <a:t>按一下以編輯母片副標題樣式</a:t>
            </a:r>
          </a:p>
        </p:txBody>
      </p:sp>
    </p:spTree>
    <p:extLst>
      <p:ext uri="{BB962C8B-B14F-4D97-AF65-F5344CB8AC3E}">
        <p14:creationId xmlns:p14="http://schemas.microsoft.com/office/powerpoint/2010/main" val="2006141580"/>
      </p:ext>
    </p:extLst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圖片 9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0" b="15266"/>
          <a:stretch/>
        </p:blipFill>
        <p:spPr bwMode="auto">
          <a:xfrm>
            <a:off x="0" y="5064686"/>
            <a:ext cx="8400256" cy="18218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Placeholder 1">
            <a:extLst>
              <a:ext uri="{FF2B5EF4-FFF2-40B4-BE49-F238E27FC236}">
                <a16:creationId xmlns:a16="http://schemas.microsoft.com/office/drawing/2014/main" id="{2694E5DC-E04F-AA6B-111F-11F44FA0E36E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1862667" y="100014"/>
            <a:ext cx="9922933" cy="58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54901469"/>
      </p:ext>
    </p:extLst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2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algn="l" rtl="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F8A10735-7D87-4329-810C-4E195C5B4C36}" type="slidenum">
              <a:rPr kumimoji="1" lang="en-US" altLang="zh-TW" kern="1200">
                <a:solidFill>
                  <a:prstClr val="black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rPr>
              <a:pPr algn="l" rtl="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kumimoji="1" lang="en-US" altLang="zh-TW" kern="1200">
              <a:solidFill>
                <a:prstClr val="black"/>
              </a:solidFill>
              <a:latin typeface="Arial" panose="020B0604020202020204" pitchFamily="34" charset="0"/>
              <a:ea typeface="新細明體" panose="02020500000000000000" pitchFamily="18" charset="-12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776523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24.xml"/><Relationship Id="rId21" Type="http://schemas.openxmlformats.org/officeDocument/2006/relationships/slideLayout" Target="../slideLayouts/slideLayout28.xml"/><Relationship Id="rId42" Type="http://schemas.openxmlformats.org/officeDocument/2006/relationships/slideLayout" Target="../slideLayouts/slideLayout49.xml"/><Relationship Id="rId63" Type="http://schemas.openxmlformats.org/officeDocument/2006/relationships/slideLayout" Target="../slideLayouts/slideLayout70.xml"/><Relationship Id="rId84" Type="http://schemas.openxmlformats.org/officeDocument/2006/relationships/slideLayout" Target="../slideLayouts/slideLayout91.xml"/><Relationship Id="rId138" Type="http://schemas.openxmlformats.org/officeDocument/2006/relationships/slideLayout" Target="../slideLayouts/slideLayout145.xml"/><Relationship Id="rId159" Type="http://schemas.openxmlformats.org/officeDocument/2006/relationships/slideLayout" Target="../slideLayouts/slideLayout166.xml"/><Relationship Id="rId170" Type="http://schemas.openxmlformats.org/officeDocument/2006/relationships/slideLayout" Target="../slideLayouts/slideLayout177.xml"/><Relationship Id="rId191" Type="http://schemas.openxmlformats.org/officeDocument/2006/relationships/slideLayout" Target="../slideLayouts/slideLayout198.xml"/><Relationship Id="rId205" Type="http://schemas.openxmlformats.org/officeDocument/2006/relationships/slideLayout" Target="../slideLayouts/slideLayout212.xml"/><Relationship Id="rId226" Type="http://schemas.openxmlformats.org/officeDocument/2006/relationships/slideLayout" Target="../slideLayouts/slideLayout233.xml"/><Relationship Id="rId107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8.xml"/><Relationship Id="rId32" Type="http://schemas.openxmlformats.org/officeDocument/2006/relationships/slideLayout" Target="../slideLayouts/slideLayout39.xml"/><Relationship Id="rId53" Type="http://schemas.openxmlformats.org/officeDocument/2006/relationships/slideLayout" Target="../slideLayouts/slideLayout60.xml"/><Relationship Id="rId74" Type="http://schemas.openxmlformats.org/officeDocument/2006/relationships/slideLayout" Target="../slideLayouts/slideLayout81.xml"/><Relationship Id="rId128" Type="http://schemas.openxmlformats.org/officeDocument/2006/relationships/slideLayout" Target="../slideLayouts/slideLayout135.xml"/><Relationship Id="rId149" Type="http://schemas.openxmlformats.org/officeDocument/2006/relationships/slideLayout" Target="../slideLayouts/slideLayout156.xml"/><Relationship Id="rId5" Type="http://schemas.openxmlformats.org/officeDocument/2006/relationships/slideLayout" Target="../slideLayouts/slideLayout12.xml"/><Relationship Id="rId95" Type="http://schemas.openxmlformats.org/officeDocument/2006/relationships/slideLayout" Target="../slideLayouts/slideLayout102.xml"/><Relationship Id="rId160" Type="http://schemas.openxmlformats.org/officeDocument/2006/relationships/slideLayout" Target="../slideLayouts/slideLayout167.xml"/><Relationship Id="rId181" Type="http://schemas.openxmlformats.org/officeDocument/2006/relationships/slideLayout" Target="../slideLayouts/slideLayout188.xml"/><Relationship Id="rId216" Type="http://schemas.openxmlformats.org/officeDocument/2006/relationships/slideLayout" Target="../slideLayouts/slideLayout223.xml"/><Relationship Id="rId237" Type="http://schemas.openxmlformats.org/officeDocument/2006/relationships/theme" Target="../theme/theme2.xml"/><Relationship Id="rId22" Type="http://schemas.openxmlformats.org/officeDocument/2006/relationships/slideLayout" Target="../slideLayouts/slideLayout29.xml"/><Relationship Id="rId43" Type="http://schemas.openxmlformats.org/officeDocument/2006/relationships/slideLayout" Target="../slideLayouts/slideLayout50.xml"/><Relationship Id="rId64" Type="http://schemas.openxmlformats.org/officeDocument/2006/relationships/slideLayout" Target="../slideLayouts/slideLayout71.xml"/><Relationship Id="rId118" Type="http://schemas.openxmlformats.org/officeDocument/2006/relationships/slideLayout" Target="../slideLayouts/slideLayout125.xml"/><Relationship Id="rId139" Type="http://schemas.openxmlformats.org/officeDocument/2006/relationships/slideLayout" Target="../slideLayouts/slideLayout146.xml"/><Relationship Id="rId85" Type="http://schemas.openxmlformats.org/officeDocument/2006/relationships/slideLayout" Target="../slideLayouts/slideLayout92.xml"/><Relationship Id="rId150" Type="http://schemas.openxmlformats.org/officeDocument/2006/relationships/slideLayout" Target="../slideLayouts/slideLayout157.xml"/><Relationship Id="rId171" Type="http://schemas.openxmlformats.org/officeDocument/2006/relationships/slideLayout" Target="../slideLayouts/slideLayout178.xml"/><Relationship Id="rId192" Type="http://schemas.openxmlformats.org/officeDocument/2006/relationships/slideLayout" Target="../slideLayouts/slideLayout199.xml"/><Relationship Id="rId206" Type="http://schemas.openxmlformats.org/officeDocument/2006/relationships/slideLayout" Target="../slideLayouts/slideLayout213.xml"/><Relationship Id="rId227" Type="http://schemas.openxmlformats.org/officeDocument/2006/relationships/slideLayout" Target="../slideLayouts/slideLayout234.xml"/><Relationship Id="rId12" Type="http://schemas.openxmlformats.org/officeDocument/2006/relationships/slideLayout" Target="../slideLayouts/slideLayout19.xml"/><Relationship Id="rId33" Type="http://schemas.openxmlformats.org/officeDocument/2006/relationships/slideLayout" Target="../slideLayouts/slideLayout40.xml"/><Relationship Id="rId108" Type="http://schemas.openxmlformats.org/officeDocument/2006/relationships/slideLayout" Target="../slideLayouts/slideLayout115.xml"/><Relationship Id="rId129" Type="http://schemas.openxmlformats.org/officeDocument/2006/relationships/slideLayout" Target="../slideLayouts/slideLayout136.xml"/><Relationship Id="rId54" Type="http://schemas.openxmlformats.org/officeDocument/2006/relationships/slideLayout" Target="../slideLayouts/slideLayout61.xml"/><Relationship Id="rId75" Type="http://schemas.openxmlformats.org/officeDocument/2006/relationships/slideLayout" Target="../slideLayouts/slideLayout82.xml"/><Relationship Id="rId96" Type="http://schemas.openxmlformats.org/officeDocument/2006/relationships/slideLayout" Target="../slideLayouts/slideLayout103.xml"/><Relationship Id="rId140" Type="http://schemas.openxmlformats.org/officeDocument/2006/relationships/slideLayout" Target="../slideLayouts/slideLayout147.xml"/><Relationship Id="rId161" Type="http://schemas.openxmlformats.org/officeDocument/2006/relationships/slideLayout" Target="../slideLayouts/slideLayout168.xml"/><Relationship Id="rId182" Type="http://schemas.openxmlformats.org/officeDocument/2006/relationships/slideLayout" Target="../slideLayouts/slideLayout189.xml"/><Relationship Id="rId217" Type="http://schemas.openxmlformats.org/officeDocument/2006/relationships/slideLayout" Target="../slideLayouts/slideLayout224.xml"/><Relationship Id="rId6" Type="http://schemas.openxmlformats.org/officeDocument/2006/relationships/slideLayout" Target="../slideLayouts/slideLayout13.xml"/><Relationship Id="rId23" Type="http://schemas.openxmlformats.org/officeDocument/2006/relationships/slideLayout" Target="../slideLayouts/slideLayout30.xml"/><Relationship Id="rId119" Type="http://schemas.openxmlformats.org/officeDocument/2006/relationships/slideLayout" Target="../slideLayouts/slideLayout126.xml"/><Relationship Id="rId44" Type="http://schemas.openxmlformats.org/officeDocument/2006/relationships/slideLayout" Target="../slideLayouts/slideLayout51.xml"/><Relationship Id="rId65" Type="http://schemas.openxmlformats.org/officeDocument/2006/relationships/slideLayout" Target="../slideLayouts/slideLayout72.xml"/><Relationship Id="rId86" Type="http://schemas.openxmlformats.org/officeDocument/2006/relationships/slideLayout" Target="../slideLayouts/slideLayout93.xml"/><Relationship Id="rId130" Type="http://schemas.openxmlformats.org/officeDocument/2006/relationships/slideLayout" Target="../slideLayouts/slideLayout137.xml"/><Relationship Id="rId151" Type="http://schemas.openxmlformats.org/officeDocument/2006/relationships/slideLayout" Target="../slideLayouts/slideLayout158.xml"/><Relationship Id="rId172" Type="http://schemas.openxmlformats.org/officeDocument/2006/relationships/slideLayout" Target="../slideLayouts/slideLayout179.xml"/><Relationship Id="rId193" Type="http://schemas.openxmlformats.org/officeDocument/2006/relationships/slideLayout" Target="../slideLayouts/slideLayout200.xml"/><Relationship Id="rId207" Type="http://schemas.openxmlformats.org/officeDocument/2006/relationships/slideLayout" Target="../slideLayouts/slideLayout214.xml"/><Relationship Id="rId228" Type="http://schemas.openxmlformats.org/officeDocument/2006/relationships/slideLayout" Target="../slideLayouts/slideLayout235.xml"/><Relationship Id="rId13" Type="http://schemas.openxmlformats.org/officeDocument/2006/relationships/slideLayout" Target="../slideLayouts/slideLayout20.xml"/><Relationship Id="rId109" Type="http://schemas.openxmlformats.org/officeDocument/2006/relationships/slideLayout" Target="../slideLayouts/slideLayout116.xml"/><Relationship Id="rId34" Type="http://schemas.openxmlformats.org/officeDocument/2006/relationships/slideLayout" Target="../slideLayouts/slideLayout41.xml"/><Relationship Id="rId55" Type="http://schemas.openxmlformats.org/officeDocument/2006/relationships/slideLayout" Target="../slideLayouts/slideLayout62.xml"/><Relationship Id="rId76" Type="http://schemas.openxmlformats.org/officeDocument/2006/relationships/slideLayout" Target="../slideLayouts/slideLayout83.xml"/><Relationship Id="rId97" Type="http://schemas.openxmlformats.org/officeDocument/2006/relationships/slideLayout" Target="../slideLayouts/slideLayout104.xml"/><Relationship Id="rId120" Type="http://schemas.openxmlformats.org/officeDocument/2006/relationships/slideLayout" Target="../slideLayouts/slideLayout127.xml"/><Relationship Id="rId141" Type="http://schemas.openxmlformats.org/officeDocument/2006/relationships/slideLayout" Target="../slideLayouts/slideLayout148.xml"/><Relationship Id="rId7" Type="http://schemas.openxmlformats.org/officeDocument/2006/relationships/slideLayout" Target="../slideLayouts/slideLayout14.xml"/><Relationship Id="rId162" Type="http://schemas.openxmlformats.org/officeDocument/2006/relationships/slideLayout" Target="../slideLayouts/slideLayout169.xml"/><Relationship Id="rId183" Type="http://schemas.openxmlformats.org/officeDocument/2006/relationships/slideLayout" Target="../slideLayouts/slideLayout190.xml"/><Relationship Id="rId218" Type="http://schemas.openxmlformats.org/officeDocument/2006/relationships/slideLayout" Target="../slideLayouts/slideLayout225.xml"/><Relationship Id="rId24" Type="http://schemas.openxmlformats.org/officeDocument/2006/relationships/slideLayout" Target="../slideLayouts/slideLayout31.xml"/><Relationship Id="rId45" Type="http://schemas.openxmlformats.org/officeDocument/2006/relationships/slideLayout" Target="../slideLayouts/slideLayout52.xml"/><Relationship Id="rId66" Type="http://schemas.openxmlformats.org/officeDocument/2006/relationships/slideLayout" Target="../slideLayouts/slideLayout73.xml"/><Relationship Id="rId87" Type="http://schemas.openxmlformats.org/officeDocument/2006/relationships/slideLayout" Target="../slideLayouts/slideLayout94.xml"/><Relationship Id="rId110" Type="http://schemas.openxmlformats.org/officeDocument/2006/relationships/slideLayout" Target="../slideLayouts/slideLayout117.xml"/><Relationship Id="rId131" Type="http://schemas.openxmlformats.org/officeDocument/2006/relationships/slideLayout" Target="../slideLayouts/slideLayout138.xml"/><Relationship Id="rId152" Type="http://schemas.openxmlformats.org/officeDocument/2006/relationships/slideLayout" Target="../slideLayouts/slideLayout159.xml"/><Relationship Id="rId173" Type="http://schemas.openxmlformats.org/officeDocument/2006/relationships/slideLayout" Target="../slideLayouts/slideLayout180.xml"/><Relationship Id="rId194" Type="http://schemas.openxmlformats.org/officeDocument/2006/relationships/slideLayout" Target="../slideLayouts/slideLayout201.xml"/><Relationship Id="rId208" Type="http://schemas.openxmlformats.org/officeDocument/2006/relationships/slideLayout" Target="../slideLayouts/slideLayout215.xml"/><Relationship Id="rId229" Type="http://schemas.openxmlformats.org/officeDocument/2006/relationships/slideLayout" Target="../slideLayouts/slideLayout236.xml"/><Relationship Id="rId14" Type="http://schemas.openxmlformats.org/officeDocument/2006/relationships/slideLayout" Target="../slideLayouts/slideLayout21.xml"/><Relationship Id="rId35" Type="http://schemas.openxmlformats.org/officeDocument/2006/relationships/slideLayout" Target="../slideLayouts/slideLayout42.xml"/><Relationship Id="rId56" Type="http://schemas.openxmlformats.org/officeDocument/2006/relationships/slideLayout" Target="../slideLayouts/slideLayout63.xml"/><Relationship Id="rId77" Type="http://schemas.openxmlformats.org/officeDocument/2006/relationships/slideLayout" Target="../slideLayouts/slideLayout84.xml"/><Relationship Id="rId100" Type="http://schemas.openxmlformats.org/officeDocument/2006/relationships/slideLayout" Target="../slideLayouts/slideLayout107.xml"/><Relationship Id="rId8" Type="http://schemas.openxmlformats.org/officeDocument/2006/relationships/slideLayout" Target="../slideLayouts/slideLayout15.xml"/><Relationship Id="rId98" Type="http://schemas.openxmlformats.org/officeDocument/2006/relationships/slideLayout" Target="../slideLayouts/slideLayout105.xml"/><Relationship Id="rId121" Type="http://schemas.openxmlformats.org/officeDocument/2006/relationships/slideLayout" Target="../slideLayouts/slideLayout128.xml"/><Relationship Id="rId142" Type="http://schemas.openxmlformats.org/officeDocument/2006/relationships/slideLayout" Target="../slideLayouts/slideLayout149.xml"/><Relationship Id="rId163" Type="http://schemas.openxmlformats.org/officeDocument/2006/relationships/slideLayout" Target="../slideLayouts/slideLayout170.xml"/><Relationship Id="rId184" Type="http://schemas.openxmlformats.org/officeDocument/2006/relationships/slideLayout" Target="../slideLayouts/slideLayout191.xml"/><Relationship Id="rId219" Type="http://schemas.openxmlformats.org/officeDocument/2006/relationships/slideLayout" Target="../slideLayouts/slideLayout226.xml"/><Relationship Id="rId230" Type="http://schemas.openxmlformats.org/officeDocument/2006/relationships/slideLayout" Target="../slideLayouts/slideLayout237.xml"/><Relationship Id="rId25" Type="http://schemas.openxmlformats.org/officeDocument/2006/relationships/slideLayout" Target="../slideLayouts/slideLayout32.xml"/><Relationship Id="rId46" Type="http://schemas.openxmlformats.org/officeDocument/2006/relationships/slideLayout" Target="../slideLayouts/slideLayout53.xml"/><Relationship Id="rId67" Type="http://schemas.openxmlformats.org/officeDocument/2006/relationships/slideLayout" Target="../slideLayouts/slideLayout74.xml"/><Relationship Id="rId88" Type="http://schemas.openxmlformats.org/officeDocument/2006/relationships/slideLayout" Target="../slideLayouts/slideLayout95.xml"/><Relationship Id="rId111" Type="http://schemas.openxmlformats.org/officeDocument/2006/relationships/slideLayout" Target="../slideLayouts/slideLayout118.xml"/><Relationship Id="rId132" Type="http://schemas.openxmlformats.org/officeDocument/2006/relationships/slideLayout" Target="../slideLayouts/slideLayout139.xml"/><Relationship Id="rId153" Type="http://schemas.openxmlformats.org/officeDocument/2006/relationships/slideLayout" Target="../slideLayouts/slideLayout160.xml"/><Relationship Id="rId174" Type="http://schemas.openxmlformats.org/officeDocument/2006/relationships/slideLayout" Target="../slideLayouts/slideLayout181.xml"/><Relationship Id="rId195" Type="http://schemas.openxmlformats.org/officeDocument/2006/relationships/slideLayout" Target="../slideLayouts/slideLayout202.xml"/><Relationship Id="rId209" Type="http://schemas.openxmlformats.org/officeDocument/2006/relationships/slideLayout" Target="../slideLayouts/slideLayout216.xml"/><Relationship Id="rId190" Type="http://schemas.openxmlformats.org/officeDocument/2006/relationships/slideLayout" Target="../slideLayouts/slideLayout197.xml"/><Relationship Id="rId204" Type="http://schemas.openxmlformats.org/officeDocument/2006/relationships/slideLayout" Target="../slideLayouts/slideLayout211.xml"/><Relationship Id="rId220" Type="http://schemas.openxmlformats.org/officeDocument/2006/relationships/slideLayout" Target="../slideLayouts/slideLayout227.xml"/><Relationship Id="rId225" Type="http://schemas.openxmlformats.org/officeDocument/2006/relationships/slideLayout" Target="../slideLayouts/slideLayout232.xml"/><Relationship Id="rId15" Type="http://schemas.openxmlformats.org/officeDocument/2006/relationships/slideLayout" Target="../slideLayouts/slideLayout22.xml"/><Relationship Id="rId36" Type="http://schemas.openxmlformats.org/officeDocument/2006/relationships/slideLayout" Target="../slideLayouts/slideLayout43.xml"/><Relationship Id="rId57" Type="http://schemas.openxmlformats.org/officeDocument/2006/relationships/slideLayout" Target="../slideLayouts/slideLayout64.xml"/><Relationship Id="rId106" Type="http://schemas.openxmlformats.org/officeDocument/2006/relationships/slideLayout" Target="../slideLayouts/slideLayout113.xml"/><Relationship Id="rId127" Type="http://schemas.openxmlformats.org/officeDocument/2006/relationships/slideLayout" Target="../slideLayouts/slideLayout134.xml"/><Relationship Id="rId10" Type="http://schemas.openxmlformats.org/officeDocument/2006/relationships/slideLayout" Target="../slideLayouts/slideLayout17.xml"/><Relationship Id="rId31" Type="http://schemas.openxmlformats.org/officeDocument/2006/relationships/slideLayout" Target="../slideLayouts/slideLayout38.xml"/><Relationship Id="rId52" Type="http://schemas.openxmlformats.org/officeDocument/2006/relationships/slideLayout" Target="../slideLayouts/slideLayout59.xml"/><Relationship Id="rId73" Type="http://schemas.openxmlformats.org/officeDocument/2006/relationships/slideLayout" Target="../slideLayouts/slideLayout80.xml"/><Relationship Id="rId78" Type="http://schemas.openxmlformats.org/officeDocument/2006/relationships/slideLayout" Target="../slideLayouts/slideLayout85.xml"/><Relationship Id="rId94" Type="http://schemas.openxmlformats.org/officeDocument/2006/relationships/slideLayout" Target="../slideLayouts/slideLayout101.xml"/><Relationship Id="rId99" Type="http://schemas.openxmlformats.org/officeDocument/2006/relationships/slideLayout" Target="../slideLayouts/slideLayout106.xml"/><Relationship Id="rId101" Type="http://schemas.openxmlformats.org/officeDocument/2006/relationships/slideLayout" Target="../slideLayouts/slideLayout108.xml"/><Relationship Id="rId122" Type="http://schemas.openxmlformats.org/officeDocument/2006/relationships/slideLayout" Target="../slideLayouts/slideLayout129.xml"/><Relationship Id="rId143" Type="http://schemas.openxmlformats.org/officeDocument/2006/relationships/slideLayout" Target="../slideLayouts/slideLayout150.xml"/><Relationship Id="rId148" Type="http://schemas.openxmlformats.org/officeDocument/2006/relationships/slideLayout" Target="../slideLayouts/slideLayout155.xml"/><Relationship Id="rId164" Type="http://schemas.openxmlformats.org/officeDocument/2006/relationships/slideLayout" Target="../slideLayouts/slideLayout171.xml"/><Relationship Id="rId169" Type="http://schemas.openxmlformats.org/officeDocument/2006/relationships/slideLayout" Target="../slideLayouts/slideLayout176.xml"/><Relationship Id="rId185" Type="http://schemas.openxmlformats.org/officeDocument/2006/relationships/slideLayout" Target="../slideLayouts/slideLayout192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80" Type="http://schemas.openxmlformats.org/officeDocument/2006/relationships/slideLayout" Target="../slideLayouts/slideLayout187.xml"/><Relationship Id="rId210" Type="http://schemas.openxmlformats.org/officeDocument/2006/relationships/slideLayout" Target="../slideLayouts/slideLayout217.xml"/><Relationship Id="rId215" Type="http://schemas.openxmlformats.org/officeDocument/2006/relationships/slideLayout" Target="../slideLayouts/slideLayout222.xml"/><Relationship Id="rId236" Type="http://schemas.openxmlformats.org/officeDocument/2006/relationships/slideLayout" Target="../slideLayouts/slideLayout243.xml"/><Relationship Id="rId26" Type="http://schemas.openxmlformats.org/officeDocument/2006/relationships/slideLayout" Target="../slideLayouts/slideLayout33.xml"/><Relationship Id="rId231" Type="http://schemas.openxmlformats.org/officeDocument/2006/relationships/slideLayout" Target="../slideLayouts/slideLayout238.xml"/><Relationship Id="rId47" Type="http://schemas.openxmlformats.org/officeDocument/2006/relationships/slideLayout" Target="../slideLayouts/slideLayout54.xml"/><Relationship Id="rId68" Type="http://schemas.openxmlformats.org/officeDocument/2006/relationships/slideLayout" Target="../slideLayouts/slideLayout75.xml"/><Relationship Id="rId89" Type="http://schemas.openxmlformats.org/officeDocument/2006/relationships/slideLayout" Target="../slideLayouts/slideLayout96.xml"/><Relationship Id="rId112" Type="http://schemas.openxmlformats.org/officeDocument/2006/relationships/slideLayout" Target="../slideLayouts/slideLayout119.xml"/><Relationship Id="rId133" Type="http://schemas.openxmlformats.org/officeDocument/2006/relationships/slideLayout" Target="../slideLayouts/slideLayout140.xml"/><Relationship Id="rId154" Type="http://schemas.openxmlformats.org/officeDocument/2006/relationships/slideLayout" Target="../slideLayouts/slideLayout161.xml"/><Relationship Id="rId175" Type="http://schemas.openxmlformats.org/officeDocument/2006/relationships/slideLayout" Target="../slideLayouts/slideLayout182.xml"/><Relationship Id="rId196" Type="http://schemas.openxmlformats.org/officeDocument/2006/relationships/slideLayout" Target="../slideLayouts/slideLayout203.xml"/><Relationship Id="rId200" Type="http://schemas.openxmlformats.org/officeDocument/2006/relationships/slideLayout" Target="../slideLayouts/slideLayout207.xml"/><Relationship Id="rId16" Type="http://schemas.openxmlformats.org/officeDocument/2006/relationships/slideLayout" Target="../slideLayouts/slideLayout23.xml"/><Relationship Id="rId221" Type="http://schemas.openxmlformats.org/officeDocument/2006/relationships/slideLayout" Target="../slideLayouts/slideLayout228.xml"/><Relationship Id="rId37" Type="http://schemas.openxmlformats.org/officeDocument/2006/relationships/slideLayout" Target="../slideLayouts/slideLayout44.xml"/><Relationship Id="rId58" Type="http://schemas.openxmlformats.org/officeDocument/2006/relationships/slideLayout" Target="../slideLayouts/slideLayout65.xml"/><Relationship Id="rId79" Type="http://schemas.openxmlformats.org/officeDocument/2006/relationships/slideLayout" Target="../slideLayouts/slideLayout86.xml"/><Relationship Id="rId102" Type="http://schemas.openxmlformats.org/officeDocument/2006/relationships/slideLayout" Target="../slideLayouts/slideLayout109.xml"/><Relationship Id="rId123" Type="http://schemas.openxmlformats.org/officeDocument/2006/relationships/slideLayout" Target="../slideLayouts/slideLayout130.xml"/><Relationship Id="rId144" Type="http://schemas.openxmlformats.org/officeDocument/2006/relationships/slideLayout" Target="../slideLayouts/slideLayout151.xml"/><Relationship Id="rId90" Type="http://schemas.openxmlformats.org/officeDocument/2006/relationships/slideLayout" Target="../slideLayouts/slideLayout97.xml"/><Relationship Id="rId165" Type="http://schemas.openxmlformats.org/officeDocument/2006/relationships/slideLayout" Target="../slideLayouts/slideLayout172.xml"/><Relationship Id="rId186" Type="http://schemas.openxmlformats.org/officeDocument/2006/relationships/slideLayout" Target="../slideLayouts/slideLayout193.xml"/><Relationship Id="rId211" Type="http://schemas.openxmlformats.org/officeDocument/2006/relationships/slideLayout" Target="../slideLayouts/slideLayout218.xml"/><Relationship Id="rId232" Type="http://schemas.openxmlformats.org/officeDocument/2006/relationships/slideLayout" Target="../slideLayouts/slideLayout239.xml"/><Relationship Id="rId27" Type="http://schemas.openxmlformats.org/officeDocument/2006/relationships/slideLayout" Target="../slideLayouts/slideLayout34.xml"/><Relationship Id="rId48" Type="http://schemas.openxmlformats.org/officeDocument/2006/relationships/slideLayout" Target="../slideLayouts/slideLayout55.xml"/><Relationship Id="rId69" Type="http://schemas.openxmlformats.org/officeDocument/2006/relationships/slideLayout" Target="../slideLayouts/slideLayout76.xml"/><Relationship Id="rId113" Type="http://schemas.openxmlformats.org/officeDocument/2006/relationships/slideLayout" Target="../slideLayouts/slideLayout120.xml"/><Relationship Id="rId134" Type="http://schemas.openxmlformats.org/officeDocument/2006/relationships/slideLayout" Target="../slideLayouts/slideLayout141.xml"/><Relationship Id="rId80" Type="http://schemas.openxmlformats.org/officeDocument/2006/relationships/slideLayout" Target="../slideLayouts/slideLayout87.xml"/><Relationship Id="rId155" Type="http://schemas.openxmlformats.org/officeDocument/2006/relationships/slideLayout" Target="../slideLayouts/slideLayout162.xml"/><Relationship Id="rId176" Type="http://schemas.openxmlformats.org/officeDocument/2006/relationships/slideLayout" Target="../slideLayouts/slideLayout183.xml"/><Relationship Id="rId197" Type="http://schemas.openxmlformats.org/officeDocument/2006/relationships/slideLayout" Target="../slideLayouts/slideLayout204.xml"/><Relationship Id="rId201" Type="http://schemas.openxmlformats.org/officeDocument/2006/relationships/slideLayout" Target="../slideLayouts/slideLayout208.xml"/><Relationship Id="rId222" Type="http://schemas.openxmlformats.org/officeDocument/2006/relationships/slideLayout" Target="../slideLayouts/slideLayout229.xml"/><Relationship Id="rId17" Type="http://schemas.openxmlformats.org/officeDocument/2006/relationships/slideLayout" Target="../slideLayouts/slideLayout24.xml"/><Relationship Id="rId38" Type="http://schemas.openxmlformats.org/officeDocument/2006/relationships/slideLayout" Target="../slideLayouts/slideLayout45.xml"/><Relationship Id="rId59" Type="http://schemas.openxmlformats.org/officeDocument/2006/relationships/slideLayout" Target="../slideLayouts/slideLayout66.xml"/><Relationship Id="rId103" Type="http://schemas.openxmlformats.org/officeDocument/2006/relationships/slideLayout" Target="../slideLayouts/slideLayout110.xml"/><Relationship Id="rId124" Type="http://schemas.openxmlformats.org/officeDocument/2006/relationships/slideLayout" Target="../slideLayouts/slideLayout131.xml"/><Relationship Id="rId70" Type="http://schemas.openxmlformats.org/officeDocument/2006/relationships/slideLayout" Target="../slideLayouts/slideLayout77.xml"/><Relationship Id="rId91" Type="http://schemas.openxmlformats.org/officeDocument/2006/relationships/slideLayout" Target="../slideLayouts/slideLayout98.xml"/><Relationship Id="rId145" Type="http://schemas.openxmlformats.org/officeDocument/2006/relationships/slideLayout" Target="../slideLayouts/slideLayout152.xml"/><Relationship Id="rId166" Type="http://schemas.openxmlformats.org/officeDocument/2006/relationships/slideLayout" Target="../slideLayouts/slideLayout173.xml"/><Relationship Id="rId187" Type="http://schemas.openxmlformats.org/officeDocument/2006/relationships/slideLayout" Target="../slideLayouts/slideLayout194.xml"/><Relationship Id="rId1" Type="http://schemas.openxmlformats.org/officeDocument/2006/relationships/slideLayout" Target="../slideLayouts/slideLayout8.xml"/><Relationship Id="rId212" Type="http://schemas.openxmlformats.org/officeDocument/2006/relationships/slideLayout" Target="../slideLayouts/slideLayout219.xml"/><Relationship Id="rId233" Type="http://schemas.openxmlformats.org/officeDocument/2006/relationships/slideLayout" Target="../slideLayouts/slideLayout240.xml"/><Relationship Id="rId28" Type="http://schemas.openxmlformats.org/officeDocument/2006/relationships/slideLayout" Target="../slideLayouts/slideLayout35.xml"/><Relationship Id="rId49" Type="http://schemas.openxmlformats.org/officeDocument/2006/relationships/slideLayout" Target="../slideLayouts/slideLayout56.xml"/><Relationship Id="rId114" Type="http://schemas.openxmlformats.org/officeDocument/2006/relationships/slideLayout" Target="../slideLayouts/slideLayout121.xml"/><Relationship Id="rId60" Type="http://schemas.openxmlformats.org/officeDocument/2006/relationships/slideLayout" Target="../slideLayouts/slideLayout67.xml"/><Relationship Id="rId81" Type="http://schemas.openxmlformats.org/officeDocument/2006/relationships/slideLayout" Target="../slideLayouts/slideLayout88.xml"/><Relationship Id="rId135" Type="http://schemas.openxmlformats.org/officeDocument/2006/relationships/slideLayout" Target="../slideLayouts/slideLayout142.xml"/><Relationship Id="rId156" Type="http://schemas.openxmlformats.org/officeDocument/2006/relationships/slideLayout" Target="../slideLayouts/slideLayout163.xml"/><Relationship Id="rId177" Type="http://schemas.openxmlformats.org/officeDocument/2006/relationships/slideLayout" Target="../slideLayouts/slideLayout184.xml"/><Relationship Id="rId198" Type="http://schemas.openxmlformats.org/officeDocument/2006/relationships/slideLayout" Target="../slideLayouts/slideLayout205.xml"/><Relationship Id="rId202" Type="http://schemas.openxmlformats.org/officeDocument/2006/relationships/slideLayout" Target="../slideLayouts/slideLayout209.xml"/><Relationship Id="rId223" Type="http://schemas.openxmlformats.org/officeDocument/2006/relationships/slideLayout" Target="../slideLayouts/slideLayout230.xml"/><Relationship Id="rId18" Type="http://schemas.openxmlformats.org/officeDocument/2006/relationships/slideLayout" Target="../slideLayouts/slideLayout25.xml"/><Relationship Id="rId39" Type="http://schemas.openxmlformats.org/officeDocument/2006/relationships/slideLayout" Target="../slideLayouts/slideLayout46.xml"/><Relationship Id="rId50" Type="http://schemas.openxmlformats.org/officeDocument/2006/relationships/slideLayout" Target="../slideLayouts/slideLayout57.xml"/><Relationship Id="rId104" Type="http://schemas.openxmlformats.org/officeDocument/2006/relationships/slideLayout" Target="../slideLayouts/slideLayout111.xml"/><Relationship Id="rId125" Type="http://schemas.openxmlformats.org/officeDocument/2006/relationships/slideLayout" Target="../slideLayouts/slideLayout132.xml"/><Relationship Id="rId146" Type="http://schemas.openxmlformats.org/officeDocument/2006/relationships/slideLayout" Target="../slideLayouts/slideLayout153.xml"/><Relationship Id="rId167" Type="http://schemas.openxmlformats.org/officeDocument/2006/relationships/slideLayout" Target="../slideLayouts/slideLayout174.xml"/><Relationship Id="rId188" Type="http://schemas.openxmlformats.org/officeDocument/2006/relationships/slideLayout" Target="../slideLayouts/slideLayout195.xml"/><Relationship Id="rId71" Type="http://schemas.openxmlformats.org/officeDocument/2006/relationships/slideLayout" Target="../slideLayouts/slideLayout78.xml"/><Relationship Id="rId92" Type="http://schemas.openxmlformats.org/officeDocument/2006/relationships/slideLayout" Target="../slideLayouts/slideLayout99.xml"/><Relationship Id="rId213" Type="http://schemas.openxmlformats.org/officeDocument/2006/relationships/slideLayout" Target="../slideLayouts/slideLayout220.xml"/><Relationship Id="rId234" Type="http://schemas.openxmlformats.org/officeDocument/2006/relationships/slideLayout" Target="../slideLayouts/slideLayout241.xml"/><Relationship Id="rId2" Type="http://schemas.openxmlformats.org/officeDocument/2006/relationships/slideLayout" Target="../slideLayouts/slideLayout9.xml"/><Relationship Id="rId29" Type="http://schemas.openxmlformats.org/officeDocument/2006/relationships/slideLayout" Target="../slideLayouts/slideLayout36.xml"/><Relationship Id="rId40" Type="http://schemas.openxmlformats.org/officeDocument/2006/relationships/slideLayout" Target="../slideLayouts/slideLayout47.xml"/><Relationship Id="rId115" Type="http://schemas.openxmlformats.org/officeDocument/2006/relationships/slideLayout" Target="../slideLayouts/slideLayout122.xml"/><Relationship Id="rId136" Type="http://schemas.openxmlformats.org/officeDocument/2006/relationships/slideLayout" Target="../slideLayouts/slideLayout143.xml"/><Relationship Id="rId157" Type="http://schemas.openxmlformats.org/officeDocument/2006/relationships/slideLayout" Target="../slideLayouts/slideLayout164.xml"/><Relationship Id="rId178" Type="http://schemas.openxmlformats.org/officeDocument/2006/relationships/slideLayout" Target="../slideLayouts/slideLayout185.xml"/><Relationship Id="rId61" Type="http://schemas.openxmlformats.org/officeDocument/2006/relationships/slideLayout" Target="../slideLayouts/slideLayout68.xml"/><Relationship Id="rId82" Type="http://schemas.openxmlformats.org/officeDocument/2006/relationships/slideLayout" Target="../slideLayouts/slideLayout89.xml"/><Relationship Id="rId199" Type="http://schemas.openxmlformats.org/officeDocument/2006/relationships/slideLayout" Target="../slideLayouts/slideLayout206.xml"/><Relationship Id="rId203" Type="http://schemas.openxmlformats.org/officeDocument/2006/relationships/slideLayout" Target="../slideLayouts/slideLayout210.xml"/><Relationship Id="rId19" Type="http://schemas.openxmlformats.org/officeDocument/2006/relationships/slideLayout" Target="../slideLayouts/slideLayout26.xml"/><Relationship Id="rId224" Type="http://schemas.openxmlformats.org/officeDocument/2006/relationships/slideLayout" Target="../slideLayouts/slideLayout231.xml"/><Relationship Id="rId30" Type="http://schemas.openxmlformats.org/officeDocument/2006/relationships/slideLayout" Target="../slideLayouts/slideLayout37.xml"/><Relationship Id="rId105" Type="http://schemas.openxmlformats.org/officeDocument/2006/relationships/slideLayout" Target="../slideLayouts/slideLayout112.xml"/><Relationship Id="rId126" Type="http://schemas.openxmlformats.org/officeDocument/2006/relationships/slideLayout" Target="../slideLayouts/slideLayout133.xml"/><Relationship Id="rId147" Type="http://schemas.openxmlformats.org/officeDocument/2006/relationships/slideLayout" Target="../slideLayouts/slideLayout154.xml"/><Relationship Id="rId168" Type="http://schemas.openxmlformats.org/officeDocument/2006/relationships/slideLayout" Target="../slideLayouts/slideLayout175.xml"/><Relationship Id="rId51" Type="http://schemas.openxmlformats.org/officeDocument/2006/relationships/slideLayout" Target="../slideLayouts/slideLayout58.xml"/><Relationship Id="rId72" Type="http://schemas.openxmlformats.org/officeDocument/2006/relationships/slideLayout" Target="../slideLayouts/slideLayout79.xml"/><Relationship Id="rId93" Type="http://schemas.openxmlformats.org/officeDocument/2006/relationships/slideLayout" Target="../slideLayouts/slideLayout100.xml"/><Relationship Id="rId189" Type="http://schemas.openxmlformats.org/officeDocument/2006/relationships/slideLayout" Target="../slideLayouts/slideLayout196.xml"/><Relationship Id="rId3" Type="http://schemas.openxmlformats.org/officeDocument/2006/relationships/slideLayout" Target="../slideLayouts/slideLayout10.xml"/><Relationship Id="rId214" Type="http://schemas.openxmlformats.org/officeDocument/2006/relationships/slideLayout" Target="../slideLayouts/slideLayout221.xml"/><Relationship Id="rId235" Type="http://schemas.openxmlformats.org/officeDocument/2006/relationships/slideLayout" Target="../slideLayouts/slideLayout242.xml"/><Relationship Id="rId116" Type="http://schemas.openxmlformats.org/officeDocument/2006/relationships/slideLayout" Target="../slideLayouts/slideLayout123.xml"/><Relationship Id="rId137" Type="http://schemas.openxmlformats.org/officeDocument/2006/relationships/slideLayout" Target="../slideLayouts/slideLayout144.xml"/><Relationship Id="rId158" Type="http://schemas.openxmlformats.org/officeDocument/2006/relationships/slideLayout" Target="../slideLayouts/slideLayout165.xml"/><Relationship Id="rId20" Type="http://schemas.openxmlformats.org/officeDocument/2006/relationships/slideLayout" Target="../slideLayouts/slideLayout27.xml"/><Relationship Id="rId41" Type="http://schemas.openxmlformats.org/officeDocument/2006/relationships/slideLayout" Target="../slideLayouts/slideLayout48.xml"/><Relationship Id="rId62" Type="http://schemas.openxmlformats.org/officeDocument/2006/relationships/slideLayout" Target="../slideLayouts/slideLayout69.xml"/><Relationship Id="rId83" Type="http://schemas.openxmlformats.org/officeDocument/2006/relationships/slideLayout" Target="../slideLayouts/slideLayout90.xml"/><Relationship Id="rId179" Type="http://schemas.openxmlformats.org/officeDocument/2006/relationships/slideLayout" Target="../slideLayouts/slideLayout186.xml"/></Relationships>
</file>

<file path=ppt/slideMasters/_rels/slideMaster3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360.xml"/><Relationship Id="rId21" Type="http://schemas.openxmlformats.org/officeDocument/2006/relationships/slideLayout" Target="../slideLayouts/slideLayout264.xml"/><Relationship Id="rId42" Type="http://schemas.openxmlformats.org/officeDocument/2006/relationships/slideLayout" Target="../slideLayouts/slideLayout285.xml"/><Relationship Id="rId63" Type="http://schemas.openxmlformats.org/officeDocument/2006/relationships/slideLayout" Target="../slideLayouts/slideLayout306.xml"/><Relationship Id="rId84" Type="http://schemas.openxmlformats.org/officeDocument/2006/relationships/slideLayout" Target="../slideLayouts/slideLayout327.xml"/><Relationship Id="rId138" Type="http://schemas.openxmlformats.org/officeDocument/2006/relationships/slideLayout" Target="../slideLayouts/slideLayout381.xml"/><Relationship Id="rId159" Type="http://schemas.openxmlformats.org/officeDocument/2006/relationships/slideLayout" Target="../slideLayouts/slideLayout402.xml"/><Relationship Id="rId170" Type="http://schemas.openxmlformats.org/officeDocument/2006/relationships/slideLayout" Target="../slideLayouts/slideLayout413.xml"/><Relationship Id="rId191" Type="http://schemas.openxmlformats.org/officeDocument/2006/relationships/slideLayout" Target="../slideLayouts/slideLayout434.xml"/><Relationship Id="rId205" Type="http://schemas.openxmlformats.org/officeDocument/2006/relationships/slideLayout" Target="../slideLayouts/slideLayout448.xml"/><Relationship Id="rId226" Type="http://schemas.openxmlformats.org/officeDocument/2006/relationships/slideLayout" Target="../slideLayouts/slideLayout469.xml"/><Relationship Id="rId107" Type="http://schemas.openxmlformats.org/officeDocument/2006/relationships/slideLayout" Target="../slideLayouts/slideLayout350.xml"/><Relationship Id="rId11" Type="http://schemas.openxmlformats.org/officeDocument/2006/relationships/slideLayout" Target="../slideLayouts/slideLayout254.xml"/><Relationship Id="rId32" Type="http://schemas.openxmlformats.org/officeDocument/2006/relationships/slideLayout" Target="../slideLayouts/slideLayout275.xml"/><Relationship Id="rId53" Type="http://schemas.openxmlformats.org/officeDocument/2006/relationships/slideLayout" Target="../slideLayouts/slideLayout296.xml"/><Relationship Id="rId74" Type="http://schemas.openxmlformats.org/officeDocument/2006/relationships/slideLayout" Target="../slideLayouts/slideLayout317.xml"/><Relationship Id="rId128" Type="http://schemas.openxmlformats.org/officeDocument/2006/relationships/slideLayout" Target="../slideLayouts/slideLayout371.xml"/><Relationship Id="rId149" Type="http://schemas.openxmlformats.org/officeDocument/2006/relationships/slideLayout" Target="../slideLayouts/slideLayout392.xml"/><Relationship Id="rId5" Type="http://schemas.openxmlformats.org/officeDocument/2006/relationships/slideLayout" Target="../slideLayouts/slideLayout248.xml"/><Relationship Id="rId95" Type="http://schemas.openxmlformats.org/officeDocument/2006/relationships/slideLayout" Target="../slideLayouts/slideLayout338.xml"/><Relationship Id="rId160" Type="http://schemas.openxmlformats.org/officeDocument/2006/relationships/slideLayout" Target="../slideLayouts/slideLayout403.xml"/><Relationship Id="rId181" Type="http://schemas.openxmlformats.org/officeDocument/2006/relationships/slideLayout" Target="../slideLayouts/slideLayout424.xml"/><Relationship Id="rId216" Type="http://schemas.openxmlformats.org/officeDocument/2006/relationships/slideLayout" Target="../slideLayouts/slideLayout459.xml"/><Relationship Id="rId237" Type="http://schemas.openxmlformats.org/officeDocument/2006/relationships/slideLayout" Target="../slideLayouts/slideLayout480.xml"/><Relationship Id="rId22" Type="http://schemas.openxmlformats.org/officeDocument/2006/relationships/slideLayout" Target="../slideLayouts/slideLayout265.xml"/><Relationship Id="rId43" Type="http://schemas.openxmlformats.org/officeDocument/2006/relationships/slideLayout" Target="../slideLayouts/slideLayout286.xml"/><Relationship Id="rId64" Type="http://schemas.openxmlformats.org/officeDocument/2006/relationships/slideLayout" Target="../slideLayouts/slideLayout307.xml"/><Relationship Id="rId118" Type="http://schemas.openxmlformats.org/officeDocument/2006/relationships/slideLayout" Target="../slideLayouts/slideLayout361.xml"/><Relationship Id="rId139" Type="http://schemas.openxmlformats.org/officeDocument/2006/relationships/slideLayout" Target="../slideLayouts/slideLayout382.xml"/><Relationship Id="rId85" Type="http://schemas.openxmlformats.org/officeDocument/2006/relationships/slideLayout" Target="../slideLayouts/slideLayout328.xml"/><Relationship Id="rId150" Type="http://schemas.openxmlformats.org/officeDocument/2006/relationships/slideLayout" Target="../slideLayouts/slideLayout393.xml"/><Relationship Id="rId171" Type="http://schemas.openxmlformats.org/officeDocument/2006/relationships/slideLayout" Target="../slideLayouts/slideLayout414.xml"/><Relationship Id="rId192" Type="http://schemas.openxmlformats.org/officeDocument/2006/relationships/slideLayout" Target="../slideLayouts/slideLayout435.xml"/><Relationship Id="rId206" Type="http://schemas.openxmlformats.org/officeDocument/2006/relationships/slideLayout" Target="../slideLayouts/slideLayout449.xml"/><Relationship Id="rId227" Type="http://schemas.openxmlformats.org/officeDocument/2006/relationships/slideLayout" Target="../slideLayouts/slideLayout470.xml"/><Relationship Id="rId12" Type="http://schemas.openxmlformats.org/officeDocument/2006/relationships/slideLayout" Target="../slideLayouts/slideLayout255.xml"/><Relationship Id="rId33" Type="http://schemas.openxmlformats.org/officeDocument/2006/relationships/slideLayout" Target="../slideLayouts/slideLayout276.xml"/><Relationship Id="rId108" Type="http://schemas.openxmlformats.org/officeDocument/2006/relationships/slideLayout" Target="../slideLayouts/slideLayout351.xml"/><Relationship Id="rId129" Type="http://schemas.openxmlformats.org/officeDocument/2006/relationships/slideLayout" Target="../slideLayouts/slideLayout372.xml"/><Relationship Id="rId54" Type="http://schemas.openxmlformats.org/officeDocument/2006/relationships/slideLayout" Target="../slideLayouts/slideLayout297.xml"/><Relationship Id="rId75" Type="http://schemas.openxmlformats.org/officeDocument/2006/relationships/slideLayout" Target="../slideLayouts/slideLayout318.xml"/><Relationship Id="rId96" Type="http://schemas.openxmlformats.org/officeDocument/2006/relationships/slideLayout" Target="../slideLayouts/slideLayout339.xml"/><Relationship Id="rId140" Type="http://schemas.openxmlformats.org/officeDocument/2006/relationships/slideLayout" Target="../slideLayouts/slideLayout383.xml"/><Relationship Id="rId161" Type="http://schemas.openxmlformats.org/officeDocument/2006/relationships/slideLayout" Target="../slideLayouts/slideLayout404.xml"/><Relationship Id="rId182" Type="http://schemas.openxmlformats.org/officeDocument/2006/relationships/slideLayout" Target="../slideLayouts/slideLayout425.xml"/><Relationship Id="rId217" Type="http://schemas.openxmlformats.org/officeDocument/2006/relationships/slideLayout" Target="../slideLayouts/slideLayout460.xml"/><Relationship Id="rId6" Type="http://schemas.openxmlformats.org/officeDocument/2006/relationships/slideLayout" Target="../slideLayouts/slideLayout249.xml"/><Relationship Id="rId238" Type="http://schemas.openxmlformats.org/officeDocument/2006/relationships/theme" Target="../theme/theme3.xml"/><Relationship Id="rId23" Type="http://schemas.openxmlformats.org/officeDocument/2006/relationships/slideLayout" Target="../slideLayouts/slideLayout266.xml"/><Relationship Id="rId119" Type="http://schemas.openxmlformats.org/officeDocument/2006/relationships/slideLayout" Target="../slideLayouts/slideLayout362.xml"/><Relationship Id="rId44" Type="http://schemas.openxmlformats.org/officeDocument/2006/relationships/slideLayout" Target="../slideLayouts/slideLayout287.xml"/><Relationship Id="rId65" Type="http://schemas.openxmlformats.org/officeDocument/2006/relationships/slideLayout" Target="../slideLayouts/slideLayout308.xml"/><Relationship Id="rId86" Type="http://schemas.openxmlformats.org/officeDocument/2006/relationships/slideLayout" Target="../slideLayouts/slideLayout329.xml"/><Relationship Id="rId130" Type="http://schemas.openxmlformats.org/officeDocument/2006/relationships/slideLayout" Target="../slideLayouts/slideLayout373.xml"/><Relationship Id="rId151" Type="http://schemas.openxmlformats.org/officeDocument/2006/relationships/slideLayout" Target="../slideLayouts/slideLayout394.xml"/><Relationship Id="rId172" Type="http://schemas.openxmlformats.org/officeDocument/2006/relationships/slideLayout" Target="../slideLayouts/slideLayout415.xml"/><Relationship Id="rId193" Type="http://schemas.openxmlformats.org/officeDocument/2006/relationships/slideLayout" Target="../slideLayouts/slideLayout436.xml"/><Relationship Id="rId207" Type="http://schemas.openxmlformats.org/officeDocument/2006/relationships/slideLayout" Target="../slideLayouts/slideLayout450.xml"/><Relationship Id="rId228" Type="http://schemas.openxmlformats.org/officeDocument/2006/relationships/slideLayout" Target="../slideLayouts/slideLayout471.xml"/><Relationship Id="rId13" Type="http://schemas.openxmlformats.org/officeDocument/2006/relationships/slideLayout" Target="../slideLayouts/slideLayout256.xml"/><Relationship Id="rId109" Type="http://schemas.openxmlformats.org/officeDocument/2006/relationships/slideLayout" Target="../slideLayouts/slideLayout352.xml"/><Relationship Id="rId34" Type="http://schemas.openxmlformats.org/officeDocument/2006/relationships/slideLayout" Target="../slideLayouts/slideLayout277.xml"/><Relationship Id="rId55" Type="http://schemas.openxmlformats.org/officeDocument/2006/relationships/slideLayout" Target="../slideLayouts/slideLayout298.xml"/><Relationship Id="rId76" Type="http://schemas.openxmlformats.org/officeDocument/2006/relationships/slideLayout" Target="../slideLayouts/slideLayout319.xml"/><Relationship Id="rId97" Type="http://schemas.openxmlformats.org/officeDocument/2006/relationships/slideLayout" Target="../slideLayouts/slideLayout340.xml"/><Relationship Id="rId120" Type="http://schemas.openxmlformats.org/officeDocument/2006/relationships/slideLayout" Target="../slideLayouts/slideLayout363.xml"/><Relationship Id="rId141" Type="http://schemas.openxmlformats.org/officeDocument/2006/relationships/slideLayout" Target="../slideLayouts/slideLayout384.xml"/><Relationship Id="rId7" Type="http://schemas.openxmlformats.org/officeDocument/2006/relationships/slideLayout" Target="../slideLayouts/slideLayout250.xml"/><Relationship Id="rId162" Type="http://schemas.openxmlformats.org/officeDocument/2006/relationships/slideLayout" Target="../slideLayouts/slideLayout405.xml"/><Relationship Id="rId183" Type="http://schemas.openxmlformats.org/officeDocument/2006/relationships/slideLayout" Target="../slideLayouts/slideLayout426.xml"/><Relationship Id="rId218" Type="http://schemas.openxmlformats.org/officeDocument/2006/relationships/slideLayout" Target="../slideLayouts/slideLayout461.xml"/><Relationship Id="rId24" Type="http://schemas.openxmlformats.org/officeDocument/2006/relationships/slideLayout" Target="../slideLayouts/slideLayout267.xml"/><Relationship Id="rId45" Type="http://schemas.openxmlformats.org/officeDocument/2006/relationships/slideLayout" Target="../slideLayouts/slideLayout288.xml"/><Relationship Id="rId66" Type="http://schemas.openxmlformats.org/officeDocument/2006/relationships/slideLayout" Target="../slideLayouts/slideLayout309.xml"/><Relationship Id="rId87" Type="http://schemas.openxmlformats.org/officeDocument/2006/relationships/slideLayout" Target="../slideLayouts/slideLayout330.xml"/><Relationship Id="rId110" Type="http://schemas.openxmlformats.org/officeDocument/2006/relationships/slideLayout" Target="../slideLayouts/slideLayout353.xml"/><Relationship Id="rId131" Type="http://schemas.openxmlformats.org/officeDocument/2006/relationships/slideLayout" Target="../slideLayouts/slideLayout374.xml"/><Relationship Id="rId152" Type="http://schemas.openxmlformats.org/officeDocument/2006/relationships/slideLayout" Target="../slideLayouts/slideLayout395.xml"/><Relationship Id="rId173" Type="http://schemas.openxmlformats.org/officeDocument/2006/relationships/slideLayout" Target="../slideLayouts/slideLayout416.xml"/><Relationship Id="rId194" Type="http://schemas.openxmlformats.org/officeDocument/2006/relationships/slideLayout" Target="../slideLayouts/slideLayout437.xml"/><Relationship Id="rId208" Type="http://schemas.openxmlformats.org/officeDocument/2006/relationships/slideLayout" Target="../slideLayouts/slideLayout451.xml"/><Relationship Id="rId229" Type="http://schemas.openxmlformats.org/officeDocument/2006/relationships/slideLayout" Target="../slideLayouts/slideLayout472.xml"/><Relationship Id="rId14" Type="http://schemas.openxmlformats.org/officeDocument/2006/relationships/slideLayout" Target="../slideLayouts/slideLayout257.xml"/><Relationship Id="rId35" Type="http://schemas.openxmlformats.org/officeDocument/2006/relationships/slideLayout" Target="../slideLayouts/slideLayout278.xml"/><Relationship Id="rId56" Type="http://schemas.openxmlformats.org/officeDocument/2006/relationships/slideLayout" Target="../slideLayouts/slideLayout299.xml"/><Relationship Id="rId77" Type="http://schemas.openxmlformats.org/officeDocument/2006/relationships/slideLayout" Target="../slideLayouts/slideLayout320.xml"/><Relationship Id="rId100" Type="http://schemas.openxmlformats.org/officeDocument/2006/relationships/slideLayout" Target="../slideLayouts/slideLayout343.xml"/><Relationship Id="rId8" Type="http://schemas.openxmlformats.org/officeDocument/2006/relationships/slideLayout" Target="../slideLayouts/slideLayout251.xml"/><Relationship Id="rId98" Type="http://schemas.openxmlformats.org/officeDocument/2006/relationships/slideLayout" Target="../slideLayouts/slideLayout341.xml"/><Relationship Id="rId121" Type="http://schemas.openxmlformats.org/officeDocument/2006/relationships/slideLayout" Target="../slideLayouts/slideLayout364.xml"/><Relationship Id="rId142" Type="http://schemas.openxmlformats.org/officeDocument/2006/relationships/slideLayout" Target="../slideLayouts/slideLayout385.xml"/><Relationship Id="rId163" Type="http://schemas.openxmlformats.org/officeDocument/2006/relationships/slideLayout" Target="../slideLayouts/slideLayout406.xml"/><Relationship Id="rId184" Type="http://schemas.openxmlformats.org/officeDocument/2006/relationships/slideLayout" Target="../slideLayouts/slideLayout427.xml"/><Relationship Id="rId219" Type="http://schemas.openxmlformats.org/officeDocument/2006/relationships/slideLayout" Target="../slideLayouts/slideLayout462.xml"/><Relationship Id="rId230" Type="http://schemas.openxmlformats.org/officeDocument/2006/relationships/slideLayout" Target="../slideLayouts/slideLayout473.xml"/><Relationship Id="rId25" Type="http://schemas.openxmlformats.org/officeDocument/2006/relationships/slideLayout" Target="../slideLayouts/slideLayout268.xml"/><Relationship Id="rId46" Type="http://schemas.openxmlformats.org/officeDocument/2006/relationships/slideLayout" Target="../slideLayouts/slideLayout289.xml"/><Relationship Id="rId67" Type="http://schemas.openxmlformats.org/officeDocument/2006/relationships/slideLayout" Target="../slideLayouts/slideLayout310.xml"/><Relationship Id="rId88" Type="http://schemas.openxmlformats.org/officeDocument/2006/relationships/slideLayout" Target="../slideLayouts/slideLayout331.xml"/><Relationship Id="rId111" Type="http://schemas.openxmlformats.org/officeDocument/2006/relationships/slideLayout" Target="../slideLayouts/slideLayout354.xml"/><Relationship Id="rId132" Type="http://schemas.openxmlformats.org/officeDocument/2006/relationships/slideLayout" Target="../slideLayouts/slideLayout375.xml"/><Relationship Id="rId153" Type="http://schemas.openxmlformats.org/officeDocument/2006/relationships/slideLayout" Target="../slideLayouts/slideLayout396.xml"/><Relationship Id="rId174" Type="http://schemas.openxmlformats.org/officeDocument/2006/relationships/slideLayout" Target="../slideLayouts/slideLayout417.xml"/><Relationship Id="rId195" Type="http://schemas.openxmlformats.org/officeDocument/2006/relationships/slideLayout" Target="../slideLayouts/slideLayout438.xml"/><Relationship Id="rId209" Type="http://schemas.openxmlformats.org/officeDocument/2006/relationships/slideLayout" Target="../slideLayouts/slideLayout452.xml"/><Relationship Id="rId190" Type="http://schemas.openxmlformats.org/officeDocument/2006/relationships/slideLayout" Target="../slideLayouts/slideLayout433.xml"/><Relationship Id="rId204" Type="http://schemas.openxmlformats.org/officeDocument/2006/relationships/slideLayout" Target="../slideLayouts/slideLayout447.xml"/><Relationship Id="rId220" Type="http://schemas.openxmlformats.org/officeDocument/2006/relationships/slideLayout" Target="../slideLayouts/slideLayout463.xml"/><Relationship Id="rId225" Type="http://schemas.openxmlformats.org/officeDocument/2006/relationships/slideLayout" Target="../slideLayouts/slideLayout468.xml"/><Relationship Id="rId15" Type="http://schemas.openxmlformats.org/officeDocument/2006/relationships/slideLayout" Target="../slideLayouts/slideLayout258.xml"/><Relationship Id="rId36" Type="http://schemas.openxmlformats.org/officeDocument/2006/relationships/slideLayout" Target="../slideLayouts/slideLayout279.xml"/><Relationship Id="rId57" Type="http://schemas.openxmlformats.org/officeDocument/2006/relationships/slideLayout" Target="../slideLayouts/slideLayout300.xml"/><Relationship Id="rId106" Type="http://schemas.openxmlformats.org/officeDocument/2006/relationships/slideLayout" Target="../slideLayouts/slideLayout349.xml"/><Relationship Id="rId127" Type="http://schemas.openxmlformats.org/officeDocument/2006/relationships/slideLayout" Target="../slideLayouts/slideLayout370.xml"/><Relationship Id="rId10" Type="http://schemas.openxmlformats.org/officeDocument/2006/relationships/slideLayout" Target="../slideLayouts/slideLayout253.xml"/><Relationship Id="rId31" Type="http://schemas.openxmlformats.org/officeDocument/2006/relationships/slideLayout" Target="../slideLayouts/slideLayout274.xml"/><Relationship Id="rId52" Type="http://schemas.openxmlformats.org/officeDocument/2006/relationships/slideLayout" Target="../slideLayouts/slideLayout295.xml"/><Relationship Id="rId73" Type="http://schemas.openxmlformats.org/officeDocument/2006/relationships/slideLayout" Target="../slideLayouts/slideLayout316.xml"/><Relationship Id="rId78" Type="http://schemas.openxmlformats.org/officeDocument/2006/relationships/slideLayout" Target="../slideLayouts/slideLayout321.xml"/><Relationship Id="rId94" Type="http://schemas.openxmlformats.org/officeDocument/2006/relationships/slideLayout" Target="../slideLayouts/slideLayout337.xml"/><Relationship Id="rId99" Type="http://schemas.openxmlformats.org/officeDocument/2006/relationships/slideLayout" Target="../slideLayouts/slideLayout342.xml"/><Relationship Id="rId101" Type="http://schemas.openxmlformats.org/officeDocument/2006/relationships/slideLayout" Target="../slideLayouts/slideLayout344.xml"/><Relationship Id="rId122" Type="http://schemas.openxmlformats.org/officeDocument/2006/relationships/slideLayout" Target="../slideLayouts/slideLayout365.xml"/><Relationship Id="rId143" Type="http://schemas.openxmlformats.org/officeDocument/2006/relationships/slideLayout" Target="../slideLayouts/slideLayout386.xml"/><Relationship Id="rId148" Type="http://schemas.openxmlformats.org/officeDocument/2006/relationships/slideLayout" Target="../slideLayouts/slideLayout391.xml"/><Relationship Id="rId164" Type="http://schemas.openxmlformats.org/officeDocument/2006/relationships/slideLayout" Target="../slideLayouts/slideLayout407.xml"/><Relationship Id="rId169" Type="http://schemas.openxmlformats.org/officeDocument/2006/relationships/slideLayout" Target="../slideLayouts/slideLayout412.xml"/><Relationship Id="rId185" Type="http://schemas.openxmlformats.org/officeDocument/2006/relationships/slideLayout" Target="../slideLayouts/slideLayout428.xml"/><Relationship Id="rId4" Type="http://schemas.openxmlformats.org/officeDocument/2006/relationships/slideLayout" Target="../slideLayouts/slideLayout247.xml"/><Relationship Id="rId9" Type="http://schemas.openxmlformats.org/officeDocument/2006/relationships/slideLayout" Target="../slideLayouts/slideLayout252.xml"/><Relationship Id="rId180" Type="http://schemas.openxmlformats.org/officeDocument/2006/relationships/slideLayout" Target="../slideLayouts/slideLayout423.xml"/><Relationship Id="rId210" Type="http://schemas.openxmlformats.org/officeDocument/2006/relationships/slideLayout" Target="../slideLayouts/slideLayout453.xml"/><Relationship Id="rId215" Type="http://schemas.openxmlformats.org/officeDocument/2006/relationships/slideLayout" Target="../slideLayouts/slideLayout458.xml"/><Relationship Id="rId236" Type="http://schemas.openxmlformats.org/officeDocument/2006/relationships/slideLayout" Target="../slideLayouts/slideLayout479.xml"/><Relationship Id="rId26" Type="http://schemas.openxmlformats.org/officeDocument/2006/relationships/slideLayout" Target="../slideLayouts/slideLayout269.xml"/><Relationship Id="rId231" Type="http://schemas.openxmlformats.org/officeDocument/2006/relationships/slideLayout" Target="../slideLayouts/slideLayout474.xml"/><Relationship Id="rId47" Type="http://schemas.openxmlformats.org/officeDocument/2006/relationships/slideLayout" Target="../slideLayouts/slideLayout290.xml"/><Relationship Id="rId68" Type="http://schemas.openxmlformats.org/officeDocument/2006/relationships/slideLayout" Target="../slideLayouts/slideLayout311.xml"/><Relationship Id="rId89" Type="http://schemas.openxmlformats.org/officeDocument/2006/relationships/slideLayout" Target="../slideLayouts/slideLayout332.xml"/><Relationship Id="rId112" Type="http://schemas.openxmlformats.org/officeDocument/2006/relationships/slideLayout" Target="../slideLayouts/slideLayout355.xml"/><Relationship Id="rId133" Type="http://schemas.openxmlformats.org/officeDocument/2006/relationships/slideLayout" Target="../slideLayouts/slideLayout376.xml"/><Relationship Id="rId154" Type="http://schemas.openxmlformats.org/officeDocument/2006/relationships/slideLayout" Target="../slideLayouts/slideLayout397.xml"/><Relationship Id="rId175" Type="http://schemas.openxmlformats.org/officeDocument/2006/relationships/slideLayout" Target="../slideLayouts/slideLayout418.xml"/><Relationship Id="rId196" Type="http://schemas.openxmlformats.org/officeDocument/2006/relationships/slideLayout" Target="../slideLayouts/slideLayout439.xml"/><Relationship Id="rId200" Type="http://schemas.openxmlformats.org/officeDocument/2006/relationships/slideLayout" Target="../slideLayouts/slideLayout443.xml"/><Relationship Id="rId16" Type="http://schemas.openxmlformats.org/officeDocument/2006/relationships/slideLayout" Target="../slideLayouts/slideLayout259.xml"/><Relationship Id="rId221" Type="http://schemas.openxmlformats.org/officeDocument/2006/relationships/slideLayout" Target="../slideLayouts/slideLayout464.xml"/><Relationship Id="rId37" Type="http://schemas.openxmlformats.org/officeDocument/2006/relationships/slideLayout" Target="../slideLayouts/slideLayout280.xml"/><Relationship Id="rId58" Type="http://schemas.openxmlformats.org/officeDocument/2006/relationships/slideLayout" Target="../slideLayouts/slideLayout301.xml"/><Relationship Id="rId79" Type="http://schemas.openxmlformats.org/officeDocument/2006/relationships/slideLayout" Target="../slideLayouts/slideLayout322.xml"/><Relationship Id="rId102" Type="http://schemas.openxmlformats.org/officeDocument/2006/relationships/slideLayout" Target="../slideLayouts/slideLayout345.xml"/><Relationship Id="rId123" Type="http://schemas.openxmlformats.org/officeDocument/2006/relationships/slideLayout" Target="../slideLayouts/slideLayout366.xml"/><Relationship Id="rId144" Type="http://schemas.openxmlformats.org/officeDocument/2006/relationships/slideLayout" Target="../slideLayouts/slideLayout387.xml"/><Relationship Id="rId90" Type="http://schemas.openxmlformats.org/officeDocument/2006/relationships/slideLayout" Target="../slideLayouts/slideLayout333.xml"/><Relationship Id="rId165" Type="http://schemas.openxmlformats.org/officeDocument/2006/relationships/slideLayout" Target="../slideLayouts/slideLayout408.xml"/><Relationship Id="rId186" Type="http://schemas.openxmlformats.org/officeDocument/2006/relationships/slideLayout" Target="../slideLayouts/slideLayout429.xml"/><Relationship Id="rId211" Type="http://schemas.openxmlformats.org/officeDocument/2006/relationships/slideLayout" Target="../slideLayouts/slideLayout454.xml"/><Relationship Id="rId232" Type="http://schemas.openxmlformats.org/officeDocument/2006/relationships/slideLayout" Target="../slideLayouts/slideLayout475.xml"/><Relationship Id="rId27" Type="http://schemas.openxmlformats.org/officeDocument/2006/relationships/slideLayout" Target="../slideLayouts/slideLayout270.xml"/><Relationship Id="rId48" Type="http://schemas.openxmlformats.org/officeDocument/2006/relationships/slideLayout" Target="../slideLayouts/slideLayout291.xml"/><Relationship Id="rId69" Type="http://schemas.openxmlformats.org/officeDocument/2006/relationships/slideLayout" Target="../slideLayouts/slideLayout312.xml"/><Relationship Id="rId113" Type="http://schemas.openxmlformats.org/officeDocument/2006/relationships/slideLayout" Target="../slideLayouts/slideLayout356.xml"/><Relationship Id="rId134" Type="http://schemas.openxmlformats.org/officeDocument/2006/relationships/slideLayout" Target="../slideLayouts/slideLayout377.xml"/><Relationship Id="rId80" Type="http://schemas.openxmlformats.org/officeDocument/2006/relationships/slideLayout" Target="../slideLayouts/slideLayout323.xml"/><Relationship Id="rId155" Type="http://schemas.openxmlformats.org/officeDocument/2006/relationships/slideLayout" Target="../slideLayouts/slideLayout398.xml"/><Relationship Id="rId176" Type="http://schemas.openxmlformats.org/officeDocument/2006/relationships/slideLayout" Target="../slideLayouts/slideLayout419.xml"/><Relationship Id="rId197" Type="http://schemas.openxmlformats.org/officeDocument/2006/relationships/slideLayout" Target="../slideLayouts/slideLayout440.xml"/><Relationship Id="rId201" Type="http://schemas.openxmlformats.org/officeDocument/2006/relationships/slideLayout" Target="../slideLayouts/slideLayout444.xml"/><Relationship Id="rId222" Type="http://schemas.openxmlformats.org/officeDocument/2006/relationships/slideLayout" Target="../slideLayouts/slideLayout465.xml"/><Relationship Id="rId17" Type="http://schemas.openxmlformats.org/officeDocument/2006/relationships/slideLayout" Target="../slideLayouts/slideLayout260.xml"/><Relationship Id="rId38" Type="http://schemas.openxmlformats.org/officeDocument/2006/relationships/slideLayout" Target="../slideLayouts/slideLayout281.xml"/><Relationship Id="rId59" Type="http://schemas.openxmlformats.org/officeDocument/2006/relationships/slideLayout" Target="../slideLayouts/slideLayout302.xml"/><Relationship Id="rId103" Type="http://schemas.openxmlformats.org/officeDocument/2006/relationships/slideLayout" Target="../slideLayouts/slideLayout346.xml"/><Relationship Id="rId124" Type="http://schemas.openxmlformats.org/officeDocument/2006/relationships/slideLayout" Target="../slideLayouts/slideLayout367.xml"/><Relationship Id="rId70" Type="http://schemas.openxmlformats.org/officeDocument/2006/relationships/slideLayout" Target="../slideLayouts/slideLayout313.xml"/><Relationship Id="rId91" Type="http://schemas.openxmlformats.org/officeDocument/2006/relationships/slideLayout" Target="../slideLayouts/slideLayout334.xml"/><Relationship Id="rId145" Type="http://schemas.openxmlformats.org/officeDocument/2006/relationships/slideLayout" Target="../slideLayouts/slideLayout388.xml"/><Relationship Id="rId166" Type="http://schemas.openxmlformats.org/officeDocument/2006/relationships/slideLayout" Target="../slideLayouts/slideLayout409.xml"/><Relationship Id="rId187" Type="http://schemas.openxmlformats.org/officeDocument/2006/relationships/slideLayout" Target="../slideLayouts/slideLayout430.xml"/><Relationship Id="rId1" Type="http://schemas.openxmlformats.org/officeDocument/2006/relationships/slideLayout" Target="../slideLayouts/slideLayout244.xml"/><Relationship Id="rId212" Type="http://schemas.openxmlformats.org/officeDocument/2006/relationships/slideLayout" Target="../slideLayouts/slideLayout455.xml"/><Relationship Id="rId233" Type="http://schemas.openxmlformats.org/officeDocument/2006/relationships/slideLayout" Target="../slideLayouts/slideLayout476.xml"/><Relationship Id="rId28" Type="http://schemas.openxmlformats.org/officeDocument/2006/relationships/slideLayout" Target="../slideLayouts/slideLayout271.xml"/><Relationship Id="rId49" Type="http://schemas.openxmlformats.org/officeDocument/2006/relationships/slideLayout" Target="../slideLayouts/slideLayout292.xml"/><Relationship Id="rId114" Type="http://schemas.openxmlformats.org/officeDocument/2006/relationships/slideLayout" Target="../slideLayouts/slideLayout357.xml"/><Relationship Id="rId60" Type="http://schemas.openxmlformats.org/officeDocument/2006/relationships/slideLayout" Target="../slideLayouts/slideLayout303.xml"/><Relationship Id="rId81" Type="http://schemas.openxmlformats.org/officeDocument/2006/relationships/slideLayout" Target="../slideLayouts/slideLayout324.xml"/><Relationship Id="rId135" Type="http://schemas.openxmlformats.org/officeDocument/2006/relationships/slideLayout" Target="../slideLayouts/slideLayout378.xml"/><Relationship Id="rId156" Type="http://schemas.openxmlformats.org/officeDocument/2006/relationships/slideLayout" Target="../slideLayouts/slideLayout399.xml"/><Relationship Id="rId177" Type="http://schemas.openxmlformats.org/officeDocument/2006/relationships/slideLayout" Target="../slideLayouts/slideLayout420.xml"/><Relationship Id="rId198" Type="http://schemas.openxmlformats.org/officeDocument/2006/relationships/slideLayout" Target="../slideLayouts/slideLayout441.xml"/><Relationship Id="rId202" Type="http://schemas.openxmlformats.org/officeDocument/2006/relationships/slideLayout" Target="../slideLayouts/slideLayout445.xml"/><Relationship Id="rId223" Type="http://schemas.openxmlformats.org/officeDocument/2006/relationships/slideLayout" Target="../slideLayouts/slideLayout466.xml"/><Relationship Id="rId18" Type="http://schemas.openxmlformats.org/officeDocument/2006/relationships/slideLayout" Target="../slideLayouts/slideLayout261.xml"/><Relationship Id="rId39" Type="http://schemas.openxmlformats.org/officeDocument/2006/relationships/slideLayout" Target="../slideLayouts/slideLayout282.xml"/><Relationship Id="rId50" Type="http://schemas.openxmlformats.org/officeDocument/2006/relationships/slideLayout" Target="../slideLayouts/slideLayout293.xml"/><Relationship Id="rId104" Type="http://schemas.openxmlformats.org/officeDocument/2006/relationships/slideLayout" Target="../slideLayouts/slideLayout347.xml"/><Relationship Id="rId125" Type="http://schemas.openxmlformats.org/officeDocument/2006/relationships/slideLayout" Target="../slideLayouts/slideLayout368.xml"/><Relationship Id="rId146" Type="http://schemas.openxmlformats.org/officeDocument/2006/relationships/slideLayout" Target="../slideLayouts/slideLayout389.xml"/><Relationship Id="rId167" Type="http://schemas.openxmlformats.org/officeDocument/2006/relationships/slideLayout" Target="../slideLayouts/slideLayout410.xml"/><Relationship Id="rId188" Type="http://schemas.openxmlformats.org/officeDocument/2006/relationships/slideLayout" Target="../slideLayouts/slideLayout431.xml"/><Relationship Id="rId71" Type="http://schemas.openxmlformats.org/officeDocument/2006/relationships/slideLayout" Target="../slideLayouts/slideLayout314.xml"/><Relationship Id="rId92" Type="http://schemas.openxmlformats.org/officeDocument/2006/relationships/slideLayout" Target="../slideLayouts/slideLayout335.xml"/><Relationship Id="rId213" Type="http://schemas.openxmlformats.org/officeDocument/2006/relationships/slideLayout" Target="../slideLayouts/slideLayout456.xml"/><Relationship Id="rId234" Type="http://schemas.openxmlformats.org/officeDocument/2006/relationships/slideLayout" Target="../slideLayouts/slideLayout477.xml"/><Relationship Id="rId2" Type="http://schemas.openxmlformats.org/officeDocument/2006/relationships/slideLayout" Target="../slideLayouts/slideLayout245.xml"/><Relationship Id="rId29" Type="http://schemas.openxmlformats.org/officeDocument/2006/relationships/slideLayout" Target="../slideLayouts/slideLayout272.xml"/><Relationship Id="rId40" Type="http://schemas.openxmlformats.org/officeDocument/2006/relationships/slideLayout" Target="../slideLayouts/slideLayout283.xml"/><Relationship Id="rId115" Type="http://schemas.openxmlformats.org/officeDocument/2006/relationships/slideLayout" Target="../slideLayouts/slideLayout358.xml"/><Relationship Id="rId136" Type="http://schemas.openxmlformats.org/officeDocument/2006/relationships/slideLayout" Target="../slideLayouts/slideLayout379.xml"/><Relationship Id="rId157" Type="http://schemas.openxmlformats.org/officeDocument/2006/relationships/slideLayout" Target="../slideLayouts/slideLayout400.xml"/><Relationship Id="rId178" Type="http://schemas.openxmlformats.org/officeDocument/2006/relationships/slideLayout" Target="../slideLayouts/slideLayout421.xml"/><Relationship Id="rId61" Type="http://schemas.openxmlformats.org/officeDocument/2006/relationships/slideLayout" Target="../slideLayouts/slideLayout304.xml"/><Relationship Id="rId82" Type="http://schemas.openxmlformats.org/officeDocument/2006/relationships/slideLayout" Target="../slideLayouts/slideLayout325.xml"/><Relationship Id="rId199" Type="http://schemas.openxmlformats.org/officeDocument/2006/relationships/slideLayout" Target="../slideLayouts/slideLayout442.xml"/><Relationship Id="rId203" Type="http://schemas.openxmlformats.org/officeDocument/2006/relationships/slideLayout" Target="../slideLayouts/slideLayout446.xml"/><Relationship Id="rId19" Type="http://schemas.openxmlformats.org/officeDocument/2006/relationships/slideLayout" Target="../slideLayouts/slideLayout262.xml"/><Relationship Id="rId224" Type="http://schemas.openxmlformats.org/officeDocument/2006/relationships/slideLayout" Target="../slideLayouts/slideLayout467.xml"/><Relationship Id="rId30" Type="http://schemas.openxmlformats.org/officeDocument/2006/relationships/slideLayout" Target="../slideLayouts/slideLayout273.xml"/><Relationship Id="rId105" Type="http://schemas.openxmlformats.org/officeDocument/2006/relationships/slideLayout" Target="../slideLayouts/slideLayout348.xml"/><Relationship Id="rId126" Type="http://schemas.openxmlformats.org/officeDocument/2006/relationships/slideLayout" Target="../slideLayouts/slideLayout369.xml"/><Relationship Id="rId147" Type="http://schemas.openxmlformats.org/officeDocument/2006/relationships/slideLayout" Target="../slideLayouts/slideLayout390.xml"/><Relationship Id="rId168" Type="http://schemas.openxmlformats.org/officeDocument/2006/relationships/slideLayout" Target="../slideLayouts/slideLayout411.xml"/><Relationship Id="rId51" Type="http://schemas.openxmlformats.org/officeDocument/2006/relationships/slideLayout" Target="../slideLayouts/slideLayout294.xml"/><Relationship Id="rId72" Type="http://schemas.openxmlformats.org/officeDocument/2006/relationships/slideLayout" Target="../slideLayouts/slideLayout315.xml"/><Relationship Id="rId93" Type="http://schemas.openxmlformats.org/officeDocument/2006/relationships/slideLayout" Target="../slideLayouts/slideLayout336.xml"/><Relationship Id="rId189" Type="http://schemas.openxmlformats.org/officeDocument/2006/relationships/slideLayout" Target="../slideLayouts/slideLayout432.xml"/><Relationship Id="rId3" Type="http://schemas.openxmlformats.org/officeDocument/2006/relationships/slideLayout" Target="../slideLayouts/slideLayout246.xml"/><Relationship Id="rId214" Type="http://schemas.openxmlformats.org/officeDocument/2006/relationships/slideLayout" Target="../slideLayouts/slideLayout457.xml"/><Relationship Id="rId235" Type="http://schemas.openxmlformats.org/officeDocument/2006/relationships/slideLayout" Target="../slideLayouts/slideLayout478.xml"/><Relationship Id="rId116" Type="http://schemas.openxmlformats.org/officeDocument/2006/relationships/slideLayout" Target="../slideLayouts/slideLayout359.xml"/><Relationship Id="rId137" Type="http://schemas.openxmlformats.org/officeDocument/2006/relationships/slideLayout" Target="../slideLayouts/slideLayout380.xml"/><Relationship Id="rId158" Type="http://schemas.openxmlformats.org/officeDocument/2006/relationships/slideLayout" Target="../slideLayouts/slideLayout401.xml"/><Relationship Id="rId20" Type="http://schemas.openxmlformats.org/officeDocument/2006/relationships/slideLayout" Target="../slideLayouts/slideLayout263.xml"/><Relationship Id="rId41" Type="http://schemas.openxmlformats.org/officeDocument/2006/relationships/slideLayout" Target="../slideLayouts/slideLayout284.xml"/><Relationship Id="rId62" Type="http://schemas.openxmlformats.org/officeDocument/2006/relationships/slideLayout" Target="../slideLayouts/slideLayout305.xml"/><Relationship Id="rId83" Type="http://schemas.openxmlformats.org/officeDocument/2006/relationships/slideLayout" Target="../slideLayouts/slideLayout326.xml"/><Relationship Id="rId179" Type="http://schemas.openxmlformats.org/officeDocument/2006/relationships/slideLayout" Target="../slideLayouts/slideLayout422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83.xml"/><Relationship Id="rId2" Type="http://schemas.openxmlformats.org/officeDocument/2006/relationships/slideLayout" Target="../slideLayouts/slideLayout482.xml"/><Relationship Id="rId1" Type="http://schemas.openxmlformats.org/officeDocument/2006/relationships/slideLayout" Target="../slideLayouts/slideLayout481.xml"/><Relationship Id="rId4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86.xml"/><Relationship Id="rId2" Type="http://schemas.openxmlformats.org/officeDocument/2006/relationships/slideLayout" Target="../slideLayouts/slideLayout485.xml"/><Relationship Id="rId1" Type="http://schemas.openxmlformats.org/officeDocument/2006/relationships/slideLayout" Target="../slideLayouts/slideLayout484.xml"/><Relationship Id="rId5" Type="http://schemas.openxmlformats.org/officeDocument/2006/relationships/image" Target="../media/image8.png"/><Relationship Id="rId4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89.xml"/><Relationship Id="rId2" Type="http://schemas.openxmlformats.org/officeDocument/2006/relationships/slideLayout" Target="../slideLayouts/slideLayout488.xml"/><Relationship Id="rId1" Type="http://schemas.openxmlformats.org/officeDocument/2006/relationships/slideLayout" Target="../slideLayouts/slideLayout487.xml"/><Relationship Id="rId6" Type="http://schemas.openxmlformats.org/officeDocument/2006/relationships/image" Target="../media/image8.png"/><Relationship Id="rId5" Type="http://schemas.openxmlformats.org/officeDocument/2006/relationships/theme" Target="../theme/theme6.xml"/><Relationship Id="rId4" Type="http://schemas.openxmlformats.org/officeDocument/2006/relationships/slideLayout" Target="../slideLayouts/slideLayout49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035811" y="191262"/>
            <a:ext cx="1144270" cy="136715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400" b="1" i="0">
                <a:solidFill>
                  <a:schemeClr val="bg1"/>
                </a:solidFill>
                <a:latin typeface="Microsoft YaHei"/>
                <a:cs typeface="Microsoft YaHe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902332" y="2285187"/>
            <a:ext cx="8042275" cy="27914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chemeClr val="bg1"/>
                </a:solidFill>
                <a:latin typeface="Adobe Clean Han Black"/>
                <a:cs typeface="Adobe Clean Han Black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3DA4ED2-AE15-44CE-9E63-39C7751DD0D3}" type="datetime1">
              <a:rPr lang="en-US" altLang="zh-TW" smtClean="0"/>
              <a:t>12/5/2025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1745468" y="5968243"/>
            <a:ext cx="251586" cy="2114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rgbClr val="767676"/>
                </a:solidFill>
                <a:latin typeface="Trebuchet MS"/>
                <a:cs typeface="Trebuchet MS"/>
              </a:defRPr>
            </a:lvl1pPr>
          </a:lstStyle>
          <a:p>
            <a:pPr marL="11874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50" dirty="0"/>
              <a:pPr marL="118745">
                <a:lnSpc>
                  <a:spcPct val="100000"/>
                </a:lnSpc>
                <a:spcBef>
                  <a:spcPts val="25"/>
                </a:spcBef>
              </a:pPr>
              <a:t>‹#›</a:t>
            </a:fld>
            <a:endParaRPr spc="-50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4439" r:id="rId6"/>
    <p:sldLayoutId id="2147484440" r:id="rId7"/>
  </p:sldLayoutIdLst>
  <p:hf hdr="0" ftr="0" dt="0"/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2C0609E7-B21A-44A3-8DFD-8D2964CD8535}"/>
              </a:ext>
            </a:extLst>
          </p:cNvPr>
          <p:cNvSpPr txBox="1"/>
          <p:nvPr userDrawn="1"/>
        </p:nvSpPr>
        <p:spPr>
          <a:xfrm rot="5400000" flipH="1">
            <a:off x="10841550" y="3305890"/>
            <a:ext cx="1896673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 spc="75" baseline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 </a:t>
            </a:r>
            <a:r>
              <a:rPr lang="en-US" sz="1000" b="0" spc="75" baseline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9A9AFC40-C19C-466C-9791-7DEB2FEE23C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1070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132B4A6-AF65-4D88-BA3E-125B8906686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BDD25CA-8B08-4389-9605-9B8D2D6DA62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46836B6-31C6-4C0B-BB65-006C1275DEC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DF90238C-5D9C-46CA-A921-5960EDA5E10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9838424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  <p:sldLayoutId id="2147483706" r:id="rId6"/>
    <p:sldLayoutId id="2147483707" r:id="rId7"/>
    <p:sldLayoutId id="2147483708" r:id="rId8"/>
    <p:sldLayoutId id="2147483709" r:id="rId9"/>
    <p:sldLayoutId id="2147483710" r:id="rId10"/>
    <p:sldLayoutId id="2147483711" r:id="rId11"/>
    <p:sldLayoutId id="2147483712" r:id="rId12"/>
    <p:sldLayoutId id="2147483713" r:id="rId13"/>
    <p:sldLayoutId id="2147483714" r:id="rId14"/>
    <p:sldLayoutId id="2147483715" r:id="rId15"/>
    <p:sldLayoutId id="2147483716" r:id="rId16"/>
    <p:sldLayoutId id="2147483717" r:id="rId17"/>
    <p:sldLayoutId id="2147483718" r:id="rId18"/>
    <p:sldLayoutId id="2147483719" r:id="rId19"/>
    <p:sldLayoutId id="2147483720" r:id="rId20"/>
    <p:sldLayoutId id="2147483721" r:id="rId21"/>
    <p:sldLayoutId id="2147483722" r:id="rId22"/>
    <p:sldLayoutId id="2147483723" r:id="rId23"/>
    <p:sldLayoutId id="2147483724" r:id="rId24"/>
    <p:sldLayoutId id="2147483725" r:id="rId25"/>
    <p:sldLayoutId id="2147483726" r:id="rId26"/>
    <p:sldLayoutId id="2147483727" r:id="rId27"/>
    <p:sldLayoutId id="2147483728" r:id="rId28"/>
    <p:sldLayoutId id="2147483729" r:id="rId29"/>
    <p:sldLayoutId id="2147483730" r:id="rId30"/>
    <p:sldLayoutId id="2147483731" r:id="rId31"/>
    <p:sldLayoutId id="2147483732" r:id="rId32"/>
    <p:sldLayoutId id="2147483733" r:id="rId33"/>
    <p:sldLayoutId id="2147483734" r:id="rId34"/>
    <p:sldLayoutId id="2147483735" r:id="rId35"/>
    <p:sldLayoutId id="2147483736" r:id="rId36"/>
    <p:sldLayoutId id="2147483737" r:id="rId37"/>
    <p:sldLayoutId id="2147483738" r:id="rId38"/>
    <p:sldLayoutId id="2147483739" r:id="rId39"/>
    <p:sldLayoutId id="2147483740" r:id="rId40"/>
    <p:sldLayoutId id="2147483741" r:id="rId41"/>
    <p:sldLayoutId id="2147483742" r:id="rId42"/>
    <p:sldLayoutId id="2147483743" r:id="rId43"/>
    <p:sldLayoutId id="2147483744" r:id="rId44"/>
    <p:sldLayoutId id="2147483745" r:id="rId45"/>
    <p:sldLayoutId id="2147483746" r:id="rId46"/>
    <p:sldLayoutId id="2147483747" r:id="rId47"/>
    <p:sldLayoutId id="2147483748" r:id="rId48"/>
    <p:sldLayoutId id="2147483749" r:id="rId49"/>
    <p:sldLayoutId id="2147483750" r:id="rId50"/>
    <p:sldLayoutId id="2147483751" r:id="rId51"/>
    <p:sldLayoutId id="2147483752" r:id="rId52"/>
    <p:sldLayoutId id="2147483753" r:id="rId53"/>
    <p:sldLayoutId id="2147483754" r:id="rId54"/>
    <p:sldLayoutId id="2147483755" r:id="rId55"/>
    <p:sldLayoutId id="2147483756" r:id="rId56"/>
    <p:sldLayoutId id="2147483757" r:id="rId57"/>
    <p:sldLayoutId id="2147483758" r:id="rId58"/>
    <p:sldLayoutId id="2147483759" r:id="rId59"/>
    <p:sldLayoutId id="2147483760" r:id="rId60"/>
    <p:sldLayoutId id="2147483761" r:id="rId61"/>
    <p:sldLayoutId id="2147483762" r:id="rId62"/>
    <p:sldLayoutId id="2147483763" r:id="rId63"/>
    <p:sldLayoutId id="2147483764" r:id="rId64"/>
    <p:sldLayoutId id="2147483765" r:id="rId65"/>
    <p:sldLayoutId id="2147483766" r:id="rId66"/>
    <p:sldLayoutId id="2147483767" r:id="rId67"/>
    <p:sldLayoutId id="2147483768" r:id="rId68"/>
    <p:sldLayoutId id="2147483769" r:id="rId69"/>
    <p:sldLayoutId id="2147483770" r:id="rId70"/>
    <p:sldLayoutId id="2147483771" r:id="rId71"/>
    <p:sldLayoutId id="2147483772" r:id="rId72"/>
    <p:sldLayoutId id="2147483773" r:id="rId73"/>
    <p:sldLayoutId id="2147483774" r:id="rId74"/>
    <p:sldLayoutId id="2147483775" r:id="rId75"/>
    <p:sldLayoutId id="2147483776" r:id="rId76"/>
    <p:sldLayoutId id="2147483777" r:id="rId77"/>
    <p:sldLayoutId id="2147483778" r:id="rId78"/>
    <p:sldLayoutId id="2147483779" r:id="rId79"/>
    <p:sldLayoutId id="2147483780" r:id="rId80"/>
    <p:sldLayoutId id="2147483781" r:id="rId81"/>
    <p:sldLayoutId id="2147483782" r:id="rId82"/>
    <p:sldLayoutId id="2147483783" r:id="rId83"/>
    <p:sldLayoutId id="2147483784" r:id="rId84"/>
    <p:sldLayoutId id="2147483785" r:id="rId85"/>
    <p:sldLayoutId id="2147483786" r:id="rId86"/>
    <p:sldLayoutId id="2147483787" r:id="rId87"/>
    <p:sldLayoutId id="2147483788" r:id="rId88"/>
    <p:sldLayoutId id="2147483789" r:id="rId89"/>
    <p:sldLayoutId id="2147483790" r:id="rId90"/>
    <p:sldLayoutId id="2147483791" r:id="rId91"/>
    <p:sldLayoutId id="2147483792" r:id="rId92"/>
    <p:sldLayoutId id="2147483793" r:id="rId93"/>
    <p:sldLayoutId id="2147483794" r:id="rId94"/>
    <p:sldLayoutId id="2147483795" r:id="rId95"/>
    <p:sldLayoutId id="2147483796" r:id="rId96"/>
    <p:sldLayoutId id="2147483797" r:id="rId97"/>
    <p:sldLayoutId id="2147483798" r:id="rId98"/>
    <p:sldLayoutId id="2147483799" r:id="rId99"/>
    <p:sldLayoutId id="2147483800" r:id="rId100"/>
    <p:sldLayoutId id="2147483801" r:id="rId101"/>
    <p:sldLayoutId id="2147483802" r:id="rId102"/>
    <p:sldLayoutId id="2147483803" r:id="rId103"/>
    <p:sldLayoutId id="2147483804" r:id="rId104"/>
    <p:sldLayoutId id="2147483805" r:id="rId105"/>
    <p:sldLayoutId id="2147483806" r:id="rId106"/>
    <p:sldLayoutId id="2147483807" r:id="rId107"/>
    <p:sldLayoutId id="2147483808" r:id="rId108"/>
    <p:sldLayoutId id="2147483809" r:id="rId109"/>
    <p:sldLayoutId id="2147483810" r:id="rId110"/>
    <p:sldLayoutId id="2147483811" r:id="rId111"/>
    <p:sldLayoutId id="2147483812" r:id="rId112"/>
    <p:sldLayoutId id="2147483813" r:id="rId113"/>
    <p:sldLayoutId id="2147483814" r:id="rId114"/>
    <p:sldLayoutId id="2147483815" r:id="rId115"/>
    <p:sldLayoutId id="2147483816" r:id="rId116"/>
    <p:sldLayoutId id="2147483817" r:id="rId117"/>
    <p:sldLayoutId id="2147483818" r:id="rId118"/>
    <p:sldLayoutId id="2147483819" r:id="rId119"/>
    <p:sldLayoutId id="2147483820" r:id="rId120"/>
    <p:sldLayoutId id="2147483821" r:id="rId121"/>
    <p:sldLayoutId id="2147483822" r:id="rId122"/>
    <p:sldLayoutId id="2147483823" r:id="rId123"/>
    <p:sldLayoutId id="2147483824" r:id="rId124"/>
    <p:sldLayoutId id="2147483825" r:id="rId125"/>
    <p:sldLayoutId id="2147483826" r:id="rId126"/>
    <p:sldLayoutId id="2147483827" r:id="rId127"/>
    <p:sldLayoutId id="2147483828" r:id="rId128"/>
    <p:sldLayoutId id="2147483829" r:id="rId129"/>
    <p:sldLayoutId id="2147483830" r:id="rId130"/>
    <p:sldLayoutId id="2147483831" r:id="rId131"/>
    <p:sldLayoutId id="2147483832" r:id="rId132"/>
    <p:sldLayoutId id="2147483833" r:id="rId133"/>
    <p:sldLayoutId id="2147483834" r:id="rId134"/>
    <p:sldLayoutId id="2147483835" r:id="rId135"/>
    <p:sldLayoutId id="2147483836" r:id="rId136"/>
    <p:sldLayoutId id="2147483837" r:id="rId137"/>
    <p:sldLayoutId id="2147483838" r:id="rId138"/>
    <p:sldLayoutId id="2147483839" r:id="rId139"/>
    <p:sldLayoutId id="2147483840" r:id="rId140"/>
    <p:sldLayoutId id="2147483841" r:id="rId141"/>
    <p:sldLayoutId id="2147483842" r:id="rId142"/>
    <p:sldLayoutId id="2147483843" r:id="rId143"/>
    <p:sldLayoutId id="2147483844" r:id="rId144"/>
    <p:sldLayoutId id="2147483845" r:id="rId145"/>
    <p:sldLayoutId id="2147483846" r:id="rId146"/>
    <p:sldLayoutId id="2147483847" r:id="rId147"/>
    <p:sldLayoutId id="2147483848" r:id="rId148"/>
    <p:sldLayoutId id="2147483849" r:id="rId149"/>
    <p:sldLayoutId id="2147483850" r:id="rId150"/>
    <p:sldLayoutId id="2147483851" r:id="rId151"/>
    <p:sldLayoutId id="2147483852" r:id="rId152"/>
    <p:sldLayoutId id="2147483853" r:id="rId153"/>
    <p:sldLayoutId id="2147483854" r:id="rId154"/>
    <p:sldLayoutId id="2147483855" r:id="rId155"/>
    <p:sldLayoutId id="2147483856" r:id="rId156"/>
    <p:sldLayoutId id="2147483857" r:id="rId157"/>
    <p:sldLayoutId id="2147483858" r:id="rId158"/>
    <p:sldLayoutId id="2147483859" r:id="rId159"/>
    <p:sldLayoutId id="2147483860" r:id="rId160"/>
    <p:sldLayoutId id="2147483861" r:id="rId161"/>
    <p:sldLayoutId id="2147483862" r:id="rId162"/>
    <p:sldLayoutId id="2147483863" r:id="rId163"/>
    <p:sldLayoutId id="2147483864" r:id="rId164"/>
    <p:sldLayoutId id="2147483865" r:id="rId165"/>
    <p:sldLayoutId id="2147483866" r:id="rId166"/>
    <p:sldLayoutId id="2147483867" r:id="rId167"/>
    <p:sldLayoutId id="2147483868" r:id="rId168"/>
    <p:sldLayoutId id="2147483869" r:id="rId169"/>
    <p:sldLayoutId id="2147483870" r:id="rId170"/>
    <p:sldLayoutId id="2147483871" r:id="rId171"/>
    <p:sldLayoutId id="2147483872" r:id="rId172"/>
    <p:sldLayoutId id="2147483873" r:id="rId173"/>
    <p:sldLayoutId id="2147483874" r:id="rId174"/>
    <p:sldLayoutId id="2147483875" r:id="rId175"/>
    <p:sldLayoutId id="2147483876" r:id="rId176"/>
    <p:sldLayoutId id="2147483877" r:id="rId177"/>
    <p:sldLayoutId id="2147483878" r:id="rId178"/>
    <p:sldLayoutId id="2147483879" r:id="rId179"/>
    <p:sldLayoutId id="2147483880" r:id="rId180"/>
    <p:sldLayoutId id="2147483881" r:id="rId181"/>
    <p:sldLayoutId id="2147483882" r:id="rId182"/>
    <p:sldLayoutId id="2147483883" r:id="rId183"/>
    <p:sldLayoutId id="2147483884" r:id="rId184"/>
    <p:sldLayoutId id="2147483885" r:id="rId185"/>
    <p:sldLayoutId id="2147483886" r:id="rId186"/>
    <p:sldLayoutId id="2147483887" r:id="rId187"/>
    <p:sldLayoutId id="2147483888" r:id="rId188"/>
    <p:sldLayoutId id="2147483889" r:id="rId189"/>
    <p:sldLayoutId id="2147483890" r:id="rId190"/>
    <p:sldLayoutId id="2147483891" r:id="rId191"/>
    <p:sldLayoutId id="2147483892" r:id="rId192"/>
    <p:sldLayoutId id="2147483893" r:id="rId193"/>
    <p:sldLayoutId id="2147483894" r:id="rId194"/>
    <p:sldLayoutId id="2147483895" r:id="rId195"/>
    <p:sldLayoutId id="2147483896" r:id="rId196"/>
    <p:sldLayoutId id="2147483897" r:id="rId197"/>
    <p:sldLayoutId id="2147483898" r:id="rId198"/>
    <p:sldLayoutId id="2147483899" r:id="rId199"/>
    <p:sldLayoutId id="2147483900" r:id="rId200"/>
    <p:sldLayoutId id="2147483901" r:id="rId201"/>
    <p:sldLayoutId id="2147483902" r:id="rId202"/>
    <p:sldLayoutId id="2147483903" r:id="rId203"/>
    <p:sldLayoutId id="2147483904" r:id="rId204"/>
    <p:sldLayoutId id="2147483905" r:id="rId205"/>
    <p:sldLayoutId id="2147483906" r:id="rId206"/>
    <p:sldLayoutId id="2147483907" r:id="rId207"/>
    <p:sldLayoutId id="2147483908" r:id="rId208"/>
    <p:sldLayoutId id="2147483909" r:id="rId209"/>
    <p:sldLayoutId id="2147483910" r:id="rId210"/>
    <p:sldLayoutId id="2147483911" r:id="rId211"/>
    <p:sldLayoutId id="2147483912" r:id="rId212"/>
    <p:sldLayoutId id="2147483913" r:id="rId213"/>
    <p:sldLayoutId id="2147483914" r:id="rId214"/>
    <p:sldLayoutId id="2147483915" r:id="rId215"/>
    <p:sldLayoutId id="2147483916" r:id="rId216"/>
    <p:sldLayoutId id="2147483917" r:id="rId217"/>
    <p:sldLayoutId id="2147483918" r:id="rId218"/>
    <p:sldLayoutId id="2147483919" r:id="rId219"/>
    <p:sldLayoutId id="2147483920" r:id="rId220"/>
    <p:sldLayoutId id="2147483921" r:id="rId221"/>
    <p:sldLayoutId id="2147483922" r:id="rId222"/>
    <p:sldLayoutId id="2147483923" r:id="rId223"/>
    <p:sldLayoutId id="2147483924" r:id="rId224"/>
    <p:sldLayoutId id="2147483925" r:id="rId225"/>
    <p:sldLayoutId id="2147483926" r:id="rId226"/>
    <p:sldLayoutId id="2147483927" r:id="rId227"/>
    <p:sldLayoutId id="2147483928" r:id="rId228"/>
    <p:sldLayoutId id="2147483929" r:id="rId229"/>
    <p:sldLayoutId id="2147483930" r:id="rId230"/>
    <p:sldLayoutId id="2147483931" r:id="rId231"/>
    <p:sldLayoutId id="2147483932" r:id="rId232"/>
    <p:sldLayoutId id="2147483933" r:id="rId233"/>
    <p:sldLayoutId id="2147483934" r:id="rId234"/>
    <p:sldLayoutId id="2147483935" r:id="rId235"/>
    <p:sldLayoutId id="2147483936" r:id="rId236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  <p:hf hdr="0" ftr="0" dt="0"/>
  <p:txStyles>
    <p:titleStyle>
      <a:lvl1pPr algn="l" defTabSz="914217" rtl="0" eaLnBrk="1" latinLnBrk="0" hangingPunct="1">
        <a:lnSpc>
          <a:spcPct val="90000"/>
        </a:lnSpc>
        <a:spcBef>
          <a:spcPct val="0"/>
        </a:spcBef>
        <a:buNone/>
        <a:defRPr sz="4399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54" indent="-228554" algn="l" defTabSz="91421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799" kern="1200">
          <a:solidFill>
            <a:schemeClr val="tx1"/>
          </a:solidFill>
          <a:latin typeface="+mn-lt"/>
          <a:ea typeface="+mn-ea"/>
          <a:cs typeface="+mn-cs"/>
        </a:defRPr>
      </a:lvl1pPr>
      <a:lvl2pPr marL="685663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771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599880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6989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97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206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314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423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9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7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6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34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43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51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6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68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4320">
          <p15:clr>
            <a:srgbClr val="F26B43"/>
          </p15:clr>
        </p15:guide>
        <p15:guide id="2" pos="7681">
          <p15:clr>
            <a:srgbClr val="F26B43"/>
          </p15:clr>
        </p15:guide>
        <p15:guide id="3" orient="horz" pos="840">
          <p15:clr>
            <a:srgbClr val="F26B43"/>
          </p15:clr>
        </p15:guide>
        <p15:guide id="4" orient="horz" pos="7776">
          <p15:clr>
            <a:srgbClr val="F26B43"/>
          </p15:clr>
        </p15:guide>
        <p15:guide id="5" pos="14377">
          <p15:clr>
            <a:srgbClr val="F26B43"/>
          </p15:clr>
        </p15:guide>
        <p15:guide id="6" pos="985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2C0609E7-B21A-44A3-8DFD-8D2964CD8535}"/>
              </a:ext>
            </a:extLst>
          </p:cNvPr>
          <p:cNvSpPr txBox="1"/>
          <p:nvPr userDrawn="1"/>
        </p:nvSpPr>
        <p:spPr>
          <a:xfrm rot="5400000" flipH="1">
            <a:off x="10841550" y="3305890"/>
            <a:ext cx="1896673" cy="24622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l"/>
            <a:r>
              <a:rPr lang="en-US" sz="1000" b="1" spc="75" baseline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ArtMonkiz </a:t>
            </a:r>
            <a:r>
              <a:rPr lang="en-US" sz="1000" b="0" spc="75" baseline="0">
                <a:solidFill>
                  <a:schemeClr val="bg1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Presentation</a:t>
            </a: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9A9AFC40-C19C-466C-9791-7DEB2FEE23C0}"/>
              </a:ext>
            </a:extLst>
          </p:cNvPr>
          <p:cNvSpPr txBox="1">
            <a:spLocks/>
          </p:cNvSpPr>
          <p:nvPr userDrawn="1"/>
        </p:nvSpPr>
        <p:spPr>
          <a:xfrm>
            <a:off x="11739283" y="6210709"/>
            <a:ext cx="162261" cy="291381"/>
          </a:xfrm>
          <a:prstGeom prst="rect">
            <a:avLst/>
          </a:prstGeom>
          <a:noFill/>
        </p:spPr>
        <p:txBody>
          <a:bodyPr vert="horz" wrap="none" lIns="60952" tIns="30476" rIns="60952" bIns="30476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1A290D8D-6BA0-418D-AFED-C65293F70DA0}" type="slidenum">
              <a:rPr lang="en-US" sz="1200" b="1" smtClean="0">
                <a:solidFill>
                  <a:srgbClr val="FFFFFF"/>
                </a:solidFill>
                <a:latin typeface="+mj-lt"/>
              </a:rPr>
              <a:pPr algn="ctr"/>
              <a:t>‹#›</a:t>
            </a:fld>
            <a:endParaRPr lang="en-US" sz="700" b="1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132B4A6-AF65-4D88-BA3E-125B8906686E}"/>
              </a:ext>
            </a:extLst>
          </p:cNvPr>
          <p:cNvGrpSpPr/>
          <p:nvPr userDrawn="1"/>
        </p:nvGrpSpPr>
        <p:grpSpPr>
          <a:xfrm>
            <a:off x="226099" y="225750"/>
            <a:ext cx="313211" cy="205921"/>
            <a:chOff x="2300068" y="2837793"/>
            <a:chExt cx="2643015" cy="500213"/>
          </a:xfrm>
          <a:solidFill>
            <a:schemeClr val="bg1"/>
          </a:solidFill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BDD25CA-8B08-4389-9605-9B8D2D6DA624}"/>
                </a:ext>
              </a:extLst>
            </p:cNvPr>
            <p:cNvCxnSpPr/>
            <p:nvPr/>
          </p:nvCxnSpPr>
          <p:spPr>
            <a:xfrm>
              <a:off x="2300068" y="2837793"/>
              <a:ext cx="2632841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46836B6-31C6-4C0B-BB65-006C1275DEC4}"/>
                </a:ext>
              </a:extLst>
            </p:cNvPr>
            <p:cNvCxnSpPr/>
            <p:nvPr/>
          </p:nvCxnSpPr>
          <p:spPr>
            <a:xfrm>
              <a:off x="2310242" y="3084786"/>
              <a:ext cx="2632841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DF90238C-5D9C-46CA-A921-5960EDA5E106}"/>
                </a:ext>
              </a:extLst>
            </p:cNvPr>
            <p:cNvCxnSpPr/>
            <p:nvPr/>
          </p:nvCxnSpPr>
          <p:spPr>
            <a:xfrm>
              <a:off x="2324310" y="3338006"/>
              <a:ext cx="1486170" cy="0"/>
            </a:xfrm>
            <a:prstGeom prst="line">
              <a:avLst/>
            </a:prstGeom>
            <a:grpFill/>
            <a:ln w="28575">
              <a:solidFill>
                <a:srgbClr val="FFFF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265473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82" r:id="rId1"/>
    <p:sldLayoutId id="2147484183" r:id="rId2"/>
    <p:sldLayoutId id="2147484184" r:id="rId3"/>
    <p:sldLayoutId id="2147484185" r:id="rId4"/>
    <p:sldLayoutId id="2147484186" r:id="rId5"/>
    <p:sldLayoutId id="2147484187" r:id="rId6"/>
    <p:sldLayoutId id="2147484188" r:id="rId7"/>
    <p:sldLayoutId id="2147484189" r:id="rId8"/>
    <p:sldLayoutId id="2147484190" r:id="rId9"/>
    <p:sldLayoutId id="2147484191" r:id="rId10"/>
    <p:sldLayoutId id="2147484192" r:id="rId11"/>
    <p:sldLayoutId id="2147484193" r:id="rId12"/>
    <p:sldLayoutId id="2147484194" r:id="rId13"/>
    <p:sldLayoutId id="2147484195" r:id="rId14"/>
    <p:sldLayoutId id="2147484196" r:id="rId15"/>
    <p:sldLayoutId id="2147484197" r:id="rId16"/>
    <p:sldLayoutId id="2147484198" r:id="rId17"/>
    <p:sldLayoutId id="2147484199" r:id="rId18"/>
    <p:sldLayoutId id="2147484200" r:id="rId19"/>
    <p:sldLayoutId id="2147484201" r:id="rId20"/>
    <p:sldLayoutId id="2147484202" r:id="rId21"/>
    <p:sldLayoutId id="2147484203" r:id="rId22"/>
    <p:sldLayoutId id="2147484204" r:id="rId23"/>
    <p:sldLayoutId id="2147484205" r:id="rId24"/>
    <p:sldLayoutId id="2147484206" r:id="rId25"/>
    <p:sldLayoutId id="2147484207" r:id="rId26"/>
    <p:sldLayoutId id="2147484208" r:id="rId27"/>
    <p:sldLayoutId id="2147484209" r:id="rId28"/>
    <p:sldLayoutId id="2147484210" r:id="rId29"/>
    <p:sldLayoutId id="2147484211" r:id="rId30"/>
    <p:sldLayoutId id="2147484212" r:id="rId31"/>
    <p:sldLayoutId id="2147484213" r:id="rId32"/>
    <p:sldLayoutId id="2147484214" r:id="rId33"/>
    <p:sldLayoutId id="2147484215" r:id="rId34"/>
    <p:sldLayoutId id="2147484216" r:id="rId35"/>
    <p:sldLayoutId id="2147484217" r:id="rId36"/>
    <p:sldLayoutId id="2147484218" r:id="rId37"/>
    <p:sldLayoutId id="2147484219" r:id="rId38"/>
    <p:sldLayoutId id="2147484220" r:id="rId39"/>
    <p:sldLayoutId id="2147484221" r:id="rId40"/>
    <p:sldLayoutId id="2147484222" r:id="rId41"/>
    <p:sldLayoutId id="2147484223" r:id="rId42"/>
    <p:sldLayoutId id="2147484224" r:id="rId43"/>
    <p:sldLayoutId id="2147484225" r:id="rId44"/>
    <p:sldLayoutId id="2147484226" r:id="rId45"/>
    <p:sldLayoutId id="2147484227" r:id="rId46"/>
    <p:sldLayoutId id="2147484228" r:id="rId47"/>
    <p:sldLayoutId id="2147484229" r:id="rId48"/>
    <p:sldLayoutId id="2147484230" r:id="rId49"/>
    <p:sldLayoutId id="2147484231" r:id="rId50"/>
    <p:sldLayoutId id="2147484232" r:id="rId51"/>
    <p:sldLayoutId id="2147484233" r:id="rId52"/>
    <p:sldLayoutId id="2147484234" r:id="rId53"/>
    <p:sldLayoutId id="2147484235" r:id="rId54"/>
    <p:sldLayoutId id="2147484236" r:id="rId55"/>
    <p:sldLayoutId id="2147484237" r:id="rId56"/>
    <p:sldLayoutId id="2147484238" r:id="rId57"/>
    <p:sldLayoutId id="2147484239" r:id="rId58"/>
    <p:sldLayoutId id="2147484240" r:id="rId59"/>
    <p:sldLayoutId id="2147484241" r:id="rId60"/>
    <p:sldLayoutId id="2147484242" r:id="rId61"/>
    <p:sldLayoutId id="2147484243" r:id="rId62"/>
    <p:sldLayoutId id="2147484244" r:id="rId63"/>
    <p:sldLayoutId id="2147484245" r:id="rId64"/>
    <p:sldLayoutId id="2147484246" r:id="rId65"/>
    <p:sldLayoutId id="2147484247" r:id="rId66"/>
    <p:sldLayoutId id="2147484248" r:id="rId67"/>
    <p:sldLayoutId id="2147484249" r:id="rId68"/>
    <p:sldLayoutId id="2147484250" r:id="rId69"/>
    <p:sldLayoutId id="2147484251" r:id="rId70"/>
    <p:sldLayoutId id="2147484252" r:id="rId71"/>
    <p:sldLayoutId id="2147484253" r:id="rId72"/>
    <p:sldLayoutId id="2147484254" r:id="rId73"/>
    <p:sldLayoutId id="2147484255" r:id="rId74"/>
    <p:sldLayoutId id="2147484256" r:id="rId75"/>
    <p:sldLayoutId id="2147484257" r:id="rId76"/>
    <p:sldLayoutId id="2147484258" r:id="rId77"/>
    <p:sldLayoutId id="2147484259" r:id="rId78"/>
    <p:sldLayoutId id="2147484260" r:id="rId79"/>
    <p:sldLayoutId id="2147484261" r:id="rId80"/>
    <p:sldLayoutId id="2147484262" r:id="rId81"/>
    <p:sldLayoutId id="2147484263" r:id="rId82"/>
    <p:sldLayoutId id="2147484264" r:id="rId83"/>
    <p:sldLayoutId id="2147484265" r:id="rId84"/>
    <p:sldLayoutId id="2147484266" r:id="rId85"/>
    <p:sldLayoutId id="2147484267" r:id="rId86"/>
    <p:sldLayoutId id="2147484268" r:id="rId87"/>
    <p:sldLayoutId id="2147484269" r:id="rId88"/>
    <p:sldLayoutId id="2147484270" r:id="rId89"/>
    <p:sldLayoutId id="2147484271" r:id="rId90"/>
    <p:sldLayoutId id="2147484272" r:id="rId91"/>
    <p:sldLayoutId id="2147484273" r:id="rId92"/>
    <p:sldLayoutId id="2147484274" r:id="rId93"/>
    <p:sldLayoutId id="2147484275" r:id="rId94"/>
    <p:sldLayoutId id="2147484276" r:id="rId95"/>
    <p:sldLayoutId id="2147484277" r:id="rId96"/>
    <p:sldLayoutId id="2147484278" r:id="rId97"/>
    <p:sldLayoutId id="2147484279" r:id="rId98"/>
    <p:sldLayoutId id="2147484280" r:id="rId99"/>
    <p:sldLayoutId id="2147484281" r:id="rId100"/>
    <p:sldLayoutId id="2147484282" r:id="rId101"/>
    <p:sldLayoutId id="2147484283" r:id="rId102"/>
    <p:sldLayoutId id="2147484284" r:id="rId103"/>
    <p:sldLayoutId id="2147484285" r:id="rId104"/>
    <p:sldLayoutId id="2147484286" r:id="rId105"/>
    <p:sldLayoutId id="2147484287" r:id="rId106"/>
    <p:sldLayoutId id="2147484288" r:id="rId107"/>
    <p:sldLayoutId id="2147484289" r:id="rId108"/>
    <p:sldLayoutId id="2147484290" r:id="rId109"/>
    <p:sldLayoutId id="2147484291" r:id="rId110"/>
    <p:sldLayoutId id="2147484292" r:id="rId111"/>
    <p:sldLayoutId id="2147484293" r:id="rId112"/>
    <p:sldLayoutId id="2147484294" r:id="rId113"/>
    <p:sldLayoutId id="2147484295" r:id="rId114"/>
    <p:sldLayoutId id="2147484296" r:id="rId115"/>
    <p:sldLayoutId id="2147484297" r:id="rId116"/>
    <p:sldLayoutId id="2147484298" r:id="rId117"/>
    <p:sldLayoutId id="2147484299" r:id="rId118"/>
    <p:sldLayoutId id="2147484300" r:id="rId119"/>
    <p:sldLayoutId id="2147484301" r:id="rId120"/>
    <p:sldLayoutId id="2147484302" r:id="rId121"/>
    <p:sldLayoutId id="2147484303" r:id="rId122"/>
    <p:sldLayoutId id="2147484304" r:id="rId123"/>
    <p:sldLayoutId id="2147484305" r:id="rId124"/>
    <p:sldLayoutId id="2147484306" r:id="rId125"/>
    <p:sldLayoutId id="2147484307" r:id="rId126"/>
    <p:sldLayoutId id="2147484308" r:id="rId127"/>
    <p:sldLayoutId id="2147484309" r:id="rId128"/>
    <p:sldLayoutId id="2147484310" r:id="rId129"/>
    <p:sldLayoutId id="2147484311" r:id="rId130"/>
    <p:sldLayoutId id="2147484312" r:id="rId131"/>
    <p:sldLayoutId id="2147484313" r:id="rId132"/>
    <p:sldLayoutId id="2147484314" r:id="rId133"/>
    <p:sldLayoutId id="2147484315" r:id="rId134"/>
    <p:sldLayoutId id="2147484316" r:id="rId135"/>
    <p:sldLayoutId id="2147484317" r:id="rId136"/>
    <p:sldLayoutId id="2147484318" r:id="rId137"/>
    <p:sldLayoutId id="2147484319" r:id="rId138"/>
    <p:sldLayoutId id="2147484320" r:id="rId139"/>
    <p:sldLayoutId id="2147484321" r:id="rId140"/>
    <p:sldLayoutId id="2147484322" r:id="rId141"/>
    <p:sldLayoutId id="2147484323" r:id="rId142"/>
    <p:sldLayoutId id="2147484324" r:id="rId143"/>
    <p:sldLayoutId id="2147484325" r:id="rId144"/>
    <p:sldLayoutId id="2147484326" r:id="rId145"/>
    <p:sldLayoutId id="2147484327" r:id="rId146"/>
    <p:sldLayoutId id="2147484328" r:id="rId147"/>
    <p:sldLayoutId id="2147484329" r:id="rId148"/>
    <p:sldLayoutId id="2147484330" r:id="rId149"/>
    <p:sldLayoutId id="2147484331" r:id="rId150"/>
    <p:sldLayoutId id="2147484332" r:id="rId151"/>
    <p:sldLayoutId id="2147484333" r:id="rId152"/>
    <p:sldLayoutId id="2147484334" r:id="rId153"/>
    <p:sldLayoutId id="2147484335" r:id="rId154"/>
    <p:sldLayoutId id="2147484336" r:id="rId155"/>
    <p:sldLayoutId id="2147484337" r:id="rId156"/>
    <p:sldLayoutId id="2147484338" r:id="rId157"/>
    <p:sldLayoutId id="2147484339" r:id="rId158"/>
    <p:sldLayoutId id="2147484340" r:id="rId159"/>
    <p:sldLayoutId id="2147484341" r:id="rId160"/>
    <p:sldLayoutId id="2147484342" r:id="rId161"/>
    <p:sldLayoutId id="2147484343" r:id="rId162"/>
    <p:sldLayoutId id="2147484344" r:id="rId163"/>
    <p:sldLayoutId id="2147484345" r:id="rId164"/>
    <p:sldLayoutId id="2147484346" r:id="rId165"/>
    <p:sldLayoutId id="2147484347" r:id="rId166"/>
    <p:sldLayoutId id="2147484348" r:id="rId167"/>
    <p:sldLayoutId id="2147484349" r:id="rId168"/>
    <p:sldLayoutId id="2147484350" r:id="rId169"/>
    <p:sldLayoutId id="2147484351" r:id="rId170"/>
    <p:sldLayoutId id="2147484352" r:id="rId171"/>
    <p:sldLayoutId id="2147484353" r:id="rId172"/>
    <p:sldLayoutId id="2147484354" r:id="rId173"/>
    <p:sldLayoutId id="2147484355" r:id="rId174"/>
    <p:sldLayoutId id="2147484356" r:id="rId175"/>
    <p:sldLayoutId id="2147484357" r:id="rId176"/>
    <p:sldLayoutId id="2147484358" r:id="rId177"/>
    <p:sldLayoutId id="2147484359" r:id="rId178"/>
    <p:sldLayoutId id="2147484360" r:id="rId179"/>
    <p:sldLayoutId id="2147484361" r:id="rId180"/>
    <p:sldLayoutId id="2147484362" r:id="rId181"/>
    <p:sldLayoutId id="2147484363" r:id="rId182"/>
    <p:sldLayoutId id="2147484364" r:id="rId183"/>
    <p:sldLayoutId id="2147484365" r:id="rId184"/>
    <p:sldLayoutId id="2147484366" r:id="rId185"/>
    <p:sldLayoutId id="2147484367" r:id="rId186"/>
    <p:sldLayoutId id="2147484368" r:id="rId187"/>
    <p:sldLayoutId id="2147484369" r:id="rId188"/>
    <p:sldLayoutId id="2147484370" r:id="rId189"/>
    <p:sldLayoutId id="2147484371" r:id="rId190"/>
    <p:sldLayoutId id="2147484372" r:id="rId191"/>
    <p:sldLayoutId id="2147484373" r:id="rId192"/>
    <p:sldLayoutId id="2147484374" r:id="rId193"/>
    <p:sldLayoutId id="2147484375" r:id="rId194"/>
    <p:sldLayoutId id="2147484376" r:id="rId195"/>
    <p:sldLayoutId id="2147484377" r:id="rId196"/>
    <p:sldLayoutId id="2147484378" r:id="rId197"/>
    <p:sldLayoutId id="2147484379" r:id="rId198"/>
    <p:sldLayoutId id="2147484380" r:id="rId199"/>
    <p:sldLayoutId id="2147484381" r:id="rId200"/>
    <p:sldLayoutId id="2147484382" r:id="rId201"/>
    <p:sldLayoutId id="2147484383" r:id="rId202"/>
    <p:sldLayoutId id="2147484384" r:id="rId203"/>
    <p:sldLayoutId id="2147484385" r:id="rId204"/>
    <p:sldLayoutId id="2147484386" r:id="rId205"/>
    <p:sldLayoutId id="2147484387" r:id="rId206"/>
    <p:sldLayoutId id="2147484388" r:id="rId207"/>
    <p:sldLayoutId id="2147484389" r:id="rId208"/>
    <p:sldLayoutId id="2147484390" r:id="rId209"/>
    <p:sldLayoutId id="2147484391" r:id="rId210"/>
    <p:sldLayoutId id="2147484392" r:id="rId211"/>
    <p:sldLayoutId id="2147484393" r:id="rId212"/>
    <p:sldLayoutId id="2147484394" r:id="rId213"/>
    <p:sldLayoutId id="2147484395" r:id="rId214"/>
    <p:sldLayoutId id="2147484396" r:id="rId215"/>
    <p:sldLayoutId id="2147484397" r:id="rId216"/>
    <p:sldLayoutId id="2147484398" r:id="rId217"/>
    <p:sldLayoutId id="2147484399" r:id="rId218"/>
    <p:sldLayoutId id="2147484400" r:id="rId219"/>
    <p:sldLayoutId id="2147484401" r:id="rId220"/>
    <p:sldLayoutId id="2147484402" r:id="rId221"/>
    <p:sldLayoutId id="2147484403" r:id="rId222"/>
    <p:sldLayoutId id="2147484404" r:id="rId223"/>
    <p:sldLayoutId id="2147484405" r:id="rId224"/>
    <p:sldLayoutId id="2147484406" r:id="rId225"/>
    <p:sldLayoutId id="2147484407" r:id="rId226"/>
    <p:sldLayoutId id="2147484408" r:id="rId227"/>
    <p:sldLayoutId id="2147484409" r:id="rId228"/>
    <p:sldLayoutId id="2147484410" r:id="rId229"/>
    <p:sldLayoutId id="2147484411" r:id="rId230"/>
    <p:sldLayoutId id="2147484412" r:id="rId231"/>
    <p:sldLayoutId id="2147484413" r:id="rId232"/>
    <p:sldLayoutId id="2147484414" r:id="rId233"/>
    <p:sldLayoutId id="2147484415" r:id="rId234"/>
    <p:sldLayoutId id="2147484416" r:id="rId235"/>
    <p:sldLayoutId id="2147484417" r:id="rId236"/>
    <p:sldLayoutId id="2147484419" r:id="rId237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  <p:hf hdr="0" ftr="0" dt="0"/>
  <p:txStyles>
    <p:titleStyle>
      <a:lvl1pPr algn="l" defTabSz="914217" rtl="0" eaLnBrk="1" latinLnBrk="0" hangingPunct="1">
        <a:lnSpc>
          <a:spcPct val="90000"/>
        </a:lnSpc>
        <a:spcBef>
          <a:spcPct val="0"/>
        </a:spcBef>
        <a:buNone/>
        <a:defRPr sz="4399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54" indent="-228554" algn="l" defTabSz="91421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799" kern="1200">
          <a:solidFill>
            <a:schemeClr val="tx1"/>
          </a:solidFill>
          <a:latin typeface="+mn-lt"/>
          <a:ea typeface="+mn-ea"/>
          <a:cs typeface="+mn-cs"/>
        </a:defRPr>
      </a:lvl1pPr>
      <a:lvl2pPr marL="685663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771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599880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6989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97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206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314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423" indent="-228554" algn="l" defTabSz="91421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9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7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6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34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43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51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6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68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4320">
          <p15:clr>
            <a:srgbClr val="F26B43"/>
          </p15:clr>
        </p15:guide>
        <p15:guide id="2" pos="7681">
          <p15:clr>
            <a:srgbClr val="F26B43"/>
          </p15:clr>
        </p15:guide>
        <p15:guide id="3" orient="horz" pos="840">
          <p15:clr>
            <a:srgbClr val="F26B43"/>
          </p15:clr>
        </p15:guide>
        <p15:guide id="4" orient="horz" pos="7776">
          <p15:clr>
            <a:srgbClr val="F26B43"/>
          </p15:clr>
        </p15:guide>
        <p15:guide id="5" pos="14377">
          <p15:clr>
            <a:srgbClr val="F26B43"/>
          </p15:clr>
        </p15:guide>
        <p15:guide id="6" pos="985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347003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21" r:id="rId1"/>
    <p:sldLayoutId id="2147484422" r:id="rId2"/>
    <p:sldLayoutId id="2147484424" r:id="rId3"/>
  </p:sldLayoutIdLst>
  <p:hf hdr="0" ft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Title Placeholder 1"/>
          <p:cNvSpPr>
            <a:spLocks noGrp="1"/>
          </p:cNvSpPr>
          <p:nvPr>
            <p:ph type="title"/>
          </p:nvPr>
        </p:nvSpPr>
        <p:spPr bwMode="auto">
          <a:xfrm>
            <a:off x="1862667" y="100014"/>
            <a:ext cx="9922933" cy="58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endParaRPr lang="en-US" altLang="zh-TW"/>
          </a:p>
        </p:txBody>
      </p:sp>
      <p:sp>
        <p:nvSpPr>
          <p:cNvPr id="8" name="投影片編號版面配置區 4"/>
          <p:cNvSpPr txBox="1">
            <a:spLocks/>
          </p:cNvSpPr>
          <p:nvPr userDrawn="1"/>
        </p:nvSpPr>
        <p:spPr>
          <a:xfrm>
            <a:off x="11664619" y="6597353"/>
            <a:ext cx="719667" cy="365125"/>
          </a:xfrm>
          <a:prstGeom prst="rect">
            <a:avLst/>
          </a:prstGeom>
        </p:spPr>
        <p:txBody>
          <a:bodyPr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fld id="{029B03B0-3821-4049-B5A6-F92DD00562A4}" type="slidenum">
              <a:rPr kumimoji="1" lang="zh-TW" altLang="en-US" sz="1400" smtClean="0">
                <a:solidFill>
                  <a:prstClr val="white"/>
                </a:solidFill>
                <a:latin typeface="微軟正黑體" panose="020B0604030504040204" pitchFamily="34" charset="-120"/>
              </a:rPr>
              <a:pPr algn="ctr">
                <a:defRPr/>
              </a:pPr>
              <a:t>‹#›</a:t>
            </a:fld>
            <a:endParaRPr kumimoji="1" lang="zh-TW" altLang="en-US" sz="1400">
              <a:solidFill>
                <a:prstClr val="white"/>
              </a:solidFill>
              <a:latin typeface="微軟正黑體" panose="020B0604030504040204" pitchFamily="34" charset="-120"/>
            </a:endParaRPr>
          </a:p>
        </p:txBody>
      </p:sp>
      <p:sp>
        <p:nvSpPr>
          <p:cNvPr id="2" name="Rectangle 42">
            <a:extLst>
              <a:ext uri="{FF2B5EF4-FFF2-40B4-BE49-F238E27FC236}">
                <a16:creationId xmlns:a16="http://schemas.microsoft.com/office/drawing/2014/main" id="{12F93D81-E5AE-CEA3-CAEC-6A06FB861932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6645672"/>
            <a:ext cx="12192000" cy="239712"/>
          </a:xfrm>
          <a:prstGeom prst="rect">
            <a:avLst/>
          </a:prstGeom>
          <a:solidFill>
            <a:srgbClr val="224EA2"/>
          </a:solidFill>
          <a:ln>
            <a:noFill/>
          </a:ln>
        </p:spPr>
        <p:txBody>
          <a:bodyPr wrap="none" anchor="ctr"/>
          <a:lstStyle>
            <a:lvl1pPr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1pPr>
            <a:lvl2pPr marL="742950" indent="-285750"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2pPr>
            <a:lvl3pPr marL="1143000" indent="-228600"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3pPr>
            <a:lvl4pPr marL="1600200" indent="-228600"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4pPr>
            <a:lvl5pPr marL="2057400" indent="-228600"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9pPr>
          </a:lstStyle>
          <a:p>
            <a:pPr rtl="0" fontAlgn="base">
              <a:spcBef>
                <a:spcPct val="0"/>
              </a:spcBef>
              <a:spcAft>
                <a:spcPct val="0"/>
              </a:spcAft>
              <a:defRPr/>
            </a:pPr>
            <a:endParaRPr lang="zh-TW" altLang="en-US" kern="1200">
              <a:solidFill>
                <a:prstClr val="black"/>
              </a:solidFill>
              <a:cs typeface="+mn-cs"/>
            </a:endParaRPr>
          </a:p>
        </p:txBody>
      </p:sp>
      <p:grpSp>
        <p:nvGrpSpPr>
          <p:cNvPr id="4" name="Group 7">
            <a:extLst>
              <a:ext uri="{FF2B5EF4-FFF2-40B4-BE49-F238E27FC236}">
                <a16:creationId xmlns:a16="http://schemas.microsoft.com/office/drawing/2014/main" id="{FCC356CA-3CE8-50C8-B4D4-4D9B7C4A5AA9}"/>
              </a:ext>
            </a:extLst>
          </p:cNvPr>
          <p:cNvGrpSpPr/>
          <p:nvPr userDrawn="1"/>
        </p:nvGrpSpPr>
        <p:grpSpPr bwMode="auto">
          <a:xfrm flipV="1">
            <a:off x="216000" y="776289"/>
            <a:ext cx="11760000" cy="90487"/>
            <a:chOff x="110" y="710"/>
            <a:chExt cx="6037" cy="45"/>
          </a:xfrm>
        </p:grpSpPr>
        <p:sp>
          <p:nvSpPr>
            <p:cNvPr id="5" name="Line 5">
              <a:extLst>
                <a:ext uri="{FF2B5EF4-FFF2-40B4-BE49-F238E27FC236}">
                  <a16:creationId xmlns:a16="http://schemas.microsoft.com/office/drawing/2014/main" id="{BC7E11EA-440E-79EA-EAD0-6068BE106DF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 flipV="1">
              <a:off x="110" y="755"/>
              <a:ext cx="6037" cy="0"/>
            </a:xfrm>
            <a:prstGeom prst="line">
              <a:avLst/>
            </a:prstGeom>
            <a:noFill/>
            <a:ln w="57150">
              <a:solidFill>
                <a:srgbClr val="224EA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l" rtl="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TW" altLang="en-US" kern="1200">
                <a:solidFill>
                  <a:prstClr val="black"/>
                </a:solidFill>
                <a:latin typeface="Arial"/>
                <a:ea typeface="新細明體" panose="02020500000000000000" pitchFamily="18" charset="-120"/>
                <a:cs typeface="+mn-cs"/>
              </a:endParaRPr>
            </a:p>
          </p:txBody>
        </p:sp>
        <p:sp>
          <p:nvSpPr>
            <p:cNvPr id="7" name="Line 6">
              <a:extLst>
                <a:ext uri="{FF2B5EF4-FFF2-40B4-BE49-F238E27FC236}">
                  <a16:creationId xmlns:a16="http://schemas.microsoft.com/office/drawing/2014/main" id="{173FF048-552D-2E37-EC68-5AA481F025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 flipV="1">
              <a:off x="110" y="710"/>
              <a:ext cx="6037" cy="0"/>
            </a:xfrm>
            <a:prstGeom prst="line">
              <a:avLst/>
            </a:prstGeom>
            <a:noFill/>
            <a:ln w="28575">
              <a:solidFill>
                <a:srgbClr val="25BCAD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l" rtl="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TW" altLang="en-US" kern="1200">
                <a:solidFill>
                  <a:prstClr val="black"/>
                </a:solidFill>
                <a:latin typeface="Arial"/>
                <a:ea typeface="新細明體" panose="02020500000000000000" pitchFamily="18" charset="-120"/>
                <a:cs typeface="+mn-cs"/>
              </a:endParaRPr>
            </a:p>
          </p:txBody>
        </p:sp>
      </p:grpSp>
      <p:sp>
        <p:nvSpPr>
          <p:cNvPr id="3" name="投影片編號版面配置區 4">
            <a:extLst>
              <a:ext uri="{FF2B5EF4-FFF2-40B4-BE49-F238E27FC236}">
                <a16:creationId xmlns:a16="http://schemas.microsoft.com/office/drawing/2014/main" id="{67903055-50E5-ED64-28B1-4A55162A3439}"/>
              </a:ext>
            </a:extLst>
          </p:cNvPr>
          <p:cNvSpPr txBox="1"/>
          <p:nvPr userDrawn="1"/>
        </p:nvSpPr>
        <p:spPr>
          <a:xfrm>
            <a:off x="11664619" y="6592268"/>
            <a:ext cx="719667" cy="365125"/>
          </a:xfrm>
          <a:prstGeom prst="rect">
            <a:avLst/>
          </a:prstGeom>
        </p:spPr>
        <p:txBody>
          <a:bodyPr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fld id="{029B03B0-3821-4049-B5A6-F92DD00562A4}" type="slidenum">
              <a:rPr kumimoji="1" lang="zh-TW" altLang="en-US" sz="1400" smtClean="0">
                <a:solidFill>
                  <a:prstClr val="white"/>
                </a:solidFill>
                <a:latin typeface="微軟正黑體" panose="020B0604030504040204" pitchFamily="34" charset="-120"/>
              </a:rPr>
              <a:pPr algn="ctr">
                <a:defRPr/>
              </a:pPr>
              <a:t>‹#›</a:t>
            </a:fld>
            <a:endParaRPr kumimoji="1" lang="zh-TW" altLang="en-US" sz="1400">
              <a:solidFill>
                <a:prstClr val="white"/>
              </a:solidFill>
              <a:latin typeface="微軟正黑體" panose="020B0604030504040204" pitchFamily="34" charset="-120"/>
            </a:endParaRPr>
          </a:p>
        </p:txBody>
      </p:sp>
      <p:pic>
        <p:nvPicPr>
          <p:cNvPr id="10" name="Picture 2" descr="中華民國經濟部">
            <a:extLst>
              <a:ext uri="{FF2B5EF4-FFF2-40B4-BE49-F238E27FC236}">
                <a16:creationId xmlns:a16="http://schemas.microsoft.com/office/drawing/2014/main" id="{689EC488-9B5C-4133-AE6D-CCF5A99F40F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00014"/>
            <a:ext cx="2037806" cy="6024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2680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42" r:id="rId1"/>
    <p:sldLayoutId id="2147484443" r:id="rId2"/>
    <p:sldLayoutId id="2147484444" r:id="rId3"/>
  </p:sldLayoutIdLst>
  <p:hf hdr="0" ftr="0" dt="0"/>
  <p:txStyles>
    <p:titleStyle>
      <a:lvl1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 kern="1200">
          <a:solidFill>
            <a:srgbClr val="224EA2"/>
          </a:solidFill>
          <a:latin typeface="Microsoft YaHei UI" panose="020B0503020204020204" pitchFamily="34" charset="-122"/>
          <a:ea typeface="Microsoft YaHei UI" panose="020B0503020204020204" pitchFamily="34" charset="-122"/>
          <a:cs typeface="+mj-cs"/>
        </a:defRPr>
      </a:lvl1pPr>
      <a:lvl2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2pPr>
      <a:lvl3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3pPr>
      <a:lvl4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4pPr>
      <a:lvl5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5pPr>
      <a:lvl6pPr marL="457200" algn="ctr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6pPr>
      <a:lvl7pPr marL="914400" algn="ctr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7pPr>
      <a:lvl8pPr marL="1371600" algn="ctr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8pPr>
      <a:lvl9pPr marL="1828800" algn="ctr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9pPr>
    </p:titleStyle>
    <p:bodyStyle>
      <a:lvl1pPr marL="228600" indent="-228600" algn="l" rtl="0" eaLnBrk="0" fontAlgn="base" hangingPunct="0">
        <a:spcBef>
          <a:spcPts val="600"/>
        </a:spcBef>
        <a:spcAft>
          <a:spcPct val="0"/>
        </a:spcAft>
        <a:buFont typeface="Wingdings" panose="05000000000000000000" pitchFamily="2" charset="2"/>
        <a:buChar char="n"/>
        <a:defRPr sz="2800" b="1" kern="1200">
          <a:solidFill>
            <a:srgbClr val="003399"/>
          </a:solidFill>
          <a:latin typeface="+mn-lt"/>
          <a:ea typeface="+mn-ea"/>
          <a:cs typeface="+mn-cs"/>
        </a:defRPr>
      </a:lvl1pPr>
      <a:lvl2pPr marL="444500" indent="-228600" algn="l" rtl="0" eaLnBrk="0" fontAlgn="base" hangingPunct="0">
        <a:spcBef>
          <a:spcPts val="6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622300" indent="-228600" algn="l" rtl="0" eaLnBrk="0" fontAlgn="base" hangingPunct="0">
        <a:spcBef>
          <a:spcPts val="600"/>
        </a:spcBef>
        <a:spcAft>
          <a:spcPct val="0"/>
        </a:spcAft>
        <a:buFont typeface="Wingdings" panose="05000000000000000000" pitchFamily="2" charset="2"/>
        <a:buChar char="Ø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812800" indent="-228600" algn="l" rtl="0" eaLnBrk="0" fontAlgn="base" hangingPunct="0">
        <a:spcBef>
          <a:spcPts val="600"/>
        </a:spcBef>
        <a:spcAft>
          <a:spcPct val="0"/>
        </a:spcAft>
        <a:buFont typeface="Arial" panose="020B0604020202020204" pitchFamily="34" charset="0"/>
        <a:buChar char="−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990600" indent="-228600" algn="l" rtl="0" eaLnBrk="0" fontAlgn="base" hangingPunct="0">
        <a:spcBef>
          <a:spcPts val="600"/>
        </a:spcBef>
        <a:spcAft>
          <a:spcPct val="0"/>
        </a:spcAft>
        <a:buFont typeface="Arial" panose="020B0604020202020204" pitchFamily="34" charset="0"/>
        <a:buChar char="»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Title Placeholder 1"/>
          <p:cNvSpPr>
            <a:spLocks noGrp="1"/>
          </p:cNvSpPr>
          <p:nvPr>
            <p:ph type="title"/>
          </p:nvPr>
        </p:nvSpPr>
        <p:spPr bwMode="auto">
          <a:xfrm>
            <a:off x="1862667" y="100014"/>
            <a:ext cx="9922933" cy="58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endParaRPr lang="en-US" altLang="zh-TW"/>
          </a:p>
        </p:txBody>
      </p:sp>
      <p:sp>
        <p:nvSpPr>
          <p:cNvPr id="8" name="投影片編號版面配置區 4"/>
          <p:cNvSpPr txBox="1">
            <a:spLocks/>
          </p:cNvSpPr>
          <p:nvPr userDrawn="1"/>
        </p:nvSpPr>
        <p:spPr>
          <a:xfrm>
            <a:off x="11664619" y="6597353"/>
            <a:ext cx="719667" cy="365125"/>
          </a:xfrm>
          <a:prstGeom prst="rect">
            <a:avLst/>
          </a:prstGeom>
        </p:spPr>
        <p:txBody>
          <a:bodyPr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fld id="{029B03B0-3821-4049-B5A6-F92DD00562A4}" type="slidenum">
              <a:rPr kumimoji="1" lang="zh-TW" altLang="en-US" sz="1400" smtClean="0">
                <a:solidFill>
                  <a:prstClr val="white"/>
                </a:solidFill>
                <a:latin typeface="微軟正黑體" panose="020B0604030504040204" pitchFamily="34" charset="-120"/>
              </a:rPr>
              <a:pPr algn="ctr">
                <a:defRPr/>
              </a:pPr>
              <a:t>‹#›</a:t>
            </a:fld>
            <a:endParaRPr kumimoji="1" lang="zh-TW" altLang="en-US" sz="1400">
              <a:solidFill>
                <a:prstClr val="white"/>
              </a:solidFill>
              <a:latin typeface="微軟正黑體" panose="020B0604030504040204" pitchFamily="34" charset="-120"/>
            </a:endParaRPr>
          </a:p>
        </p:txBody>
      </p:sp>
      <p:sp>
        <p:nvSpPr>
          <p:cNvPr id="2" name="Rectangle 42">
            <a:extLst>
              <a:ext uri="{FF2B5EF4-FFF2-40B4-BE49-F238E27FC236}">
                <a16:creationId xmlns:a16="http://schemas.microsoft.com/office/drawing/2014/main" id="{12F93D81-E5AE-CEA3-CAEC-6A06FB861932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6645672"/>
            <a:ext cx="12192000" cy="239712"/>
          </a:xfrm>
          <a:prstGeom prst="rect">
            <a:avLst/>
          </a:prstGeom>
          <a:solidFill>
            <a:srgbClr val="224EA2"/>
          </a:solidFill>
          <a:ln>
            <a:noFill/>
          </a:ln>
        </p:spPr>
        <p:txBody>
          <a:bodyPr wrap="none" anchor="ctr"/>
          <a:lstStyle>
            <a:lvl1pPr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1pPr>
            <a:lvl2pPr marL="742950" indent="-285750"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2pPr>
            <a:lvl3pPr marL="1143000" indent="-228600"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3pPr>
            <a:lvl4pPr marL="1600200" indent="-228600"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4pPr>
            <a:lvl5pPr marL="2057400" indent="-228600" algn="ctr"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anose="020B0604020202020204" pitchFamily="34" charset="0"/>
                <a:ea typeface="新細明體" panose="02020500000000000000" pitchFamily="18" charset="-120"/>
              </a:defRPr>
            </a:lvl9pPr>
          </a:lstStyle>
          <a:p>
            <a:pPr rtl="0" fontAlgn="base">
              <a:spcBef>
                <a:spcPct val="0"/>
              </a:spcBef>
              <a:spcAft>
                <a:spcPct val="0"/>
              </a:spcAft>
              <a:defRPr/>
            </a:pPr>
            <a:endParaRPr lang="zh-TW" altLang="en-US" kern="1200">
              <a:solidFill>
                <a:prstClr val="black"/>
              </a:solidFill>
              <a:cs typeface="+mn-cs"/>
            </a:endParaRPr>
          </a:p>
        </p:txBody>
      </p:sp>
      <p:grpSp>
        <p:nvGrpSpPr>
          <p:cNvPr id="4" name="Group 7">
            <a:extLst>
              <a:ext uri="{FF2B5EF4-FFF2-40B4-BE49-F238E27FC236}">
                <a16:creationId xmlns:a16="http://schemas.microsoft.com/office/drawing/2014/main" id="{FCC356CA-3CE8-50C8-B4D4-4D9B7C4A5AA9}"/>
              </a:ext>
            </a:extLst>
          </p:cNvPr>
          <p:cNvGrpSpPr/>
          <p:nvPr userDrawn="1"/>
        </p:nvGrpSpPr>
        <p:grpSpPr bwMode="auto">
          <a:xfrm flipV="1">
            <a:off x="216000" y="776289"/>
            <a:ext cx="11760000" cy="90487"/>
            <a:chOff x="110" y="710"/>
            <a:chExt cx="6037" cy="45"/>
          </a:xfrm>
        </p:grpSpPr>
        <p:sp>
          <p:nvSpPr>
            <p:cNvPr id="5" name="Line 5">
              <a:extLst>
                <a:ext uri="{FF2B5EF4-FFF2-40B4-BE49-F238E27FC236}">
                  <a16:creationId xmlns:a16="http://schemas.microsoft.com/office/drawing/2014/main" id="{BC7E11EA-440E-79EA-EAD0-6068BE106DF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 flipV="1">
              <a:off x="110" y="755"/>
              <a:ext cx="6037" cy="0"/>
            </a:xfrm>
            <a:prstGeom prst="line">
              <a:avLst/>
            </a:prstGeom>
            <a:noFill/>
            <a:ln w="57150">
              <a:solidFill>
                <a:srgbClr val="224EA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l" rtl="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TW" altLang="en-US" kern="1200">
                <a:solidFill>
                  <a:prstClr val="black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endParaRPr>
            </a:p>
          </p:txBody>
        </p:sp>
        <p:sp>
          <p:nvSpPr>
            <p:cNvPr id="7" name="Line 6">
              <a:extLst>
                <a:ext uri="{FF2B5EF4-FFF2-40B4-BE49-F238E27FC236}">
                  <a16:creationId xmlns:a16="http://schemas.microsoft.com/office/drawing/2014/main" id="{173FF048-552D-2E37-EC68-5AA481F025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 flipV="1">
              <a:off x="110" y="710"/>
              <a:ext cx="6037" cy="0"/>
            </a:xfrm>
            <a:prstGeom prst="line">
              <a:avLst/>
            </a:prstGeom>
            <a:noFill/>
            <a:ln w="28575">
              <a:solidFill>
                <a:srgbClr val="25BCAD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l" rtl="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TW" altLang="en-US" kern="1200">
                <a:solidFill>
                  <a:prstClr val="black"/>
                </a:solidFill>
                <a:latin typeface="Arial" panose="020B0604020202020204" pitchFamily="34" charset="0"/>
                <a:ea typeface="新細明體" panose="02020500000000000000" pitchFamily="18" charset="-120"/>
                <a:cs typeface="+mn-cs"/>
              </a:endParaRPr>
            </a:p>
          </p:txBody>
        </p:sp>
      </p:grpSp>
      <p:sp>
        <p:nvSpPr>
          <p:cNvPr id="3" name="投影片編號版面配置區 4">
            <a:extLst>
              <a:ext uri="{FF2B5EF4-FFF2-40B4-BE49-F238E27FC236}">
                <a16:creationId xmlns:a16="http://schemas.microsoft.com/office/drawing/2014/main" id="{67903055-50E5-ED64-28B1-4A55162A3439}"/>
              </a:ext>
            </a:extLst>
          </p:cNvPr>
          <p:cNvSpPr txBox="1"/>
          <p:nvPr userDrawn="1"/>
        </p:nvSpPr>
        <p:spPr>
          <a:xfrm>
            <a:off x="11664619" y="6592268"/>
            <a:ext cx="719667" cy="365125"/>
          </a:xfrm>
          <a:prstGeom prst="rect">
            <a:avLst/>
          </a:prstGeom>
        </p:spPr>
        <p:txBody>
          <a:bodyPr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fld id="{029B03B0-3821-4049-B5A6-F92DD00562A4}" type="slidenum">
              <a:rPr kumimoji="1" lang="zh-TW" altLang="en-US" sz="1400" smtClean="0">
                <a:solidFill>
                  <a:prstClr val="white"/>
                </a:solidFill>
                <a:latin typeface="微軟正黑體" panose="020B0604030504040204" pitchFamily="34" charset="-120"/>
              </a:rPr>
              <a:pPr algn="ctr">
                <a:defRPr/>
              </a:pPr>
              <a:t>‹#›</a:t>
            </a:fld>
            <a:endParaRPr kumimoji="1" lang="zh-TW" altLang="en-US" sz="1400">
              <a:solidFill>
                <a:prstClr val="white"/>
              </a:solidFill>
              <a:latin typeface="微軟正黑體" panose="020B0604030504040204" pitchFamily="34" charset="-120"/>
            </a:endParaRPr>
          </a:p>
        </p:txBody>
      </p:sp>
      <p:pic>
        <p:nvPicPr>
          <p:cNvPr id="10" name="Picture 2" descr="中華民國經濟部">
            <a:extLst>
              <a:ext uri="{FF2B5EF4-FFF2-40B4-BE49-F238E27FC236}">
                <a16:creationId xmlns:a16="http://schemas.microsoft.com/office/drawing/2014/main" id="{689EC488-9B5C-4133-AE6D-CCF5A99F40F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00014"/>
            <a:ext cx="2037806" cy="6024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2680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46" r:id="rId1"/>
    <p:sldLayoutId id="2147484447" r:id="rId2"/>
    <p:sldLayoutId id="2147484448" r:id="rId3"/>
    <p:sldLayoutId id="2147484449" r:id="rId4"/>
  </p:sldLayoutIdLst>
  <p:hf hdr="0" ftr="0" dt="0"/>
  <p:txStyles>
    <p:titleStyle>
      <a:lvl1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 kern="1200">
          <a:solidFill>
            <a:srgbClr val="224EA2"/>
          </a:solidFill>
          <a:latin typeface="Microsoft YaHei UI" panose="020B0503020204020204" pitchFamily="34" charset="-122"/>
          <a:ea typeface="Microsoft YaHei UI" panose="020B0503020204020204" pitchFamily="34" charset="-122"/>
          <a:cs typeface="+mj-cs"/>
        </a:defRPr>
      </a:lvl1pPr>
      <a:lvl2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2pPr>
      <a:lvl3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3pPr>
      <a:lvl4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4pPr>
      <a:lvl5pPr algn="ct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5pPr>
      <a:lvl6pPr marL="457200" algn="ctr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6pPr>
      <a:lvl7pPr marL="914400" algn="ctr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7pPr>
      <a:lvl8pPr marL="1371600" algn="ctr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8pPr>
      <a:lvl9pPr marL="1828800" algn="ctr" rtl="0" fontAlgn="base">
        <a:lnSpc>
          <a:spcPct val="90000"/>
        </a:lnSpc>
        <a:spcBef>
          <a:spcPct val="0"/>
        </a:spcBef>
        <a:spcAft>
          <a:spcPct val="0"/>
        </a:spcAft>
        <a:defRPr sz="3200" b="1">
          <a:solidFill>
            <a:srgbClr val="003399"/>
          </a:solidFill>
          <a:latin typeface="微軟正黑體" panose="020B0604030504040204" pitchFamily="34" charset="-120"/>
          <a:ea typeface="微軟正黑體" panose="020B0604030504040204" pitchFamily="34" charset="-120"/>
        </a:defRPr>
      </a:lvl9pPr>
    </p:titleStyle>
    <p:bodyStyle>
      <a:lvl1pPr marL="228600" indent="-228600" algn="l" rtl="0" eaLnBrk="0" fontAlgn="base" hangingPunct="0">
        <a:spcBef>
          <a:spcPts val="600"/>
        </a:spcBef>
        <a:spcAft>
          <a:spcPct val="0"/>
        </a:spcAft>
        <a:buFont typeface="Wingdings" panose="05000000000000000000" pitchFamily="2" charset="2"/>
        <a:buChar char="n"/>
        <a:defRPr sz="2800" b="1" kern="1200">
          <a:solidFill>
            <a:srgbClr val="003399"/>
          </a:solidFill>
          <a:latin typeface="+mn-lt"/>
          <a:ea typeface="+mn-ea"/>
          <a:cs typeface="+mn-cs"/>
        </a:defRPr>
      </a:lvl1pPr>
      <a:lvl2pPr marL="444500" indent="-228600" algn="l" rtl="0" eaLnBrk="0" fontAlgn="base" hangingPunct="0">
        <a:spcBef>
          <a:spcPts val="6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622300" indent="-228600" algn="l" rtl="0" eaLnBrk="0" fontAlgn="base" hangingPunct="0">
        <a:spcBef>
          <a:spcPts val="600"/>
        </a:spcBef>
        <a:spcAft>
          <a:spcPct val="0"/>
        </a:spcAft>
        <a:buFont typeface="Wingdings" panose="05000000000000000000" pitchFamily="2" charset="2"/>
        <a:buChar char="Ø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812800" indent="-228600" algn="l" rtl="0" eaLnBrk="0" fontAlgn="base" hangingPunct="0">
        <a:spcBef>
          <a:spcPts val="600"/>
        </a:spcBef>
        <a:spcAft>
          <a:spcPct val="0"/>
        </a:spcAft>
        <a:buFont typeface="Arial" panose="020B0604020202020204" pitchFamily="34" charset="0"/>
        <a:buChar char="−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990600" indent="-228600" algn="l" rtl="0" eaLnBrk="0" fontAlgn="base" hangingPunct="0">
        <a:spcBef>
          <a:spcPts val="600"/>
        </a:spcBef>
        <a:spcAft>
          <a:spcPct val="0"/>
        </a:spcAft>
        <a:buFont typeface="Arial" panose="020B0604020202020204" pitchFamily="34" charset="0"/>
        <a:buChar char="»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81.xml"/><Relationship Id="rId4" Type="http://schemas.openxmlformats.org/officeDocument/2006/relationships/image" Target="../media/image11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8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8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7" Type="http://schemas.microsoft.com/office/2007/relationships/hdphoto" Target="../media/hdphoto3.wdp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.png"/><Relationship Id="rId5" Type="http://schemas.microsoft.com/office/2007/relationships/hdphoto" Target="../media/hdphoto2.wdp"/><Relationship Id="rId4" Type="http://schemas.openxmlformats.org/officeDocument/2006/relationships/image" Target="../media/image13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8.png"/><Relationship Id="rId4" Type="http://schemas.openxmlformats.org/officeDocument/2006/relationships/image" Target="../media/image17.jpe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hyperlink" Target="https://twustariff.ey.gov.tw/" TargetMode="External"/><Relationship Id="rId3" Type="http://schemas.openxmlformats.org/officeDocument/2006/relationships/image" Target="../media/image20.jpeg"/><Relationship Id="rId7" Type="http://schemas.openxmlformats.org/officeDocument/2006/relationships/image" Target="../media/image23.jpe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png"/><Relationship Id="rId5" Type="http://schemas.openxmlformats.org/officeDocument/2006/relationships/image" Target="../media/image22.jpeg"/><Relationship Id="rId4" Type="http://schemas.openxmlformats.org/officeDocument/2006/relationships/image" Target="../media/image21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8" Type="http://schemas.microsoft.com/office/2007/relationships/hdphoto" Target="../media/hdphoto5.wdp"/><Relationship Id="rId13" Type="http://schemas.openxmlformats.org/officeDocument/2006/relationships/image" Target="../media/image36.png"/><Relationship Id="rId3" Type="http://schemas.openxmlformats.org/officeDocument/2006/relationships/image" Target="../media/image28.png"/><Relationship Id="rId7" Type="http://schemas.openxmlformats.org/officeDocument/2006/relationships/image" Target="../media/image31.png"/><Relationship Id="rId12" Type="http://schemas.openxmlformats.org/officeDocument/2006/relationships/image" Target="../media/image3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0.png"/><Relationship Id="rId11" Type="http://schemas.openxmlformats.org/officeDocument/2006/relationships/image" Target="../media/image34.png"/><Relationship Id="rId5" Type="http://schemas.openxmlformats.org/officeDocument/2006/relationships/image" Target="../media/image29.png"/><Relationship Id="rId15" Type="http://schemas.microsoft.com/office/2007/relationships/hdphoto" Target="../media/hdphoto6.wdp"/><Relationship Id="rId10" Type="http://schemas.openxmlformats.org/officeDocument/2006/relationships/image" Target="../media/image33.png"/><Relationship Id="rId4" Type="http://schemas.microsoft.com/office/2007/relationships/hdphoto" Target="../media/hdphoto4.wdp"/><Relationship Id="rId9" Type="http://schemas.openxmlformats.org/officeDocument/2006/relationships/image" Target="../media/image32.png"/><Relationship Id="rId14" Type="http://schemas.openxmlformats.org/officeDocument/2006/relationships/image" Target="../media/image37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png"/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9.png"/><Relationship Id="rId9" Type="http://schemas.microsoft.com/office/2007/relationships/hdphoto" Target="../media/hdphoto7.wdp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7" Type="http://schemas.openxmlformats.org/officeDocument/2006/relationships/image" Target="../media/image47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6.jpe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sv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2.svg"/><Relationship Id="rId4" Type="http://schemas.openxmlformats.org/officeDocument/2006/relationships/image" Target="../media/image5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-381000" y="5943600"/>
            <a:ext cx="12801600" cy="914400"/>
          </a:xfrm>
          <a:prstGeom prst="rect">
            <a:avLst/>
          </a:prstGeom>
          <a:solidFill>
            <a:srgbClr val="E4FC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04145558-79D1-421D-A0BD-219E175387C5}"/>
              </a:ext>
            </a:extLst>
          </p:cNvPr>
          <p:cNvSpPr txBox="1"/>
          <p:nvPr/>
        </p:nvSpPr>
        <p:spPr>
          <a:xfrm>
            <a:off x="-1" y="2136338"/>
            <a:ext cx="12192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TW" altLang="en-US" sz="48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一、</a:t>
            </a:r>
            <a:r>
              <a:rPr lang="zh-TW" altLang="zh-TW" sz="48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韌性特別預算</a:t>
            </a:r>
            <a:r>
              <a:rPr lang="zh-TW" altLang="en-US" sz="48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措施簡介</a:t>
            </a:r>
            <a:endParaRPr lang="en-US" altLang="zh-TW" sz="4800" b="1" dirty="0">
              <a:solidFill>
                <a:srgbClr val="008080"/>
              </a:solidFill>
              <a:latin typeface="Microsoft YaHei UI" panose="020B0503020204020204" pitchFamily="34" charset="-122"/>
              <a:ea typeface="Microsoft YaHei UI" panose="020B0503020204020204" pitchFamily="34" charset="-122"/>
            </a:endParaRPr>
          </a:p>
          <a:p>
            <a:pPr marL="633413" algn="ctr">
              <a:tabLst>
                <a:tab pos="534988" algn="l"/>
              </a:tabLst>
            </a:pPr>
            <a:r>
              <a:rPr lang="zh-TW" altLang="en-US" sz="48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及研發轉型補助介紹</a:t>
            </a:r>
            <a:endParaRPr lang="en-US" altLang="zh-TW" sz="4800" b="1" dirty="0">
              <a:solidFill>
                <a:srgbClr val="008080"/>
              </a:solidFill>
              <a:latin typeface="Microsoft YaHei UI" panose="020B0503020204020204" pitchFamily="34" charset="-122"/>
              <a:ea typeface="Microsoft YaHei UI" panose="020B0503020204020204" pitchFamily="34" charset="-122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8412D7E3-D152-AEA4-CA65-78CCF2CC77D2}"/>
              </a:ext>
            </a:extLst>
          </p:cNvPr>
          <p:cNvSpPr/>
          <p:nvPr/>
        </p:nvSpPr>
        <p:spPr>
          <a:xfrm>
            <a:off x="-228600" y="5337560"/>
            <a:ext cx="12191999" cy="106324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717550" indent="-717550" algn="ctr" rtl="0">
              <a:lnSpc>
                <a:spcPts val="4000"/>
              </a:lnSpc>
              <a:defRPr/>
            </a:pPr>
            <a:r>
              <a:rPr lang="zh-TW" altLang="en-US" sz="2400" b="1" kern="1200" spc="300" dirty="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產業發展署</a:t>
            </a:r>
            <a:endParaRPr lang="en-US" altLang="zh-TW" sz="2400" b="1" kern="1200" spc="300" dirty="0">
              <a:solidFill>
                <a:schemeClr val="tx1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717550" indent="-717550" algn="ctr" rtl="0">
              <a:lnSpc>
                <a:spcPts val="4000"/>
              </a:lnSpc>
              <a:defRPr/>
            </a:pPr>
            <a:r>
              <a:rPr lang="en-US" altLang="zh-TW" sz="2400" b="1" kern="1200" spc="300" dirty="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114</a:t>
            </a:r>
            <a:r>
              <a:rPr lang="zh-TW" altLang="en-US" sz="2400" b="1" kern="1200" spc="300" dirty="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年</a:t>
            </a:r>
            <a:r>
              <a:rPr lang="en-US" altLang="zh-TW" sz="2400" b="1" kern="1200" spc="300" dirty="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12</a:t>
            </a:r>
            <a:r>
              <a:rPr lang="zh-TW" altLang="en-US" sz="2400" b="1" kern="1200" spc="300" dirty="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月</a:t>
            </a:r>
            <a:endParaRPr lang="en-US" altLang="zh-TW" sz="2400" b="1" kern="1200" spc="300" dirty="0">
              <a:solidFill>
                <a:schemeClr val="tx1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3" name="文字方塊 2">
            <a:extLst>
              <a:ext uri="{FF2B5EF4-FFF2-40B4-BE49-F238E27FC236}">
                <a16:creationId xmlns:a16="http://schemas.microsoft.com/office/drawing/2014/main" id="{20E62089-D33B-4B2F-0D77-1F3BEFCB2949}"/>
              </a:ext>
            </a:extLst>
          </p:cNvPr>
          <p:cNvSpPr txBox="1"/>
          <p:nvPr/>
        </p:nvSpPr>
        <p:spPr>
          <a:xfrm>
            <a:off x="-609600" y="3664803"/>
            <a:ext cx="12192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TW" altLang="en-US" sz="48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二、產業競爭力輔導團</a:t>
            </a:r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1</a:t>
            </a:fld>
            <a:endParaRPr lang="en-US" altLang="zh-TW" sz="1400" spc="-5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DAFDA-984B-5441-EDC4-488545763C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字方塊 1">
            <a:extLst>
              <a:ext uri="{FF2B5EF4-FFF2-40B4-BE49-F238E27FC236}">
                <a16:creationId xmlns:a16="http://schemas.microsoft.com/office/drawing/2014/main" id="{B5DD2A20-B880-B264-0CD3-266EB7A890AD}"/>
              </a:ext>
            </a:extLst>
          </p:cNvPr>
          <p:cNvSpPr txBox="1"/>
          <p:nvPr/>
        </p:nvSpPr>
        <p:spPr>
          <a:xfrm>
            <a:off x="-12192" y="2971800"/>
            <a:ext cx="121920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TW" altLang="en-US" sz="54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一、</a:t>
            </a:r>
            <a:r>
              <a:rPr lang="zh-TW" altLang="zh-TW" sz="54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韌性特別預算</a:t>
            </a:r>
            <a:r>
              <a:rPr lang="zh-TW" altLang="en-US" sz="54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措施簡介</a:t>
            </a:r>
            <a:endParaRPr lang="en-US" altLang="zh-TW" sz="5400" b="1" dirty="0">
              <a:solidFill>
                <a:srgbClr val="008080"/>
              </a:solidFill>
              <a:latin typeface="Microsoft YaHei UI" panose="020B0503020204020204" pitchFamily="34" charset="-122"/>
              <a:ea typeface="Microsoft YaHei UI" panose="020B0503020204020204" pitchFamily="34" charset="-122"/>
            </a:endParaRPr>
          </a:p>
          <a:p>
            <a:pPr marL="633413" algn="ctr">
              <a:tabLst>
                <a:tab pos="450850" algn="l"/>
              </a:tabLst>
            </a:pPr>
            <a:r>
              <a:rPr lang="zh-TW" altLang="en-US" sz="54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及研發轉型補助介紹</a:t>
            </a:r>
          </a:p>
        </p:txBody>
      </p:sp>
      <p:sp>
        <p:nvSpPr>
          <p:cNvPr id="3" name="矩形 2"/>
          <p:cNvSpPr/>
          <p:nvPr/>
        </p:nvSpPr>
        <p:spPr>
          <a:xfrm>
            <a:off x="-381000" y="5943600"/>
            <a:ext cx="12801600" cy="914400"/>
          </a:xfrm>
          <a:prstGeom prst="rect">
            <a:avLst/>
          </a:prstGeom>
          <a:solidFill>
            <a:srgbClr val="E4FC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2</a:t>
            </a:fld>
            <a:endParaRPr lang="en-US" altLang="zh-TW" sz="1400" spc="-50" dirty="0"/>
          </a:p>
        </p:txBody>
      </p:sp>
    </p:spTree>
    <p:extLst>
      <p:ext uri="{BB962C8B-B14F-4D97-AF65-F5344CB8AC3E}">
        <p14:creationId xmlns:p14="http://schemas.microsoft.com/office/powerpoint/2010/main" val="53194762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5">
            <a:extLst>
              <a:ext uri="{FF2B5EF4-FFF2-40B4-BE49-F238E27FC236}">
                <a16:creationId xmlns:a16="http://schemas.microsoft.com/office/drawing/2014/main" id="{F47817A9-B908-B26B-2B8B-83A11D568AD2}"/>
              </a:ext>
            </a:extLst>
          </p:cNvPr>
          <p:cNvSpPr txBox="1"/>
          <p:nvPr/>
        </p:nvSpPr>
        <p:spPr>
          <a:xfrm flipH="1">
            <a:off x="0" y="2750403"/>
            <a:ext cx="12192000" cy="830997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4800" b="1" kern="1200" spc="300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支持產業</a:t>
            </a:r>
            <a:r>
              <a:rPr kumimoji="0" lang="zh-TW" altLang="en-US" sz="4800" b="1" i="0" u="none" strike="noStrike" kern="1200" cap="none" spc="3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措施簡介</a:t>
            </a:r>
            <a:endParaRPr kumimoji="0" lang="en-US" altLang="zh-TW" sz="4800" b="1" i="0" u="none" strike="noStrike" kern="1200" cap="none" spc="30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5" name="投影片編號版面配置區 3"/>
          <p:cNvSpPr txBox="1">
            <a:spLocks/>
          </p:cNvSpPr>
          <p:nvPr/>
        </p:nvSpPr>
        <p:spPr>
          <a:xfrm>
            <a:off x="11277600" y="6353885"/>
            <a:ext cx="556386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18745" marR="0" lvl="0" indent="0" algn="ctr" defTabSz="914400" eaLnBrk="1" fontAlgn="auto" latinLnBrk="0" hangingPunct="1">
              <a:lnSpc>
                <a:spcPct val="100000"/>
              </a:lnSpc>
              <a:spcBef>
                <a:spcPts val="2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1D60167-4931-47E6-BA6A-407CBD079E47}" type="slidenum">
              <a:rPr kumimoji="0" lang="en-US" altLang="zh-TW" sz="1400" b="1" i="0" u="none" strike="noStrike" kern="0" cap="none" spc="-50" normalizeH="0" baseline="0" noProof="0" smtClean="0">
                <a:ln>
                  <a:noFill/>
                </a:ln>
                <a:solidFill>
                  <a:srgbClr val="767676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YaHei" panose="020B0503020204020204" pitchFamily="34" charset="-122"/>
              </a:rPr>
              <a:pPr marL="118745" marR="0" lvl="0" indent="0" algn="ctr" defTabSz="914400" eaLnBrk="1" fontAlgn="auto" latinLnBrk="0" hangingPunct="1">
                <a:lnSpc>
                  <a:spcPct val="100000"/>
                </a:lnSpc>
                <a:spcBef>
                  <a:spcPts val="2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altLang="zh-TW" sz="1400" b="1" i="0" u="none" strike="noStrike" kern="0" cap="none" spc="-50" normalizeH="0" baseline="0" noProof="0" dirty="0">
              <a:ln>
                <a:noFill/>
              </a:ln>
              <a:solidFill>
                <a:srgbClr val="767676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Microsoft YaHei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77751721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25">
            <a:extLst>
              <a:ext uri="{FF2B5EF4-FFF2-40B4-BE49-F238E27FC236}">
                <a16:creationId xmlns:a16="http://schemas.microsoft.com/office/drawing/2014/main" id="{BBB37E1F-C714-4983-AB4F-0C7D5A9C507F}"/>
              </a:ext>
            </a:extLst>
          </p:cNvPr>
          <p:cNvSpPr txBox="1"/>
          <p:nvPr/>
        </p:nvSpPr>
        <p:spPr>
          <a:xfrm flipH="1">
            <a:off x="0" y="205983"/>
            <a:ext cx="12192000" cy="830997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800" b="1" i="0" u="none" strike="noStrike" kern="1200" cap="none" spc="3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美國對臺灣對等關稅現況</a:t>
            </a:r>
            <a:endParaRPr kumimoji="0" lang="en-US" altLang="zh-TW" sz="4800" b="1" i="0" u="none" strike="noStrike" kern="1200" cap="none" spc="30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16" name="矩形: 圓角 15">
            <a:extLst>
              <a:ext uri="{FF2B5EF4-FFF2-40B4-BE49-F238E27FC236}">
                <a16:creationId xmlns:a16="http://schemas.microsoft.com/office/drawing/2014/main" id="{E7B2898F-A541-43A2-A22A-B41745D533CA}"/>
              </a:ext>
            </a:extLst>
          </p:cNvPr>
          <p:cNvSpPr/>
          <p:nvPr/>
        </p:nvSpPr>
        <p:spPr>
          <a:xfrm>
            <a:off x="228600" y="3505200"/>
            <a:ext cx="11689358" cy="1241911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Arial" pitchFamily="34" charset="0"/>
            </a:endParaRP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975E2598-469E-2691-8716-F386B855F1BC}"/>
              </a:ext>
            </a:extLst>
          </p:cNvPr>
          <p:cNvSpPr txBox="1"/>
          <p:nvPr/>
        </p:nvSpPr>
        <p:spPr>
          <a:xfrm>
            <a:off x="680272" y="3575556"/>
            <a:ext cx="1100768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臺灣對等關稅由</a:t>
            </a:r>
            <a:r>
              <a:rPr kumimoji="0" lang="en-US" altLang="zh-TW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32%</a:t>
            </a: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暫時降至</a:t>
            </a:r>
            <a:r>
              <a:rPr kumimoji="0" lang="en-US" altLang="zh-TW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20%</a:t>
            </a:r>
            <a:endParaRPr kumimoji="0" lang="zh-TW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72" name="矩形: 圓角 71">
            <a:extLst>
              <a:ext uri="{FF2B5EF4-FFF2-40B4-BE49-F238E27FC236}">
                <a16:creationId xmlns:a16="http://schemas.microsoft.com/office/drawing/2014/main" id="{56A100F6-798F-4BB0-87FB-5151B200DE5A}"/>
              </a:ext>
            </a:extLst>
          </p:cNvPr>
          <p:cNvSpPr/>
          <p:nvPr/>
        </p:nvSpPr>
        <p:spPr>
          <a:xfrm>
            <a:off x="228601" y="4902125"/>
            <a:ext cx="11689358" cy="1241911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Arial" pitchFamily="34" charset="0"/>
            </a:endParaRPr>
          </a:p>
        </p:txBody>
      </p:sp>
      <p:sp>
        <p:nvSpPr>
          <p:cNvPr id="73" name="文字方塊 72">
            <a:extLst>
              <a:ext uri="{FF2B5EF4-FFF2-40B4-BE49-F238E27FC236}">
                <a16:creationId xmlns:a16="http://schemas.microsoft.com/office/drawing/2014/main" id="{783AE5E0-5750-4CDF-9DE2-46BDA0BE5013}"/>
              </a:ext>
            </a:extLst>
          </p:cNvPr>
          <p:cNvSpPr txBox="1"/>
          <p:nvPr/>
        </p:nvSpPr>
        <p:spPr>
          <a:xfrm>
            <a:off x="182906" y="5116542"/>
            <a:ext cx="119634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8/1</a:t>
            </a: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公告「因應國際情勢強化經濟社會及民生國安韌性特別條例」</a:t>
            </a:r>
            <a:endParaRPr kumimoji="0" lang="en-US" altLang="zh-TW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實施期間自</a:t>
            </a:r>
            <a:r>
              <a:rPr kumimoji="0" lang="en-US" altLang="zh-TW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114.3.12</a:t>
            </a:r>
            <a:r>
              <a:rPr kumimoji="0" lang="zh-TW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起至</a:t>
            </a:r>
            <a:r>
              <a:rPr kumimoji="0" lang="en-US" altLang="zh-TW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116.12.31</a:t>
            </a:r>
            <a:r>
              <a:rPr kumimoji="0" lang="zh-TW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止</a:t>
            </a:r>
          </a:p>
        </p:txBody>
      </p:sp>
      <p:pic>
        <p:nvPicPr>
          <p:cNvPr id="91" name="圖片 90">
            <a:extLst>
              <a:ext uri="{FF2B5EF4-FFF2-40B4-BE49-F238E27FC236}">
                <a16:creationId xmlns:a16="http://schemas.microsoft.com/office/drawing/2014/main" id="{0D302B3F-50A3-4C2B-A60E-DB2A4D964B4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238" y="93526"/>
            <a:ext cx="1722442" cy="432732"/>
          </a:xfrm>
          <a:prstGeom prst="rect">
            <a:avLst/>
          </a:prstGeom>
        </p:spPr>
      </p:pic>
      <p:sp>
        <p:nvSpPr>
          <p:cNvPr id="9" name="文字方塊 8">
            <a:extLst>
              <a:ext uri="{FF2B5EF4-FFF2-40B4-BE49-F238E27FC236}">
                <a16:creationId xmlns:a16="http://schemas.microsoft.com/office/drawing/2014/main" id="{DFD4B756-56DA-A71D-B0D5-B4D40EC55D91}"/>
              </a:ext>
            </a:extLst>
          </p:cNvPr>
          <p:cNvSpPr txBox="1"/>
          <p:nvPr/>
        </p:nvSpPr>
        <p:spPr>
          <a:xfrm>
            <a:off x="667195" y="4063925"/>
            <a:ext cx="11020759" cy="58105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TW"/>
            </a:defPPr>
            <a:lvl1pPr marL="265113" algn="ctr">
              <a:lnSpc>
                <a:spcPct val="150000"/>
              </a:lnSpc>
              <a:spcBef>
                <a:spcPts val="600"/>
              </a:spcBef>
              <a:spcAft>
                <a:spcPts val="1200"/>
              </a:spcAft>
              <a:defRPr sz="2400">
                <a:latin typeface="Microsoft YaHei" panose="020B0503020204020204" pitchFamily="34" charset="-122"/>
                <a:ea typeface="Microsoft YaHei" panose="020B0503020204020204" pitchFamily="34" charset="-122"/>
              </a:defRPr>
            </a:lvl1pPr>
          </a:lstStyle>
          <a:p>
            <a:pPr marL="265113" marR="0" lvl="0" indent="0" algn="ctr" defTabSz="914400" rtl="0" eaLnBrk="1" fontAlgn="auto" latinLnBrk="0" hangingPunct="1">
              <a:lnSpc>
                <a:spcPct val="15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輸美產品關稅稅率計算方式係採產品原有關稅再加上對等關稅</a:t>
            </a:r>
          </a:p>
        </p:txBody>
      </p:sp>
      <p:sp>
        <p:nvSpPr>
          <p:cNvPr id="5" name="向右箭號 46">
            <a:extLst>
              <a:ext uri="{FF2B5EF4-FFF2-40B4-BE49-F238E27FC236}">
                <a16:creationId xmlns:a16="http://schemas.microsoft.com/office/drawing/2014/main" id="{88B0390E-33DC-2E2E-6E31-C83C6A6D1356}"/>
              </a:ext>
            </a:extLst>
          </p:cNvPr>
          <p:cNvSpPr/>
          <p:nvPr/>
        </p:nvSpPr>
        <p:spPr bwMode="auto">
          <a:xfrm>
            <a:off x="1570874" y="1358609"/>
            <a:ext cx="10534987" cy="456174"/>
          </a:xfrm>
          <a:prstGeom prst="rightArrow">
            <a:avLst/>
          </a:prstGeom>
          <a:gradFill flip="none" rotWithShape="1">
            <a:gsLst>
              <a:gs pos="0">
                <a:schemeClr val="accent4">
                  <a:lumMod val="20000"/>
                  <a:lumOff val="80000"/>
                </a:schemeClr>
              </a:gs>
              <a:gs pos="100000">
                <a:schemeClr val="accent4">
                  <a:lumMod val="50000"/>
                </a:schemeClr>
              </a:gs>
            </a:gsLst>
            <a:lin ang="2700000" scaled="1"/>
            <a:tileRect/>
          </a:gra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27669072-0A56-8FC4-04B9-AE917A75AB2D}"/>
              </a:ext>
            </a:extLst>
          </p:cNvPr>
          <p:cNvSpPr/>
          <p:nvPr/>
        </p:nvSpPr>
        <p:spPr>
          <a:xfrm>
            <a:off x="167083" y="1260298"/>
            <a:ext cx="1237507" cy="202873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對等關稅發展</a:t>
            </a:r>
          </a:p>
        </p:txBody>
      </p:sp>
      <p:pic>
        <p:nvPicPr>
          <p:cNvPr id="38" name="圖片 37">
            <a:extLst>
              <a:ext uri="{FF2B5EF4-FFF2-40B4-BE49-F238E27FC236}">
                <a16:creationId xmlns:a16="http://schemas.microsoft.com/office/drawing/2014/main" id="{CD84208D-9533-4D2C-A32F-0DD0F64DA2B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clrChange>
              <a:clrFrom>
                <a:srgbClr val="F8FAFB"/>
              </a:clrFrom>
              <a:clrTo>
                <a:srgbClr val="F8FAFB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546996" y="1295184"/>
            <a:ext cx="405449" cy="684699"/>
          </a:xfrm>
          <a:prstGeom prst="rect">
            <a:avLst/>
          </a:prstGeom>
        </p:spPr>
      </p:pic>
      <p:pic>
        <p:nvPicPr>
          <p:cNvPr id="61" name="圖片 60">
            <a:extLst>
              <a:ext uri="{FF2B5EF4-FFF2-40B4-BE49-F238E27FC236}">
                <a16:creationId xmlns:a16="http://schemas.microsoft.com/office/drawing/2014/main" id="{A2F49130-6F4C-4A28-AD56-A3C03AA499D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clrChange>
              <a:clrFrom>
                <a:srgbClr val="F8FAFB"/>
              </a:clrFrom>
              <a:clrTo>
                <a:srgbClr val="F8FAFB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4184374" y="1292248"/>
            <a:ext cx="405449" cy="684699"/>
          </a:xfrm>
          <a:prstGeom prst="rect">
            <a:avLst/>
          </a:prstGeom>
        </p:spPr>
      </p:pic>
      <p:pic>
        <p:nvPicPr>
          <p:cNvPr id="62" name="圖片 61">
            <a:extLst>
              <a:ext uri="{FF2B5EF4-FFF2-40B4-BE49-F238E27FC236}">
                <a16:creationId xmlns:a16="http://schemas.microsoft.com/office/drawing/2014/main" id="{14726552-7E73-4D67-AEC6-EB15BAB5EF8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clrChange>
              <a:clrFrom>
                <a:srgbClr val="F8FAFB"/>
              </a:clrFrom>
              <a:clrTo>
                <a:srgbClr val="F8FAFB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6821752" y="1287716"/>
            <a:ext cx="405449" cy="684699"/>
          </a:xfrm>
          <a:prstGeom prst="rect">
            <a:avLst/>
          </a:prstGeom>
        </p:spPr>
      </p:pic>
      <p:pic>
        <p:nvPicPr>
          <p:cNvPr id="63" name="圖片 62">
            <a:extLst>
              <a:ext uri="{FF2B5EF4-FFF2-40B4-BE49-F238E27FC236}">
                <a16:creationId xmlns:a16="http://schemas.microsoft.com/office/drawing/2014/main" id="{29B28D65-F67D-4ADD-B0CF-8F2159C570A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clrChange>
              <a:clrFrom>
                <a:srgbClr val="F8FAFB"/>
              </a:clrFrom>
              <a:clrTo>
                <a:srgbClr val="F8FAFB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9459130" y="1287717"/>
            <a:ext cx="405449" cy="684699"/>
          </a:xfrm>
          <a:prstGeom prst="rect">
            <a:avLst/>
          </a:prstGeom>
        </p:spPr>
      </p:pic>
      <p:grpSp>
        <p:nvGrpSpPr>
          <p:cNvPr id="18" name="群組 17">
            <a:extLst>
              <a:ext uri="{FF2B5EF4-FFF2-40B4-BE49-F238E27FC236}">
                <a16:creationId xmlns:a16="http://schemas.microsoft.com/office/drawing/2014/main" id="{227E32AA-AC35-4B1A-BAC5-989CB17EF262}"/>
              </a:ext>
            </a:extLst>
          </p:cNvPr>
          <p:cNvGrpSpPr/>
          <p:nvPr/>
        </p:nvGrpSpPr>
        <p:grpSpPr>
          <a:xfrm>
            <a:off x="1617695" y="1814782"/>
            <a:ext cx="2051720" cy="1449765"/>
            <a:chOff x="1617695" y="1822249"/>
            <a:chExt cx="2051720" cy="1449765"/>
          </a:xfrm>
        </p:grpSpPr>
        <p:grpSp>
          <p:nvGrpSpPr>
            <p:cNvPr id="40" name="群組 39">
              <a:extLst>
                <a:ext uri="{FF2B5EF4-FFF2-40B4-BE49-F238E27FC236}">
                  <a16:creationId xmlns:a16="http://schemas.microsoft.com/office/drawing/2014/main" id="{1F1BCD76-5194-4C72-AF5A-998C19383EF1}"/>
                </a:ext>
              </a:extLst>
            </p:cNvPr>
            <p:cNvGrpSpPr/>
            <p:nvPr/>
          </p:nvGrpSpPr>
          <p:grpSpPr>
            <a:xfrm>
              <a:off x="1617695" y="1822249"/>
              <a:ext cx="2051720" cy="1449765"/>
              <a:chOff x="1919888" y="2506718"/>
              <a:chExt cx="1650804" cy="1026301"/>
            </a:xfrm>
          </p:grpSpPr>
          <p:sp>
            <p:nvSpPr>
              <p:cNvPr id="44" name="Rectangle: Rounded Corners 16">
                <a:extLst>
                  <a:ext uri="{FF2B5EF4-FFF2-40B4-BE49-F238E27FC236}">
                    <a16:creationId xmlns:a16="http://schemas.microsoft.com/office/drawing/2014/main" id="{3A8148B7-786F-48DD-A7D8-F077795C8133}"/>
                  </a:ext>
                </a:extLst>
              </p:cNvPr>
              <p:cNvSpPr/>
              <p:nvPr/>
            </p:nvSpPr>
            <p:spPr>
              <a:xfrm>
                <a:off x="1919888" y="2534172"/>
                <a:ext cx="1640142" cy="998847"/>
              </a:xfrm>
              <a:prstGeom prst="roundRect">
                <a:avLst>
                  <a:gd name="adj" fmla="val 12269"/>
                </a:avLst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bg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22855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C121D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" name="Rectangle: Rounded Corners 19">
                <a:extLst>
                  <a:ext uri="{FF2B5EF4-FFF2-40B4-BE49-F238E27FC236}">
                    <a16:creationId xmlns:a16="http://schemas.microsoft.com/office/drawing/2014/main" id="{E99270C3-55E2-4846-8805-3F5A8E8B6E75}"/>
                  </a:ext>
                </a:extLst>
              </p:cNvPr>
              <p:cNvSpPr/>
              <p:nvPr/>
            </p:nvSpPr>
            <p:spPr bwMode="auto">
              <a:xfrm>
                <a:off x="1924452" y="2506718"/>
                <a:ext cx="1646240" cy="335955"/>
              </a:xfrm>
              <a:prstGeom prst="roundRect">
                <a:avLst>
                  <a:gd name="adj" fmla="val 50000"/>
                </a:avLst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ffectLst>
                <a:outerShdw blurRad="139700" dist="190500" dir="7680000" sx="109000" sy="109000" algn="t" rotWithShape="0">
                  <a:schemeClr val="tx1">
                    <a:alpha val="33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C121D"/>
                    </a:solidFill>
                    <a:effectLst/>
                    <a:uLnTx/>
                    <a:uFillTx/>
                    <a:latin typeface="Microsoft YaHei" panose="020B0503020204020204" pitchFamily="34" charset="-122"/>
                    <a:ea typeface="Microsoft YaHei" panose="020B0503020204020204" pitchFamily="34" charset="-122"/>
                    <a:cs typeface="Arial" panose="020B0604020202020204" pitchFamily="34" charset="0"/>
                  </a:rPr>
                  <a:t>4/5</a:t>
                </a:r>
              </a:p>
            </p:txBody>
          </p:sp>
        </p:grpSp>
        <p:sp>
          <p:nvSpPr>
            <p:cNvPr id="43" name="TextBox 8">
              <a:extLst>
                <a:ext uri="{FF2B5EF4-FFF2-40B4-BE49-F238E27FC236}">
                  <a16:creationId xmlns:a16="http://schemas.microsoft.com/office/drawing/2014/main" id="{55970515-3464-4716-A165-05DED371F462}"/>
                </a:ext>
              </a:extLst>
            </p:cNvPr>
            <p:cNvSpPr txBox="1"/>
            <p:nvPr/>
          </p:nvSpPr>
          <p:spPr>
            <a:xfrm>
              <a:off x="1617695" y="2362199"/>
              <a:ext cx="203847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TW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icrosoft YaHei" panose="020B0503020204020204" pitchFamily="34" charset="-122"/>
                  <a:ea typeface="Microsoft YaHei" panose="020B0503020204020204" pitchFamily="34" charset="-122"/>
                  <a:cs typeface="+mn-cs"/>
                </a:rPr>
                <a:t>所有國家</a:t>
              </a:r>
              <a:endParaRPr kumimoji="0" lang="en-US" altLang="zh-TW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endParaRPr>
            </a:p>
            <a:p>
              <a:pPr marL="0" marR="0" lvl="0" indent="0" algn="ct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TW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icrosoft YaHei" panose="020B0503020204020204" pitchFamily="34" charset="-122"/>
                  <a:ea typeface="Microsoft YaHei" panose="020B0503020204020204" pitchFamily="34" charset="-122"/>
                  <a:cs typeface="+mn-cs"/>
                </a:rPr>
                <a:t>加徵關稅</a:t>
              </a: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icrosoft YaHei" panose="020B0503020204020204" pitchFamily="34" charset="-122"/>
                  <a:ea typeface="Microsoft YaHei" panose="020B0503020204020204" pitchFamily="34" charset="-122"/>
                  <a:cs typeface="+mn-cs"/>
                </a:rPr>
                <a:t>10%</a:t>
              </a:r>
            </a:p>
          </p:txBody>
        </p:sp>
      </p:grpSp>
      <p:grpSp>
        <p:nvGrpSpPr>
          <p:cNvPr id="15" name="群組 14">
            <a:extLst>
              <a:ext uri="{FF2B5EF4-FFF2-40B4-BE49-F238E27FC236}">
                <a16:creationId xmlns:a16="http://schemas.microsoft.com/office/drawing/2014/main" id="{56CAA9EF-B314-4C29-A690-DA98DB911E0D}"/>
              </a:ext>
            </a:extLst>
          </p:cNvPr>
          <p:cNvGrpSpPr/>
          <p:nvPr/>
        </p:nvGrpSpPr>
        <p:grpSpPr>
          <a:xfrm>
            <a:off x="4201407" y="1814782"/>
            <a:ext cx="2051720" cy="1449765"/>
            <a:chOff x="4372129" y="1819313"/>
            <a:chExt cx="2051720" cy="1449765"/>
          </a:xfrm>
        </p:grpSpPr>
        <p:grpSp>
          <p:nvGrpSpPr>
            <p:cNvPr id="47" name="群組 46">
              <a:extLst>
                <a:ext uri="{FF2B5EF4-FFF2-40B4-BE49-F238E27FC236}">
                  <a16:creationId xmlns:a16="http://schemas.microsoft.com/office/drawing/2014/main" id="{077CE904-B6E7-4188-937D-C45C955A003D}"/>
                </a:ext>
              </a:extLst>
            </p:cNvPr>
            <p:cNvGrpSpPr/>
            <p:nvPr/>
          </p:nvGrpSpPr>
          <p:grpSpPr>
            <a:xfrm>
              <a:off x="4372129" y="1819313"/>
              <a:ext cx="2051720" cy="1449765"/>
              <a:chOff x="1919888" y="2506718"/>
              <a:chExt cx="1650804" cy="1026301"/>
            </a:xfrm>
          </p:grpSpPr>
          <p:sp>
            <p:nvSpPr>
              <p:cNvPr id="49" name="Rectangle: Rounded Corners 16">
                <a:extLst>
                  <a:ext uri="{FF2B5EF4-FFF2-40B4-BE49-F238E27FC236}">
                    <a16:creationId xmlns:a16="http://schemas.microsoft.com/office/drawing/2014/main" id="{C564FE1D-DB70-40B1-85CE-DFD1AAA40795}"/>
                  </a:ext>
                </a:extLst>
              </p:cNvPr>
              <p:cNvSpPr/>
              <p:nvPr/>
            </p:nvSpPr>
            <p:spPr>
              <a:xfrm>
                <a:off x="1919888" y="2534172"/>
                <a:ext cx="1640142" cy="998847"/>
              </a:xfrm>
              <a:prstGeom prst="roundRect">
                <a:avLst>
                  <a:gd name="adj" fmla="val 12269"/>
                </a:avLst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bg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22855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C121D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" name="Rectangle: Rounded Corners 19">
                <a:extLst>
                  <a:ext uri="{FF2B5EF4-FFF2-40B4-BE49-F238E27FC236}">
                    <a16:creationId xmlns:a16="http://schemas.microsoft.com/office/drawing/2014/main" id="{AE094DCE-5347-498F-A048-20AE3EA3861A}"/>
                  </a:ext>
                </a:extLst>
              </p:cNvPr>
              <p:cNvSpPr/>
              <p:nvPr/>
            </p:nvSpPr>
            <p:spPr bwMode="auto">
              <a:xfrm>
                <a:off x="1924452" y="2506718"/>
                <a:ext cx="1646240" cy="335955"/>
              </a:xfrm>
              <a:prstGeom prst="roundRect">
                <a:avLst>
                  <a:gd name="adj" fmla="val 50000"/>
                </a:avLst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ffectLst>
                <a:outerShdw blurRad="139700" dist="190500" dir="7680000" sx="109000" sy="109000" algn="t" rotWithShape="0">
                  <a:schemeClr val="tx1">
                    <a:alpha val="33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zh-TW" b="1" kern="1200" dirty="0">
                    <a:solidFill>
                      <a:srgbClr val="0C121D"/>
                    </a:solidFill>
                    <a:latin typeface="Microsoft YaHei" panose="020B0503020204020204" pitchFamily="34" charset="-122"/>
                    <a:ea typeface="Microsoft YaHei" panose="020B0503020204020204" pitchFamily="34" charset="-122"/>
                    <a:cs typeface="Arial" panose="020B0604020202020204" pitchFamily="34" charset="0"/>
                  </a:rPr>
                  <a:t>4/10</a:t>
                </a:r>
              </a:p>
            </p:txBody>
          </p:sp>
        </p:grpSp>
        <p:sp>
          <p:nvSpPr>
            <p:cNvPr id="48" name="TextBox 8">
              <a:extLst>
                <a:ext uri="{FF2B5EF4-FFF2-40B4-BE49-F238E27FC236}">
                  <a16:creationId xmlns:a16="http://schemas.microsoft.com/office/drawing/2014/main" id="{E2CA9AE7-5B62-4CF6-B9A8-4EBD08B44513}"/>
                </a:ext>
              </a:extLst>
            </p:cNvPr>
            <p:cNvSpPr txBox="1"/>
            <p:nvPr/>
          </p:nvSpPr>
          <p:spPr>
            <a:xfrm>
              <a:off x="4372129" y="2362199"/>
              <a:ext cx="204604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TW" altLang="en-US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暫緩對等</a:t>
              </a:r>
              <a:endParaRPr lang="en-US" altLang="zh-TW" b="1" kern="1200" dirty="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  <a:p>
              <a:pPr marL="0" marR="0" lvl="0" indent="0" algn="ct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TW" altLang="en-US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關稅</a:t>
              </a:r>
              <a:r>
                <a:rPr lang="en-US" altLang="zh-TW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90</a:t>
              </a:r>
              <a:r>
                <a:rPr lang="zh-TW" altLang="en-US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天</a:t>
              </a:r>
              <a:r>
                <a:rPr lang="en-US" altLang="zh-TW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10%</a:t>
              </a:r>
              <a:endPara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endParaRPr>
            </a:p>
          </p:txBody>
        </p:sp>
      </p:grpSp>
      <p:grpSp>
        <p:nvGrpSpPr>
          <p:cNvPr id="14" name="群組 13">
            <a:extLst>
              <a:ext uri="{FF2B5EF4-FFF2-40B4-BE49-F238E27FC236}">
                <a16:creationId xmlns:a16="http://schemas.microsoft.com/office/drawing/2014/main" id="{CC1889E0-A59B-4DE1-89A5-7CEBA7EAEB01}"/>
              </a:ext>
            </a:extLst>
          </p:cNvPr>
          <p:cNvGrpSpPr/>
          <p:nvPr/>
        </p:nvGrpSpPr>
        <p:grpSpPr>
          <a:xfrm>
            <a:off x="6785119" y="1814782"/>
            <a:ext cx="2160943" cy="1470746"/>
            <a:chOff x="6934200" y="1814782"/>
            <a:chExt cx="2160943" cy="1470746"/>
          </a:xfrm>
        </p:grpSpPr>
        <p:grpSp>
          <p:nvGrpSpPr>
            <p:cNvPr id="53" name="群組 52">
              <a:extLst>
                <a:ext uri="{FF2B5EF4-FFF2-40B4-BE49-F238E27FC236}">
                  <a16:creationId xmlns:a16="http://schemas.microsoft.com/office/drawing/2014/main" id="{616FDEFC-8B15-4287-8878-1DAB5103B5DA}"/>
                </a:ext>
              </a:extLst>
            </p:cNvPr>
            <p:cNvGrpSpPr/>
            <p:nvPr/>
          </p:nvGrpSpPr>
          <p:grpSpPr>
            <a:xfrm>
              <a:off x="6985975" y="1814782"/>
              <a:ext cx="2051720" cy="1449764"/>
              <a:chOff x="1919888" y="2506718"/>
              <a:chExt cx="1650804" cy="1026301"/>
            </a:xfrm>
          </p:grpSpPr>
          <p:sp>
            <p:nvSpPr>
              <p:cNvPr id="55" name="Rectangle: Rounded Corners 16">
                <a:extLst>
                  <a:ext uri="{FF2B5EF4-FFF2-40B4-BE49-F238E27FC236}">
                    <a16:creationId xmlns:a16="http://schemas.microsoft.com/office/drawing/2014/main" id="{109D52BC-61B8-4DAB-AF6B-E04C73D7DC41}"/>
                  </a:ext>
                </a:extLst>
              </p:cNvPr>
              <p:cNvSpPr/>
              <p:nvPr/>
            </p:nvSpPr>
            <p:spPr>
              <a:xfrm>
                <a:off x="1919888" y="2534172"/>
                <a:ext cx="1640142" cy="998847"/>
              </a:xfrm>
              <a:prstGeom prst="roundRect">
                <a:avLst>
                  <a:gd name="adj" fmla="val 12269"/>
                </a:avLst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bg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22855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C121D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" name="Rectangle: Rounded Corners 19">
                <a:extLst>
                  <a:ext uri="{FF2B5EF4-FFF2-40B4-BE49-F238E27FC236}">
                    <a16:creationId xmlns:a16="http://schemas.microsoft.com/office/drawing/2014/main" id="{9D4C9782-AE4F-4333-9B4B-126E6DBB48C4}"/>
                  </a:ext>
                </a:extLst>
              </p:cNvPr>
              <p:cNvSpPr/>
              <p:nvPr/>
            </p:nvSpPr>
            <p:spPr bwMode="auto">
              <a:xfrm>
                <a:off x="1924452" y="2506718"/>
                <a:ext cx="1646240" cy="335955"/>
              </a:xfrm>
              <a:prstGeom prst="roundRect">
                <a:avLst>
                  <a:gd name="adj" fmla="val 50000"/>
                </a:avLst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ffectLst>
                <a:outerShdw blurRad="139700" dist="190500" dir="7680000" sx="109000" sy="109000" algn="t" rotWithShape="0">
                  <a:schemeClr val="tx1">
                    <a:alpha val="33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zh-TW" b="1" kern="1200" dirty="0">
                    <a:solidFill>
                      <a:srgbClr val="0C121D"/>
                    </a:solidFill>
                    <a:latin typeface="Microsoft YaHei" panose="020B0503020204020204" pitchFamily="34" charset="-122"/>
                    <a:ea typeface="Microsoft YaHei" panose="020B0503020204020204" pitchFamily="34" charset="-122"/>
                    <a:cs typeface="Arial" panose="020B0604020202020204" pitchFamily="34" charset="0"/>
                  </a:rPr>
                  <a:t>7/31</a:t>
                </a:r>
              </a:p>
            </p:txBody>
          </p:sp>
        </p:grpSp>
        <p:sp>
          <p:nvSpPr>
            <p:cNvPr id="54" name="TextBox 8">
              <a:extLst>
                <a:ext uri="{FF2B5EF4-FFF2-40B4-BE49-F238E27FC236}">
                  <a16:creationId xmlns:a16="http://schemas.microsoft.com/office/drawing/2014/main" id="{D152BD34-D670-43FC-B749-3AA7F837A428}"/>
                </a:ext>
              </a:extLst>
            </p:cNvPr>
            <p:cNvSpPr txBox="1"/>
            <p:nvPr/>
          </p:nvSpPr>
          <p:spPr>
            <a:xfrm>
              <a:off x="6934200" y="2362199"/>
              <a:ext cx="2160943" cy="923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TW" altLang="en-US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公布對等關稅</a:t>
              </a:r>
              <a:br>
                <a:rPr lang="en-US" altLang="zh-TW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</a:br>
              <a:r>
                <a:rPr lang="zh-TW" altLang="en-US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新稅率</a:t>
              </a:r>
              <a:endParaRPr lang="en-US" altLang="zh-TW" b="1" kern="1200" dirty="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  <a:p>
              <a:pPr marL="0" marR="0" lvl="0" indent="0" algn="ct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TW" altLang="en-US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臺灣關稅</a:t>
              </a:r>
              <a:r>
                <a:rPr lang="en-US" altLang="zh-TW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20%</a:t>
              </a:r>
              <a:endPara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endParaRPr>
            </a:p>
          </p:txBody>
        </p:sp>
      </p:grpSp>
      <p:grpSp>
        <p:nvGrpSpPr>
          <p:cNvPr id="3" name="群組 2">
            <a:extLst>
              <a:ext uri="{FF2B5EF4-FFF2-40B4-BE49-F238E27FC236}">
                <a16:creationId xmlns:a16="http://schemas.microsoft.com/office/drawing/2014/main" id="{A2281A6B-4B86-4319-859C-432F9EF03194}"/>
              </a:ext>
            </a:extLst>
          </p:cNvPr>
          <p:cNvGrpSpPr/>
          <p:nvPr/>
        </p:nvGrpSpPr>
        <p:grpSpPr>
          <a:xfrm>
            <a:off x="9478055" y="1814782"/>
            <a:ext cx="2160943" cy="1449764"/>
            <a:chOff x="9478055" y="1814782"/>
            <a:chExt cx="2160943" cy="1449764"/>
          </a:xfrm>
        </p:grpSpPr>
        <p:grpSp>
          <p:nvGrpSpPr>
            <p:cNvPr id="57" name="群組 56">
              <a:extLst>
                <a:ext uri="{FF2B5EF4-FFF2-40B4-BE49-F238E27FC236}">
                  <a16:creationId xmlns:a16="http://schemas.microsoft.com/office/drawing/2014/main" id="{AA277F48-1BC6-4F49-808E-7175DAC125CA}"/>
                </a:ext>
              </a:extLst>
            </p:cNvPr>
            <p:cNvGrpSpPr/>
            <p:nvPr/>
          </p:nvGrpSpPr>
          <p:grpSpPr>
            <a:xfrm>
              <a:off x="9529830" y="1814782"/>
              <a:ext cx="2051720" cy="1449764"/>
              <a:chOff x="1919888" y="2506718"/>
              <a:chExt cx="1650804" cy="1026301"/>
            </a:xfrm>
          </p:grpSpPr>
          <p:sp>
            <p:nvSpPr>
              <p:cNvPr id="58" name="Rectangle: Rounded Corners 16">
                <a:extLst>
                  <a:ext uri="{FF2B5EF4-FFF2-40B4-BE49-F238E27FC236}">
                    <a16:creationId xmlns:a16="http://schemas.microsoft.com/office/drawing/2014/main" id="{A54345D6-1991-4E83-9D7F-B05AF9CC1B4D}"/>
                  </a:ext>
                </a:extLst>
              </p:cNvPr>
              <p:cNvSpPr/>
              <p:nvPr/>
            </p:nvSpPr>
            <p:spPr>
              <a:xfrm>
                <a:off x="1919888" y="2534172"/>
                <a:ext cx="1640142" cy="998847"/>
              </a:xfrm>
              <a:prstGeom prst="roundRect">
                <a:avLst>
                  <a:gd name="adj" fmla="val 12269"/>
                </a:avLst>
              </a:prstGeom>
              <a:solidFill>
                <a:schemeClr val="accent1">
                  <a:lumMod val="75000"/>
                </a:schemeClr>
              </a:solidFill>
              <a:ln>
                <a:solidFill>
                  <a:schemeClr val="bg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22855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C121D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" name="Rectangle: Rounded Corners 19">
                <a:extLst>
                  <a:ext uri="{FF2B5EF4-FFF2-40B4-BE49-F238E27FC236}">
                    <a16:creationId xmlns:a16="http://schemas.microsoft.com/office/drawing/2014/main" id="{EF51C987-3F8C-4DBD-AFFB-ACA64B0F630A}"/>
                  </a:ext>
                </a:extLst>
              </p:cNvPr>
              <p:cNvSpPr/>
              <p:nvPr/>
            </p:nvSpPr>
            <p:spPr bwMode="auto">
              <a:xfrm>
                <a:off x="1924452" y="2506718"/>
                <a:ext cx="1646240" cy="335955"/>
              </a:xfrm>
              <a:prstGeom prst="roundRect">
                <a:avLst>
                  <a:gd name="adj" fmla="val 50000"/>
                </a:avLst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ffectLst>
                <a:outerShdw blurRad="139700" dist="190500" dir="7680000" sx="109000" sy="109000" algn="t" rotWithShape="0">
                  <a:schemeClr val="tx1">
                    <a:alpha val="33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zh-TW" b="1" kern="1200" dirty="0">
                    <a:solidFill>
                      <a:srgbClr val="0C121D"/>
                    </a:solidFill>
                    <a:latin typeface="Microsoft YaHei" panose="020B0503020204020204" pitchFamily="34" charset="-122"/>
                    <a:ea typeface="Microsoft YaHei" panose="020B0503020204020204" pitchFamily="34" charset="-122"/>
                    <a:cs typeface="Arial" panose="020B0604020202020204" pitchFamily="34" charset="0"/>
                  </a:rPr>
                  <a:t>8/7</a:t>
                </a:r>
              </a:p>
            </p:txBody>
          </p:sp>
        </p:grpSp>
        <p:sp>
          <p:nvSpPr>
            <p:cNvPr id="60" name="TextBox 8">
              <a:extLst>
                <a:ext uri="{FF2B5EF4-FFF2-40B4-BE49-F238E27FC236}">
                  <a16:creationId xmlns:a16="http://schemas.microsoft.com/office/drawing/2014/main" id="{287C2D58-8027-4CA9-8E36-8E83064C5327}"/>
                </a:ext>
              </a:extLst>
            </p:cNvPr>
            <p:cNvSpPr txBox="1"/>
            <p:nvPr/>
          </p:nvSpPr>
          <p:spPr>
            <a:xfrm>
              <a:off x="9478055" y="2362199"/>
              <a:ext cx="216094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TW" altLang="en-US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新對等關稅</a:t>
              </a:r>
              <a:endParaRPr lang="en-US" altLang="zh-TW" b="1" kern="1200" dirty="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  <a:p>
              <a:pPr marL="0" marR="0" lvl="0" indent="0" algn="ct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TW" altLang="en-US" b="1" kern="1200" dirty="0">
                  <a:solidFill>
                    <a:srgbClr val="FFFFFF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開始實施</a:t>
              </a:r>
              <a:endParaRPr lang="en-US" altLang="zh-TW" b="1" kern="1200" dirty="0">
                <a:solidFill>
                  <a:srgbClr val="FFFFF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36" name="投影片編號版面配置區 3"/>
          <p:cNvSpPr txBox="1">
            <a:spLocks/>
          </p:cNvSpPr>
          <p:nvPr/>
        </p:nvSpPr>
        <p:spPr>
          <a:xfrm>
            <a:off x="11277600" y="6353885"/>
            <a:ext cx="556386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18745" marR="0" lvl="0" indent="0" algn="ctr" defTabSz="914400" eaLnBrk="1" fontAlgn="auto" latinLnBrk="0" hangingPunct="1">
              <a:lnSpc>
                <a:spcPct val="100000"/>
              </a:lnSpc>
              <a:spcBef>
                <a:spcPts val="2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1D60167-4931-47E6-BA6A-407CBD079E47}" type="slidenum">
              <a:rPr kumimoji="0" lang="en-US" altLang="zh-TW" sz="1400" b="1" i="0" u="none" strike="noStrike" kern="0" cap="none" spc="-50" normalizeH="0" baseline="0" noProof="0" smtClean="0">
                <a:ln>
                  <a:noFill/>
                </a:ln>
                <a:solidFill>
                  <a:srgbClr val="767676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YaHei" panose="020B0503020204020204" pitchFamily="34" charset="-122"/>
              </a:rPr>
              <a:pPr marL="118745" marR="0" lvl="0" indent="0" algn="ctr" defTabSz="914400" eaLnBrk="1" fontAlgn="auto" latinLnBrk="0" hangingPunct="1">
                <a:lnSpc>
                  <a:spcPct val="100000"/>
                </a:lnSpc>
                <a:spcBef>
                  <a:spcPts val="2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altLang="zh-TW" sz="1400" b="1" i="0" u="none" strike="noStrike" kern="0" cap="none" spc="-50" normalizeH="0" baseline="0" noProof="0" dirty="0">
              <a:ln>
                <a:noFill/>
              </a:ln>
              <a:solidFill>
                <a:srgbClr val="767676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Microsoft YaHei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47503285"/>
      </p:ext>
    </p:extLst>
  </p:cSld>
  <p:clrMapOvr>
    <a:masterClrMapping/>
  </p:clrMapOvr>
  <p:transition spd="med"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448267-24FD-665A-1044-1532DE4675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矩形: 圓角 34">
            <a:extLst>
              <a:ext uri="{FF2B5EF4-FFF2-40B4-BE49-F238E27FC236}">
                <a16:creationId xmlns:a16="http://schemas.microsoft.com/office/drawing/2014/main" id="{34D2AFE0-9E13-483D-BA7D-E7D763A67CCB}"/>
              </a:ext>
            </a:extLst>
          </p:cNvPr>
          <p:cNvSpPr/>
          <p:nvPr/>
        </p:nvSpPr>
        <p:spPr>
          <a:xfrm>
            <a:off x="7162800" y="1880382"/>
            <a:ext cx="4114800" cy="2767817"/>
          </a:xfrm>
          <a:prstGeom prst="roundRect">
            <a:avLst>
              <a:gd name="adj" fmla="val 5774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新細明體" panose="02020500000000000000" pitchFamily="18" charset="-120"/>
              <a:cs typeface="+mn-cs"/>
            </a:endParaRPr>
          </a:p>
        </p:txBody>
      </p:sp>
      <p:sp>
        <p:nvSpPr>
          <p:cNvPr id="37" name="矩形: 圓角 36">
            <a:extLst>
              <a:ext uri="{FF2B5EF4-FFF2-40B4-BE49-F238E27FC236}">
                <a16:creationId xmlns:a16="http://schemas.microsoft.com/office/drawing/2014/main" id="{2542D7BA-29FF-4FF8-8238-FAC31E2872CD}"/>
              </a:ext>
            </a:extLst>
          </p:cNvPr>
          <p:cNvSpPr/>
          <p:nvPr/>
        </p:nvSpPr>
        <p:spPr>
          <a:xfrm>
            <a:off x="1066800" y="1876284"/>
            <a:ext cx="5943600" cy="2771916"/>
          </a:xfrm>
          <a:prstGeom prst="roundRect">
            <a:avLst>
              <a:gd name="adj" fmla="val 5774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新細明體" panose="02020500000000000000" pitchFamily="18" charset="-120"/>
              <a:cs typeface="+mn-cs"/>
            </a:endParaRPr>
          </a:p>
        </p:txBody>
      </p:sp>
      <p:sp>
        <p:nvSpPr>
          <p:cNvPr id="38" name="文字方塊 37">
            <a:extLst>
              <a:ext uri="{FF2B5EF4-FFF2-40B4-BE49-F238E27FC236}">
                <a16:creationId xmlns:a16="http://schemas.microsoft.com/office/drawing/2014/main" id="{79CCB707-331F-4BE6-AE49-464E223FEE47}"/>
              </a:ext>
            </a:extLst>
          </p:cNvPr>
          <p:cNvSpPr txBox="1"/>
          <p:nvPr/>
        </p:nvSpPr>
        <p:spPr>
          <a:xfrm>
            <a:off x="1083542" y="1940974"/>
            <a:ext cx="592685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00702D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支持產業 </a:t>
            </a:r>
          </a:p>
        </p:txBody>
      </p:sp>
      <p:sp>
        <p:nvSpPr>
          <p:cNvPr id="40" name="文字方塊 39">
            <a:extLst>
              <a:ext uri="{FF2B5EF4-FFF2-40B4-BE49-F238E27FC236}">
                <a16:creationId xmlns:a16="http://schemas.microsoft.com/office/drawing/2014/main" id="{3848DE0B-56D9-4DA8-A07B-CD388E0E5E66}"/>
              </a:ext>
            </a:extLst>
          </p:cNvPr>
          <p:cNvSpPr txBox="1"/>
          <p:nvPr/>
        </p:nvSpPr>
        <p:spPr>
          <a:xfrm>
            <a:off x="7162799" y="1935925"/>
            <a:ext cx="41148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00702D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安定就業  </a:t>
            </a:r>
          </a:p>
        </p:txBody>
      </p:sp>
      <p:sp>
        <p:nvSpPr>
          <p:cNvPr id="42" name="文字方塊 41">
            <a:extLst>
              <a:ext uri="{FF2B5EF4-FFF2-40B4-BE49-F238E27FC236}">
                <a16:creationId xmlns:a16="http://schemas.microsoft.com/office/drawing/2014/main" id="{688CFFE7-5FE9-4DE3-9981-9FD4F107FE6E}"/>
              </a:ext>
            </a:extLst>
          </p:cNvPr>
          <p:cNvSpPr txBox="1"/>
          <p:nvPr/>
        </p:nvSpPr>
        <p:spPr>
          <a:xfrm>
            <a:off x="1066799" y="3636319"/>
            <a:ext cx="59436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提供企業金融支持、提升產業競爭力</a:t>
            </a:r>
            <a:endParaRPr lang="en-US" altLang="zh-TW" sz="2400" b="1" dirty="0">
              <a:solidFill>
                <a:prstClr val="black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協助開拓多元市場</a:t>
            </a:r>
          </a:p>
        </p:txBody>
      </p:sp>
      <p:sp>
        <p:nvSpPr>
          <p:cNvPr id="43" name="文字方塊 42">
            <a:extLst>
              <a:ext uri="{FF2B5EF4-FFF2-40B4-BE49-F238E27FC236}">
                <a16:creationId xmlns:a16="http://schemas.microsoft.com/office/drawing/2014/main" id="{76D501A0-A697-4674-89B6-76BB2A9D5B1A}"/>
              </a:ext>
            </a:extLst>
          </p:cNvPr>
          <p:cNvSpPr txBox="1"/>
          <p:nvPr/>
        </p:nvSpPr>
        <p:spPr>
          <a:xfrm>
            <a:off x="7162801" y="3717605"/>
            <a:ext cx="41148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</a:rPr>
              <a:t>支持勞工安定就業</a:t>
            </a:r>
          </a:p>
        </p:txBody>
      </p:sp>
      <p:sp>
        <p:nvSpPr>
          <p:cNvPr id="47" name="文字方塊 46">
            <a:extLst>
              <a:ext uri="{FF2B5EF4-FFF2-40B4-BE49-F238E27FC236}">
                <a16:creationId xmlns:a16="http://schemas.microsoft.com/office/drawing/2014/main" id="{A3BFBA93-17EA-4D5C-9B1B-048F174D8AC0}"/>
              </a:ext>
            </a:extLst>
          </p:cNvPr>
          <p:cNvSpPr txBox="1"/>
          <p:nvPr/>
        </p:nvSpPr>
        <p:spPr>
          <a:xfrm>
            <a:off x="609600" y="1340253"/>
            <a:ext cx="1129138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0">
              <a:defRPr/>
            </a:pPr>
            <a:r>
              <a:rPr kumimoji="0" lang="en-US" altLang="zh-TW" sz="2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10</a:t>
            </a:r>
            <a:r>
              <a:rPr kumimoji="0" lang="zh-TW" altLang="en-US" sz="2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月</a:t>
            </a:r>
            <a:r>
              <a:rPr kumimoji="0" lang="en-US" altLang="zh-TW" sz="2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17</a:t>
            </a:r>
            <a:r>
              <a:rPr kumimoji="0" lang="zh-TW" altLang="en-US" sz="2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日三讀通過韌性特別預算，支持方案投入約</a:t>
            </a:r>
            <a:r>
              <a:rPr lang="en-US" altLang="zh-TW" sz="2800" b="1" dirty="0"/>
              <a:t>93</a:t>
            </a:r>
            <a:r>
              <a:rPr kumimoji="0" lang="en-US" altLang="zh-TW" sz="2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0</a:t>
            </a:r>
            <a:r>
              <a:rPr kumimoji="0" lang="zh-TW" altLang="en-US" sz="2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億元</a:t>
            </a:r>
            <a:endParaRPr lang="en-US" altLang="zh-TW" sz="2800" b="1" dirty="0"/>
          </a:p>
        </p:txBody>
      </p:sp>
      <p:sp>
        <p:nvSpPr>
          <p:cNvPr id="65" name="文字方塊 64">
            <a:extLst>
              <a:ext uri="{FF2B5EF4-FFF2-40B4-BE49-F238E27FC236}">
                <a16:creationId xmlns:a16="http://schemas.microsoft.com/office/drawing/2014/main" id="{2A837158-F098-43B9-B220-00F7668361D7}"/>
              </a:ext>
            </a:extLst>
          </p:cNvPr>
          <p:cNvSpPr txBox="1"/>
          <p:nvPr/>
        </p:nvSpPr>
        <p:spPr>
          <a:xfrm>
            <a:off x="1066799" y="2747549"/>
            <a:ext cx="592685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kumimoji="0" lang="zh-TW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經濟部預算約</a:t>
            </a:r>
            <a:r>
              <a:rPr kumimoji="0" lang="en-US" altLang="zh-TW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460</a:t>
            </a:r>
            <a:r>
              <a:rPr kumimoji="0" lang="zh-TW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億元、</a:t>
            </a:r>
            <a:r>
              <a:rPr lang="zh-TW" altLang="en-US" sz="2000" b="1" dirty="0">
                <a:solidFill>
                  <a:srgbClr val="C0000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財政部預算約</a:t>
            </a:r>
            <a:r>
              <a:rPr lang="en-US" altLang="zh-TW" sz="2000" b="1" dirty="0">
                <a:solidFill>
                  <a:srgbClr val="C0000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140</a:t>
            </a:r>
            <a:r>
              <a:rPr lang="zh-TW" altLang="en-US" sz="2000" b="1" dirty="0">
                <a:solidFill>
                  <a:srgbClr val="C0000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億元  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農業部預算約</a:t>
            </a:r>
            <a:r>
              <a:rPr kumimoji="0" lang="en-US" altLang="zh-TW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180</a:t>
            </a:r>
            <a:r>
              <a:rPr kumimoji="0" lang="zh-TW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億元</a:t>
            </a:r>
            <a:endParaRPr kumimoji="0" lang="en-US" altLang="zh-TW" sz="20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 UI" panose="020B0503020204020204" pitchFamily="34" charset="-122"/>
              <a:ea typeface="Microsoft YaHei UI" panose="020B0503020204020204" pitchFamily="34" charset="-122"/>
            </a:endParaRPr>
          </a:p>
        </p:txBody>
      </p:sp>
      <p:sp>
        <p:nvSpPr>
          <p:cNvPr id="22" name="文字方塊 21">
            <a:extLst>
              <a:ext uri="{FF2B5EF4-FFF2-40B4-BE49-F238E27FC236}">
                <a16:creationId xmlns:a16="http://schemas.microsoft.com/office/drawing/2014/main" id="{513C51A3-6E00-45F0-AD34-1E05FEBEEE22}"/>
              </a:ext>
            </a:extLst>
          </p:cNvPr>
          <p:cNvSpPr txBox="1"/>
          <p:nvPr/>
        </p:nvSpPr>
        <p:spPr>
          <a:xfrm>
            <a:off x="1304886" y="4829083"/>
            <a:ext cx="9727372" cy="916405"/>
          </a:xfrm>
          <a:prstGeom prst="rect">
            <a:avLst/>
          </a:prstGeom>
          <a:noFill/>
          <a:ln w="19050">
            <a:noFill/>
            <a:prstDash val="solid"/>
          </a:ln>
        </p:spPr>
        <p:txBody>
          <a:bodyPr wrap="square">
            <a:spAutoFit/>
          </a:bodyPr>
          <a:lstStyle/>
          <a:p>
            <a:pPr algn="ctr" rtl="0">
              <a:lnSpc>
                <a:spcPts val="3400"/>
              </a:lnSpc>
              <a:defRPr/>
            </a:pPr>
            <a:r>
              <a:rPr kumimoji="0" lang="zh-TW" altLang="en-US" sz="320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特別預算預留</a:t>
            </a:r>
            <a:r>
              <a:rPr kumimoji="0" lang="en-US" altLang="zh-TW" sz="320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200</a:t>
            </a:r>
            <a:r>
              <a:rPr kumimoji="0" lang="zh-TW" altLang="en-US" sz="320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億元</a:t>
            </a:r>
            <a:br>
              <a:rPr kumimoji="0" lang="en-US" altLang="zh-TW" sz="320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</a:rPr>
            </a:br>
            <a:r>
              <a:rPr lang="zh-TW" altLang="en-US" sz="2200" dirty="0">
                <a:solidFill>
                  <a:schemeClr val="tx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視後續關稅談判進度等國際情勢再滾動調整，以加強支持產業、勞工及農漁業</a:t>
            </a:r>
            <a:endParaRPr lang="en-US" altLang="zh-TW" sz="2200" dirty="0">
              <a:solidFill>
                <a:schemeClr val="tx1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5" name="文本框 25">
            <a:extLst>
              <a:ext uri="{FF2B5EF4-FFF2-40B4-BE49-F238E27FC236}">
                <a16:creationId xmlns:a16="http://schemas.microsoft.com/office/drawing/2014/main" id="{81574C89-3FD4-9230-C1CC-F34F9D216C5C}"/>
              </a:ext>
            </a:extLst>
          </p:cNvPr>
          <p:cNvSpPr txBox="1"/>
          <p:nvPr/>
        </p:nvSpPr>
        <p:spPr>
          <a:xfrm flipH="1">
            <a:off x="-5741" y="204121"/>
            <a:ext cx="12192000" cy="757130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4800" b="1" kern="1200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產業支持方案預算</a:t>
            </a: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4D1D4D22-46CD-FAC3-8D1A-444A56003C63}"/>
              </a:ext>
            </a:extLst>
          </p:cNvPr>
          <p:cNvSpPr txBox="1"/>
          <p:nvPr/>
        </p:nvSpPr>
        <p:spPr>
          <a:xfrm>
            <a:off x="7162800" y="2886250"/>
            <a:ext cx="41148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勞動部預算約</a:t>
            </a:r>
            <a:r>
              <a:rPr kumimoji="0" lang="en-US" altLang="zh-TW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150</a:t>
            </a:r>
            <a:r>
              <a:rPr kumimoji="0" lang="zh-TW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億元   </a:t>
            </a:r>
          </a:p>
        </p:txBody>
      </p:sp>
      <p:sp>
        <p:nvSpPr>
          <p:cNvPr id="4" name="矩形: 圓角 3">
            <a:extLst>
              <a:ext uri="{FF2B5EF4-FFF2-40B4-BE49-F238E27FC236}">
                <a16:creationId xmlns:a16="http://schemas.microsoft.com/office/drawing/2014/main" id="{651D6D7B-E717-4830-B06B-742FD44A7BA9}"/>
              </a:ext>
            </a:extLst>
          </p:cNvPr>
          <p:cNvSpPr/>
          <p:nvPr/>
        </p:nvSpPr>
        <p:spPr>
          <a:xfrm>
            <a:off x="1066800" y="4724400"/>
            <a:ext cx="10210800" cy="1143000"/>
          </a:xfrm>
          <a:prstGeom prst="roundRect">
            <a:avLst/>
          </a:prstGeom>
          <a:noFill/>
          <a:ln w="381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 b="1" dirty="0">
              <a:latin typeface="Microsoft YaHei" panose="020B0503020204020204" pitchFamily="34" charset="-122"/>
              <a:ea typeface="Microsoft YaHei" panose="020B0503020204020204" pitchFamily="34" charset="-122"/>
              <a:cs typeface="Arial" pitchFamily="34" charset="0"/>
            </a:endParaRPr>
          </a:p>
        </p:txBody>
      </p:sp>
      <p:sp>
        <p:nvSpPr>
          <p:cNvPr id="15" name="投影片編號版面配置區 3"/>
          <p:cNvSpPr txBox="1">
            <a:spLocks/>
          </p:cNvSpPr>
          <p:nvPr/>
        </p:nvSpPr>
        <p:spPr>
          <a:xfrm>
            <a:off x="11277600" y="6353885"/>
            <a:ext cx="556386" cy="215444"/>
          </a:xfrm>
        </p:spPr>
        <p:txBody>
          <a:bodyPr lIns="0" tIns="0" rIns="0" bIns="0"/>
          <a:lstStyle/>
          <a:p>
            <a:pPr marL="118745" marR="0" lvl="0" indent="0" algn="ctr" defTabSz="914400" eaLnBrk="1" fontAlgn="auto" latinLnBrk="0" hangingPunct="1">
              <a:lnSpc>
                <a:spcPct val="100000"/>
              </a:lnSpc>
              <a:spcBef>
                <a:spcPts val="2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1D60167-4931-47E6-BA6A-407CBD079E47}" type="slidenum">
              <a:rPr kumimoji="0" lang="en-US" altLang="zh-TW" sz="1400" b="1" i="0" u="none" strike="noStrike" kern="0" cap="none" spc="-50" normalizeH="0" baseline="0" noProof="0" smtClean="0">
                <a:ln>
                  <a:noFill/>
                </a:ln>
                <a:solidFill>
                  <a:srgbClr val="767676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YaHei" panose="020B0503020204020204" pitchFamily="34" charset="-122"/>
              </a:rPr>
              <a:pPr marL="118745" marR="0" lvl="0" indent="0" algn="ctr" defTabSz="914400" eaLnBrk="1" fontAlgn="auto" latinLnBrk="0" hangingPunct="1">
                <a:lnSpc>
                  <a:spcPct val="100000"/>
                </a:lnSpc>
                <a:spcBef>
                  <a:spcPts val="2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altLang="zh-TW" sz="1400" b="1" i="0" u="none" strike="noStrike" kern="0" cap="none" spc="-50" normalizeH="0" baseline="0" noProof="0" dirty="0">
              <a:ln>
                <a:noFill/>
              </a:ln>
              <a:solidFill>
                <a:srgbClr val="767676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Microsoft YaHei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0529799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0AF5B2-4CC6-C4B3-FF09-E17AC64EE0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矩形: 圓角 12">
            <a:extLst>
              <a:ext uri="{FF2B5EF4-FFF2-40B4-BE49-F238E27FC236}">
                <a16:creationId xmlns:a16="http://schemas.microsoft.com/office/drawing/2014/main" id="{94CB4DF2-1FA2-6DB8-D331-8FC567764F91}"/>
              </a:ext>
            </a:extLst>
          </p:cNvPr>
          <p:cNvSpPr/>
          <p:nvPr/>
        </p:nvSpPr>
        <p:spPr>
          <a:xfrm>
            <a:off x="421150" y="967538"/>
            <a:ext cx="11520943" cy="5660113"/>
          </a:xfrm>
          <a:prstGeom prst="roundRect">
            <a:avLst>
              <a:gd name="adj" fmla="val 5002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1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新細明體" panose="02020500000000000000" pitchFamily="18" charset="-120"/>
              <a:cs typeface="+mn-cs"/>
            </a:endParaRPr>
          </a:p>
        </p:txBody>
      </p:sp>
      <p:sp>
        <p:nvSpPr>
          <p:cNvPr id="74" name="文字方塊 73">
            <a:extLst>
              <a:ext uri="{FF2B5EF4-FFF2-40B4-BE49-F238E27FC236}">
                <a16:creationId xmlns:a16="http://schemas.microsoft.com/office/drawing/2014/main" id="{13866FF4-0BE1-61A6-332D-5CAA21BF3DF9}"/>
              </a:ext>
            </a:extLst>
          </p:cNvPr>
          <p:cNvSpPr txBox="1"/>
          <p:nvPr/>
        </p:nvSpPr>
        <p:spPr>
          <a:xfrm>
            <a:off x="794731" y="1292503"/>
            <a:ext cx="1097611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zh-TW" sz="3200" b="1" i="0" u="none" strike="noStrike" kern="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新細明體" panose="02020500000000000000" pitchFamily="18" charset="-120"/>
              </a:rPr>
              <a:t>解決資金周轉困境、提升技術</a:t>
            </a:r>
            <a:r>
              <a:rPr kumimoji="0" lang="zh-TW" altLang="en-US" sz="3200" b="1" i="0" u="none" strike="noStrike" kern="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新細明體" panose="02020500000000000000" pitchFamily="18" charset="-120"/>
              </a:rPr>
              <a:t>創新</a:t>
            </a:r>
            <a:r>
              <a:rPr kumimoji="0" lang="zh-TW" altLang="zh-TW" sz="3200" b="1" i="0" u="none" strike="noStrike" kern="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新細明體" panose="02020500000000000000" pitchFamily="18" charset="-120"/>
              </a:rPr>
              <a:t>能量</a:t>
            </a:r>
            <a:r>
              <a:rPr kumimoji="0" lang="zh-TW" altLang="en-US" sz="3200" b="1" i="0" u="none" strike="noStrike" kern="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新細明體" panose="02020500000000000000" pitchFamily="18" charset="-120"/>
              </a:rPr>
              <a:t>、</a:t>
            </a:r>
            <a:r>
              <a:rPr kumimoji="0" lang="zh-TW" altLang="zh-TW" sz="3200" b="1" i="0" u="none" strike="noStrike" kern="0" cap="none" spc="5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新細明體" panose="02020500000000000000" pitchFamily="18" charset="-120"/>
              </a:rPr>
              <a:t>加強海外市場布局</a:t>
            </a:r>
            <a:endParaRPr kumimoji="0" lang="zh-TW" altLang="en-US" sz="3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86" name="文字方塊 85">
            <a:extLst>
              <a:ext uri="{FF2B5EF4-FFF2-40B4-BE49-F238E27FC236}">
                <a16:creationId xmlns:a16="http://schemas.microsoft.com/office/drawing/2014/main" id="{244B2352-B84B-46F8-239B-72AAF1DE2BE9}"/>
              </a:ext>
            </a:extLst>
          </p:cNvPr>
          <p:cNvSpPr txBox="1"/>
          <p:nvPr/>
        </p:nvSpPr>
        <p:spPr>
          <a:xfrm>
            <a:off x="3260173" y="5036906"/>
            <a:ext cx="1954273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6213" marR="0" lvl="0" indent="-176213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TW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協助取得外銷所需資金</a:t>
            </a:r>
            <a:endParaRPr kumimoji="1" lang="zh-TW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87" name="Rectangle 37">
            <a:extLst>
              <a:ext uri="{FF2B5EF4-FFF2-40B4-BE49-F238E27FC236}">
                <a16:creationId xmlns:a16="http://schemas.microsoft.com/office/drawing/2014/main" id="{E6A91FC9-801E-62E4-8C33-7B0647AB8E05}"/>
              </a:ext>
            </a:extLst>
          </p:cNvPr>
          <p:cNvSpPr/>
          <p:nvPr/>
        </p:nvSpPr>
        <p:spPr>
          <a:xfrm>
            <a:off x="3292831" y="3043365"/>
            <a:ext cx="1888957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504D">
                    <a:lumMod val="75000"/>
                  </a:srgb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外銷貸款</a:t>
            </a:r>
            <a:endParaRPr kumimoji="0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srgbClr val="C0504D">
                  <a:lumMod val="75000"/>
                </a:srgbClr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ct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53735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優惠保證加碼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953735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88" name="Rectangle 37">
            <a:extLst>
              <a:ext uri="{FF2B5EF4-FFF2-40B4-BE49-F238E27FC236}">
                <a16:creationId xmlns:a16="http://schemas.microsoft.com/office/drawing/2014/main" id="{EC2C8CEF-1137-945A-AFDB-8BD866CB2013}"/>
              </a:ext>
            </a:extLst>
          </p:cNvPr>
          <p:cNvSpPr/>
          <p:nvPr/>
        </p:nvSpPr>
        <p:spPr>
          <a:xfrm>
            <a:off x="707108" y="3043365"/>
            <a:ext cx="2337071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504D">
                    <a:lumMod val="75000"/>
                  </a:srgb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中小微企業</a:t>
            </a:r>
            <a:endParaRPr kumimoji="0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srgbClr val="C0504D">
                  <a:lumMod val="75000"/>
                </a:srgbClr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ct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53735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多元發展貸款加碼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953735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90" name="文字方塊 89">
            <a:extLst>
              <a:ext uri="{FF2B5EF4-FFF2-40B4-BE49-F238E27FC236}">
                <a16:creationId xmlns:a16="http://schemas.microsoft.com/office/drawing/2014/main" id="{B6DBB629-06A3-D06E-2FC2-72D02F213CD1}"/>
              </a:ext>
            </a:extLst>
          </p:cNvPr>
          <p:cNvSpPr txBox="1"/>
          <p:nvPr/>
        </p:nvSpPr>
        <p:spPr>
          <a:xfrm>
            <a:off x="710667" y="5036906"/>
            <a:ext cx="2329952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6213" marR="0" lvl="0" indent="-176213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提供信用保證及利息減免</a:t>
            </a:r>
          </a:p>
        </p:txBody>
      </p:sp>
      <p:sp>
        <p:nvSpPr>
          <p:cNvPr id="6" name="object 3">
            <a:extLst>
              <a:ext uri="{FF2B5EF4-FFF2-40B4-BE49-F238E27FC236}">
                <a16:creationId xmlns:a16="http://schemas.microsoft.com/office/drawing/2014/main" id="{7500F7A1-D2F9-F6C7-6BA3-2DBEC3DAA14A}"/>
              </a:ext>
            </a:extLst>
          </p:cNvPr>
          <p:cNvSpPr txBox="1">
            <a:spLocks/>
          </p:cNvSpPr>
          <p:nvPr/>
        </p:nvSpPr>
        <p:spPr>
          <a:xfrm>
            <a:off x="523477" y="142424"/>
            <a:ext cx="11418615" cy="82511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defPPr>
              <a:defRPr kern="0"/>
            </a:defPPr>
            <a:lvl1pPr algn="ctr">
              <a:lnSpc>
                <a:spcPct val="90000"/>
              </a:lnSpc>
              <a:spcBef>
                <a:spcPct val="0"/>
              </a:spcBef>
              <a:buNone/>
              <a:defRPr kumimoji="0" sz="4800" i="0" u="none" strike="noStrike" kern="1200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源石黑體 B" panose="020B0800000000000000" pitchFamily="34" charset="-120"/>
                <a:ea typeface="源石黑體 B" panose="020B0800000000000000" pitchFamily="34" charset="-120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j-cs"/>
              </a:rPr>
              <a:t>經濟部支持產業措施</a:t>
            </a:r>
            <a:endParaRPr kumimoji="0" lang="en-US" altLang="zh-TW" sz="4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j-cs"/>
            </a:endParaRPr>
          </a:p>
        </p:txBody>
      </p:sp>
      <p:sp>
        <p:nvSpPr>
          <p:cNvPr id="12" name="Shape 2">
            <a:extLst>
              <a:ext uri="{FF2B5EF4-FFF2-40B4-BE49-F238E27FC236}">
                <a16:creationId xmlns:a16="http://schemas.microsoft.com/office/drawing/2014/main" id="{E972F732-6B64-129B-8EFB-B92D1BB272A4}"/>
              </a:ext>
            </a:extLst>
          </p:cNvPr>
          <p:cNvSpPr/>
          <p:nvPr/>
        </p:nvSpPr>
        <p:spPr>
          <a:xfrm>
            <a:off x="829730" y="2281365"/>
            <a:ext cx="4669585" cy="766227"/>
          </a:xfrm>
          <a:prstGeom prst="roundRect">
            <a:avLst>
              <a:gd name="adj" fmla="val 2273"/>
            </a:avLst>
          </a:prstGeom>
          <a:solidFill>
            <a:srgbClr val="097EA3">
              <a:alpha val="36078"/>
            </a:srgbClr>
          </a:solidFill>
          <a:ln w="7620">
            <a:noFill/>
            <a:prstDash val="solid"/>
          </a:ln>
          <a:effectLst>
            <a:outerShdw dist="12700" dir="2700000" algn="bl" rotWithShape="0">
              <a:srgbClr val="CCC4B8">
                <a:alpha val="100000"/>
              </a:srgbClr>
            </a:outerShdw>
          </a:effec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" name="文字方塊 8">
            <a:extLst>
              <a:ext uri="{FF2B5EF4-FFF2-40B4-BE49-F238E27FC236}">
                <a16:creationId xmlns:a16="http://schemas.microsoft.com/office/drawing/2014/main" id="{C91FE58B-E923-A052-46F2-30E5BDAC5DFB}"/>
              </a:ext>
            </a:extLst>
          </p:cNvPr>
          <p:cNvSpPr txBox="1"/>
          <p:nvPr/>
        </p:nvSpPr>
        <p:spPr>
          <a:xfrm>
            <a:off x="829730" y="2312485"/>
            <a:ext cx="4703988" cy="746183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defPPr>
              <a:defRPr kern="0"/>
            </a:defPPr>
            <a:lvl1pPr algn="ctr">
              <a:lnSpc>
                <a:spcPct val="90000"/>
              </a:lnSpc>
              <a:spcBef>
                <a:spcPct val="0"/>
              </a:spcBef>
              <a:buNone/>
              <a:defRPr kumimoji="0" sz="4400" b="1" i="0" u="none" strike="noStrike" kern="1200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j-cs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j-cs"/>
              </a:rPr>
              <a:t>金融支持</a:t>
            </a:r>
            <a:endParaRPr kumimoji="0" lang="en-US" altLang="zh-TW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j-cs"/>
            </a:endParaRPr>
          </a:p>
        </p:txBody>
      </p:sp>
      <p:sp>
        <p:nvSpPr>
          <p:cNvPr id="39" name="文字方塊 38">
            <a:extLst>
              <a:ext uri="{FF2B5EF4-FFF2-40B4-BE49-F238E27FC236}">
                <a16:creationId xmlns:a16="http://schemas.microsoft.com/office/drawing/2014/main" id="{C39E66EF-EC43-4EE0-A90F-2CBB6B3555C8}"/>
              </a:ext>
            </a:extLst>
          </p:cNvPr>
          <p:cNvSpPr txBox="1"/>
          <p:nvPr/>
        </p:nvSpPr>
        <p:spPr>
          <a:xfrm>
            <a:off x="3044946" y="4166110"/>
            <a:ext cx="244145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近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3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年輸美出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口商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(</a:t>
            </a:r>
            <a:r>
              <a:rPr kumimoji="1" lang="zh-TW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營業額減少</a:t>
            </a:r>
            <a:r>
              <a:rPr kumimoji="1" lang="en-US" altLang="zh-TW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10%)</a:t>
            </a:r>
            <a:endParaRPr kumimoji="1" lang="zh-TW" altLang="en-US" sz="12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41" name="文字方塊 40">
            <a:extLst>
              <a:ext uri="{FF2B5EF4-FFF2-40B4-BE49-F238E27FC236}">
                <a16:creationId xmlns:a16="http://schemas.microsoft.com/office/drawing/2014/main" id="{AD8A345F-A25E-4691-A4F7-066F25205141}"/>
              </a:ext>
            </a:extLst>
          </p:cNvPr>
          <p:cNvSpPr txBox="1"/>
          <p:nvPr/>
        </p:nvSpPr>
        <p:spPr>
          <a:xfrm>
            <a:off x="816537" y="4128537"/>
            <a:ext cx="211821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中小微企業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(</a:t>
            </a:r>
            <a:r>
              <a:rPr kumimoji="1" lang="zh-TW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營業額減少</a:t>
            </a:r>
            <a:r>
              <a:rPr kumimoji="1" lang="en-US" altLang="zh-TW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10%)</a:t>
            </a:r>
            <a:endParaRPr kumimoji="1" lang="zh-TW" altLang="en-US" sz="12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3" name="Rectangle 37">
            <a:extLst>
              <a:ext uri="{FF2B5EF4-FFF2-40B4-BE49-F238E27FC236}">
                <a16:creationId xmlns:a16="http://schemas.microsoft.com/office/drawing/2014/main" id="{7AE889D8-4EF9-2288-4BDD-C09A5D7265B4}"/>
              </a:ext>
            </a:extLst>
          </p:cNvPr>
          <p:cNvSpPr/>
          <p:nvPr/>
        </p:nvSpPr>
        <p:spPr>
          <a:xfrm>
            <a:off x="8936560" y="3212727"/>
            <a:ext cx="2355445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504D">
                    <a:lumMod val="75000"/>
                  </a:srgb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爭取海外訂單</a:t>
            </a:r>
            <a:endParaRPr kumimoji="0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srgbClr val="C0504D">
                  <a:lumMod val="75000"/>
                </a:srgbClr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11" name="Shape 2">
            <a:extLst>
              <a:ext uri="{FF2B5EF4-FFF2-40B4-BE49-F238E27FC236}">
                <a16:creationId xmlns:a16="http://schemas.microsoft.com/office/drawing/2014/main" id="{0F89DBDA-274E-9707-6D58-565022168859}"/>
              </a:ext>
            </a:extLst>
          </p:cNvPr>
          <p:cNvSpPr/>
          <p:nvPr/>
        </p:nvSpPr>
        <p:spPr>
          <a:xfrm>
            <a:off x="8745931" y="2296839"/>
            <a:ext cx="2869307" cy="766227"/>
          </a:xfrm>
          <a:prstGeom prst="roundRect">
            <a:avLst>
              <a:gd name="adj" fmla="val 2273"/>
            </a:avLst>
          </a:prstGeom>
          <a:solidFill>
            <a:srgbClr val="48A4A0">
              <a:alpha val="36078"/>
            </a:srgbClr>
          </a:solidFill>
          <a:ln w="7620">
            <a:noFill/>
            <a:prstDash val="solid"/>
          </a:ln>
          <a:effectLst>
            <a:outerShdw dist="12700" dir="2700000" algn="bl" rotWithShape="0">
              <a:srgbClr val="CCC4B8">
                <a:alpha val="100000"/>
              </a:srgbClr>
            </a:outerShdw>
          </a:effec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8" name="文字方塊 7">
            <a:extLst>
              <a:ext uri="{FF2B5EF4-FFF2-40B4-BE49-F238E27FC236}">
                <a16:creationId xmlns:a16="http://schemas.microsoft.com/office/drawing/2014/main" id="{936264AF-FD59-179F-A5FF-C9DE83EE504B}"/>
              </a:ext>
            </a:extLst>
          </p:cNvPr>
          <p:cNvSpPr txBox="1"/>
          <p:nvPr/>
        </p:nvSpPr>
        <p:spPr>
          <a:xfrm>
            <a:off x="8635052" y="2309318"/>
            <a:ext cx="3091067" cy="746183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defPPr>
              <a:defRPr kern="0"/>
            </a:defPPr>
            <a:lvl1pPr algn="ctr">
              <a:lnSpc>
                <a:spcPct val="90000"/>
              </a:lnSpc>
              <a:spcBef>
                <a:spcPct val="0"/>
              </a:spcBef>
              <a:buNone/>
              <a:defRPr kumimoji="0" sz="4400" b="1" i="0" u="none" strike="noStrike" kern="1200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j-cs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j-cs"/>
              </a:rPr>
              <a:t>開拓多元市場</a:t>
            </a:r>
            <a:endParaRPr kumimoji="0" lang="en-US" altLang="zh-TW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j-cs"/>
            </a:endParaRPr>
          </a:p>
        </p:txBody>
      </p:sp>
      <p:sp>
        <p:nvSpPr>
          <p:cNvPr id="43" name="文字方塊 42">
            <a:extLst>
              <a:ext uri="{FF2B5EF4-FFF2-40B4-BE49-F238E27FC236}">
                <a16:creationId xmlns:a16="http://schemas.microsoft.com/office/drawing/2014/main" id="{E82D7B56-1732-4E08-AF33-F6DCFEF726FC}"/>
              </a:ext>
            </a:extLst>
          </p:cNvPr>
          <p:cNvSpPr txBox="1"/>
          <p:nvPr/>
        </p:nvSpPr>
        <p:spPr>
          <a:xfrm>
            <a:off x="8936560" y="4144011"/>
            <a:ext cx="23554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受影響出口商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cxnSp>
        <p:nvCxnSpPr>
          <p:cNvPr id="83" name="直線接點 82">
            <a:extLst>
              <a:ext uri="{FF2B5EF4-FFF2-40B4-BE49-F238E27FC236}">
                <a16:creationId xmlns:a16="http://schemas.microsoft.com/office/drawing/2014/main" id="{3C742017-B799-50CD-033D-9925F16EF664}"/>
              </a:ext>
            </a:extLst>
          </p:cNvPr>
          <p:cNvCxnSpPr>
            <a:cxnSpLocks/>
          </p:cNvCxnSpPr>
          <p:nvPr/>
        </p:nvCxnSpPr>
        <p:spPr>
          <a:xfrm>
            <a:off x="5533718" y="3245400"/>
            <a:ext cx="0" cy="3384000"/>
          </a:xfrm>
          <a:prstGeom prst="line">
            <a:avLst/>
          </a:prstGeom>
          <a:noFill/>
          <a:ln w="1905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</p:cxnSp>
      <p:sp>
        <p:nvSpPr>
          <p:cNvPr id="91" name="文字方塊 90">
            <a:extLst>
              <a:ext uri="{FF2B5EF4-FFF2-40B4-BE49-F238E27FC236}">
                <a16:creationId xmlns:a16="http://schemas.microsoft.com/office/drawing/2014/main" id="{7F2CE950-9683-8CF0-A222-319229C344EA}"/>
              </a:ext>
            </a:extLst>
          </p:cNvPr>
          <p:cNvSpPr txBox="1"/>
          <p:nvPr/>
        </p:nvSpPr>
        <p:spPr>
          <a:xfrm>
            <a:off x="5499315" y="5036906"/>
            <a:ext cx="3179553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6213" marR="0" lvl="0" indent="-176213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協助研發創新及設備汰換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176213" marR="0" lvl="0" indent="-176213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受衝擊產業人培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176213" marR="0" lvl="0" indent="-176213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成立產業競爭力輔導團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" name="Rectangle 37">
            <a:extLst>
              <a:ext uri="{FF2B5EF4-FFF2-40B4-BE49-F238E27FC236}">
                <a16:creationId xmlns:a16="http://schemas.microsoft.com/office/drawing/2014/main" id="{96DE1FEC-581C-EC0B-7EF4-0C4748266905}"/>
              </a:ext>
            </a:extLst>
          </p:cNvPr>
          <p:cNvSpPr/>
          <p:nvPr/>
        </p:nvSpPr>
        <p:spPr>
          <a:xfrm>
            <a:off x="5894632" y="3197253"/>
            <a:ext cx="2467122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504D">
                    <a:lumMod val="75000"/>
                  </a:srgb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研發轉型補助</a:t>
            </a:r>
            <a:endParaRPr kumimoji="0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srgbClr val="C0504D">
                  <a:lumMod val="75000"/>
                </a:srgbClr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42" name="文字方塊 41">
            <a:extLst>
              <a:ext uri="{FF2B5EF4-FFF2-40B4-BE49-F238E27FC236}">
                <a16:creationId xmlns:a16="http://schemas.microsoft.com/office/drawing/2014/main" id="{838B8B02-AD85-4096-A979-C122E95BA115}"/>
              </a:ext>
            </a:extLst>
          </p:cNvPr>
          <p:cNvSpPr txBox="1"/>
          <p:nvPr/>
        </p:nvSpPr>
        <p:spPr>
          <a:xfrm>
            <a:off x="6068244" y="4128537"/>
            <a:ext cx="211989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受影響製造業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5" name="Shape 2">
            <a:extLst>
              <a:ext uri="{FF2B5EF4-FFF2-40B4-BE49-F238E27FC236}">
                <a16:creationId xmlns:a16="http://schemas.microsoft.com/office/drawing/2014/main" id="{8E25D270-FB3B-E449-9EB0-73DDB61446AD}"/>
              </a:ext>
            </a:extLst>
          </p:cNvPr>
          <p:cNvSpPr/>
          <p:nvPr/>
        </p:nvSpPr>
        <p:spPr>
          <a:xfrm>
            <a:off x="5676130" y="2281365"/>
            <a:ext cx="2869307" cy="766227"/>
          </a:xfrm>
          <a:prstGeom prst="roundRect">
            <a:avLst>
              <a:gd name="adj" fmla="val 2273"/>
            </a:avLst>
          </a:prstGeom>
          <a:solidFill>
            <a:srgbClr val="008080">
              <a:alpha val="36078"/>
            </a:srgbClr>
          </a:solidFill>
          <a:ln w="7620">
            <a:noFill/>
            <a:prstDash val="solid"/>
          </a:ln>
          <a:effectLst>
            <a:outerShdw dist="12700" dir="2700000" algn="bl" rotWithShape="0">
              <a:srgbClr val="CCC4B8">
                <a:alpha val="100000"/>
              </a:srgbClr>
            </a:outerShdw>
          </a:effec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89" name="直線接點 88">
            <a:extLst>
              <a:ext uri="{FF2B5EF4-FFF2-40B4-BE49-F238E27FC236}">
                <a16:creationId xmlns:a16="http://schemas.microsoft.com/office/drawing/2014/main" id="{E1B89112-4B0E-9B45-B69B-C63673920BEC}"/>
              </a:ext>
            </a:extLst>
          </p:cNvPr>
          <p:cNvCxnSpPr>
            <a:cxnSpLocks/>
          </p:cNvCxnSpPr>
          <p:nvPr/>
        </p:nvCxnSpPr>
        <p:spPr>
          <a:xfrm>
            <a:off x="3048000" y="3245400"/>
            <a:ext cx="0" cy="3384000"/>
          </a:xfrm>
          <a:prstGeom prst="line">
            <a:avLst/>
          </a:prstGeom>
          <a:noFill/>
          <a:ln w="19050" cap="flat" cmpd="sng" algn="ctr">
            <a:solidFill>
              <a:schemeClr val="bg1">
                <a:lumMod val="85000"/>
              </a:schemeClr>
            </a:solidFill>
            <a:prstDash val="dash"/>
            <a:miter lim="800000"/>
          </a:ln>
          <a:effectLst/>
        </p:spPr>
      </p:cxnSp>
      <p:cxnSp>
        <p:nvCxnSpPr>
          <p:cNvPr id="16" name="直線接點 15">
            <a:extLst>
              <a:ext uri="{FF2B5EF4-FFF2-40B4-BE49-F238E27FC236}">
                <a16:creationId xmlns:a16="http://schemas.microsoft.com/office/drawing/2014/main" id="{19C0B415-D045-1510-7D32-BF0CB6D21C76}"/>
              </a:ext>
            </a:extLst>
          </p:cNvPr>
          <p:cNvCxnSpPr>
            <a:cxnSpLocks/>
          </p:cNvCxnSpPr>
          <p:nvPr/>
        </p:nvCxnSpPr>
        <p:spPr>
          <a:xfrm>
            <a:off x="8610600" y="3204941"/>
            <a:ext cx="0" cy="3384000"/>
          </a:xfrm>
          <a:prstGeom prst="line">
            <a:avLst/>
          </a:prstGeom>
          <a:noFill/>
          <a:ln w="1905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</p:cxnSp>
      <p:sp>
        <p:nvSpPr>
          <p:cNvPr id="7" name="文字方塊 6">
            <a:extLst>
              <a:ext uri="{FF2B5EF4-FFF2-40B4-BE49-F238E27FC236}">
                <a16:creationId xmlns:a16="http://schemas.microsoft.com/office/drawing/2014/main" id="{DC8D3141-6D5D-4B84-4E5B-57E696C97F46}"/>
              </a:ext>
            </a:extLst>
          </p:cNvPr>
          <p:cNvSpPr txBox="1"/>
          <p:nvPr/>
        </p:nvSpPr>
        <p:spPr>
          <a:xfrm>
            <a:off x="5697396" y="2293844"/>
            <a:ext cx="2869306" cy="746183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defPPr>
              <a:defRPr kern="0"/>
            </a:defPPr>
            <a:lvl1pPr algn="ctr">
              <a:lnSpc>
                <a:spcPct val="90000"/>
              </a:lnSpc>
              <a:spcBef>
                <a:spcPct val="0"/>
              </a:spcBef>
              <a:buNone/>
              <a:defRPr kumimoji="0" sz="4400" b="1" i="0" u="none" strike="noStrike" kern="1200" cap="none" spc="0" normalizeH="0" baseline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j-cs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j-cs"/>
              </a:rPr>
              <a:t>提升產業競爭力</a:t>
            </a:r>
            <a:endParaRPr kumimoji="0" lang="en-US" altLang="zh-TW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j-cs"/>
            </a:endParaRPr>
          </a:p>
        </p:txBody>
      </p:sp>
      <p:sp>
        <p:nvSpPr>
          <p:cNvPr id="28" name="文字方塊 27">
            <a:extLst>
              <a:ext uri="{FF2B5EF4-FFF2-40B4-BE49-F238E27FC236}">
                <a16:creationId xmlns:a16="http://schemas.microsoft.com/office/drawing/2014/main" id="{CFCE5031-3BF2-426B-A4F3-8CB24B673C99}"/>
              </a:ext>
            </a:extLst>
          </p:cNvPr>
          <p:cNvSpPr txBox="1"/>
          <p:nvPr/>
        </p:nvSpPr>
        <p:spPr>
          <a:xfrm>
            <a:off x="8716608" y="5036906"/>
            <a:ext cx="2941411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6213" marR="0" lvl="0" indent="-176213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協助廠商布建海外通路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176213" marR="0" lvl="0" indent="-176213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加碼海外參展補助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7" name="投影片編號版面配置區 3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6</a:t>
            </a:fld>
            <a:endParaRPr lang="en-US" altLang="zh-TW" sz="1400" spc="-50" dirty="0"/>
          </a:p>
        </p:txBody>
      </p:sp>
    </p:spTree>
    <p:extLst>
      <p:ext uri="{BB962C8B-B14F-4D97-AF65-F5344CB8AC3E}">
        <p14:creationId xmlns:p14="http://schemas.microsoft.com/office/powerpoint/2010/main" val="63312885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13452B-3E38-4A80-5182-426EDECF0C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5">
            <a:extLst>
              <a:ext uri="{FF2B5EF4-FFF2-40B4-BE49-F238E27FC236}">
                <a16:creationId xmlns:a16="http://schemas.microsoft.com/office/drawing/2014/main" id="{68090D04-22D8-7112-C350-7AF99C061702}"/>
              </a:ext>
            </a:extLst>
          </p:cNvPr>
          <p:cNvSpPr txBox="1"/>
          <p:nvPr/>
        </p:nvSpPr>
        <p:spPr>
          <a:xfrm flipH="1">
            <a:off x="0" y="2750403"/>
            <a:ext cx="12192000" cy="830997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800" b="1" i="0" u="none" strike="noStrike" kern="1200" cap="none" spc="3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研發轉型補助介紹</a:t>
            </a:r>
            <a:endParaRPr kumimoji="0" lang="en-US" altLang="zh-TW" sz="4800" b="1" i="0" u="none" strike="noStrike" kern="1200" cap="none" spc="30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5" name="投影片編號版面配置區 3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7</a:t>
            </a:fld>
            <a:endParaRPr lang="en-US" altLang="zh-TW" sz="1400" spc="-50" dirty="0"/>
          </a:p>
        </p:txBody>
      </p:sp>
    </p:spTree>
    <p:extLst>
      <p:ext uri="{BB962C8B-B14F-4D97-AF65-F5344CB8AC3E}">
        <p14:creationId xmlns:p14="http://schemas.microsoft.com/office/powerpoint/2010/main" val="23526130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5">
            <a:extLst>
              <a:ext uri="{FF2B5EF4-FFF2-40B4-BE49-F238E27FC236}">
                <a16:creationId xmlns:a16="http://schemas.microsoft.com/office/drawing/2014/main" id="{0EF5B2F8-9391-8872-F6C2-8D27EE4DBDC9}"/>
              </a:ext>
            </a:extLst>
          </p:cNvPr>
          <p:cNvSpPr txBox="1"/>
          <p:nvPr/>
        </p:nvSpPr>
        <p:spPr>
          <a:xfrm flipH="1">
            <a:off x="0" y="205983"/>
            <a:ext cx="12192000" cy="757130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補助</a:t>
            </a:r>
            <a:r>
              <a:rPr lang="zh-TW" altLang="en-US" sz="4800" b="1" kern="1200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對象及上限</a:t>
            </a:r>
            <a:endParaRPr kumimoji="0" lang="zh-TW" altLang="en-US" sz="4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18" name="Rounded Rectangle 15">
            <a:extLst>
              <a:ext uri="{FF2B5EF4-FFF2-40B4-BE49-F238E27FC236}">
                <a16:creationId xmlns:a16="http://schemas.microsoft.com/office/drawing/2014/main" id="{BE62FEE4-E093-5A67-2F03-EAB1FDC6F0FE}"/>
              </a:ext>
            </a:extLst>
          </p:cNvPr>
          <p:cNvSpPr/>
          <p:nvPr/>
        </p:nvSpPr>
        <p:spPr>
          <a:xfrm>
            <a:off x="1303907" y="1246504"/>
            <a:ext cx="9584186" cy="2790138"/>
          </a:xfrm>
          <a:prstGeom prst="roundRect">
            <a:avLst>
              <a:gd name="adj" fmla="val 14306"/>
            </a:avLst>
          </a:prstGeom>
          <a:solidFill>
            <a:srgbClr val="3E8853">
              <a:lumMod val="60000"/>
              <a:lumOff val="40000"/>
              <a:alpha val="30196"/>
            </a:srgbClr>
          </a:solidFill>
          <a:ln>
            <a:noFill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icrosoft YaHei" panose="020B0503020204020204" pitchFamily="34" charset="-122"/>
              <a:ea typeface="HY얕은샘물M" panose="02030600000101010101" pitchFamily="18" charset="-127"/>
              <a:cs typeface="+mn-cs"/>
            </a:endParaRPr>
          </a:p>
        </p:txBody>
      </p:sp>
      <p:sp>
        <p:nvSpPr>
          <p:cNvPr id="19" name="文字方塊 18">
            <a:extLst>
              <a:ext uri="{FF2B5EF4-FFF2-40B4-BE49-F238E27FC236}">
                <a16:creationId xmlns:a16="http://schemas.microsoft.com/office/drawing/2014/main" id="{58459492-7D86-DB2A-E363-F6E3A74EB34A}"/>
              </a:ext>
            </a:extLst>
          </p:cNvPr>
          <p:cNvSpPr txBox="1"/>
          <p:nvPr/>
        </p:nvSpPr>
        <p:spPr>
          <a:xfrm>
            <a:off x="1516354" y="1430168"/>
            <a:ext cx="6832293" cy="99257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marL="260970" marR="0" lvl="0" indent="-260970" algn="l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有工廠登記證之</a:t>
            </a: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製造業</a:t>
            </a:r>
            <a:endParaRPr kumimoji="0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260970" marR="0" lvl="0" indent="-260970" algn="l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受美國關稅新政策影響</a:t>
            </a:r>
            <a:endParaRPr kumimoji="0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0" name="矩形: 圓角 19">
            <a:extLst>
              <a:ext uri="{FF2B5EF4-FFF2-40B4-BE49-F238E27FC236}">
                <a16:creationId xmlns:a16="http://schemas.microsoft.com/office/drawing/2014/main" id="{E335674E-A2D5-308E-26A0-651131E0BC28}"/>
              </a:ext>
            </a:extLst>
          </p:cNvPr>
          <p:cNvSpPr/>
          <p:nvPr/>
        </p:nvSpPr>
        <p:spPr>
          <a:xfrm>
            <a:off x="5840940" y="2500140"/>
            <a:ext cx="3600000" cy="540000"/>
          </a:xfrm>
          <a:prstGeom prst="roundRect">
            <a:avLst>
              <a:gd name="adj" fmla="val 26428"/>
            </a:avLst>
          </a:prstGeom>
          <a:solidFill>
            <a:srgbClr val="3E8853">
              <a:lumMod val="75000"/>
            </a:srgbClr>
          </a:solidFill>
          <a:ln w="15875" cap="flat" cmpd="sng" algn="ctr">
            <a:solidFill>
              <a:srgbClr val="C6CDD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貨品遭受客戶退運</a:t>
            </a:r>
          </a:p>
        </p:txBody>
      </p:sp>
      <p:sp>
        <p:nvSpPr>
          <p:cNvPr id="21" name="矩形: 圓角 20">
            <a:extLst>
              <a:ext uri="{FF2B5EF4-FFF2-40B4-BE49-F238E27FC236}">
                <a16:creationId xmlns:a16="http://schemas.microsoft.com/office/drawing/2014/main" id="{7305E95F-A4A7-48A6-32CD-7447153D3AA9}"/>
              </a:ext>
            </a:extLst>
          </p:cNvPr>
          <p:cNvSpPr/>
          <p:nvPr/>
        </p:nvSpPr>
        <p:spPr>
          <a:xfrm>
            <a:off x="1954912" y="2504602"/>
            <a:ext cx="3600000" cy="540000"/>
          </a:xfrm>
          <a:prstGeom prst="roundRect">
            <a:avLst>
              <a:gd name="adj" fmla="val 26428"/>
            </a:avLst>
          </a:prstGeom>
          <a:solidFill>
            <a:srgbClr val="3E8853">
              <a:lumMod val="75000"/>
            </a:srgbClr>
          </a:solidFill>
          <a:ln w="15875" cap="flat" cmpd="sng" algn="ctr">
            <a:solidFill>
              <a:srgbClr val="C6CDD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客戶要求吸收關稅</a:t>
            </a:r>
          </a:p>
        </p:txBody>
      </p:sp>
      <p:sp>
        <p:nvSpPr>
          <p:cNvPr id="22" name="矩形: 圓角 21">
            <a:extLst>
              <a:ext uri="{FF2B5EF4-FFF2-40B4-BE49-F238E27FC236}">
                <a16:creationId xmlns:a16="http://schemas.microsoft.com/office/drawing/2014/main" id="{CF211F04-5607-56C0-4102-83782DC907BD}"/>
              </a:ext>
            </a:extLst>
          </p:cNvPr>
          <p:cNvSpPr/>
          <p:nvPr/>
        </p:nvSpPr>
        <p:spPr>
          <a:xfrm>
            <a:off x="1954912" y="3212615"/>
            <a:ext cx="3600000" cy="540000"/>
          </a:xfrm>
          <a:prstGeom prst="roundRect">
            <a:avLst>
              <a:gd name="adj" fmla="val 26428"/>
            </a:avLst>
          </a:prstGeom>
          <a:solidFill>
            <a:srgbClr val="3E8853">
              <a:lumMod val="75000"/>
            </a:srgbClr>
          </a:solidFill>
          <a:ln w="15875" cap="flat" cmpd="sng" algn="ctr">
            <a:solidFill>
              <a:srgbClr val="C6CDD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客戶取消展延訂單</a:t>
            </a:r>
          </a:p>
        </p:txBody>
      </p:sp>
      <p:sp>
        <p:nvSpPr>
          <p:cNvPr id="23" name="矩形: 圓角 22">
            <a:extLst>
              <a:ext uri="{FF2B5EF4-FFF2-40B4-BE49-F238E27FC236}">
                <a16:creationId xmlns:a16="http://schemas.microsoft.com/office/drawing/2014/main" id="{C36435E5-64C8-E753-DE5A-E61C8A2ADA9B}"/>
              </a:ext>
            </a:extLst>
          </p:cNvPr>
          <p:cNvSpPr/>
          <p:nvPr/>
        </p:nvSpPr>
        <p:spPr>
          <a:xfrm>
            <a:off x="1303906" y="4246771"/>
            <a:ext cx="4595182" cy="540000"/>
          </a:xfrm>
          <a:prstGeom prst="roundRect">
            <a:avLst>
              <a:gd name="adj" fmla="val 26428"/>
            </a:avLst>
          </a:prstGeom>
          <a:solidFill>
            <a:srgbClr val="FFF4D4"/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    個案補助</a:t>
            </a:r>
          </a:p>
        </p:txBody>
      </p:sp>
      <p:sp>
        <p:nvSpPr>
          <p:cNvPr id="24" name="文字方塊 23">
            <a:extLst>
              <a:ext uri="{FF2B5EF4-FFF2-40B4-BE49-F238E27FC236}">
                <a16:creationId xmlns:a16="http://schemas.microsoft.com/office/drawing/2014/main" id="{83CE6FA4-2E37-705A-60C2-54FE3B31839E}"/>
              </a:ext>
            </a:extLst>
          </p:cNvPr>
          <p:cNvSpPr txBox="1"/>
          <p:nvPr/>
        </p:nvSpPr>
        <p:spPr>
          <a:xfrm>
            <a:off x="1926180" y="4830194"/>
            <a:ext cx="3657464" cy="1277273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marL="260970" marR="0" lvl="0" indent="-260970" algn="l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限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中小企業</a:t>
            </a:r>
            <a:endParaRPr kumimoji="0" lang="en-US" altLang="zh-TW" sz="22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260970" marR="0" lvl="0" indent="-260970" algn="l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補助上限每案</a:t>
            </a:r>
            <a:r>
              <a:rPr kumimoji="0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500</a:t>
            </a: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萬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元</a:t>
            </a:r>
            <a:endParaRPr kumimoji="0" lang="en-US" altLang="zh-TW" sz="22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260970" marR="0" lvl="0" indent="-260970" algn="l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計畫期程以</a:t>
            </a:r>
            <a:r>
              <a:rPr kumimoji="0" lang="en-US" altLang="zh-TW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12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個月為原則</a:t>
            </a:r>
            <a:endParaRPr kumimoji="0" lang="en-US" altLang="zh-TW" sz="2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5" name="文字方塊 24">
            <a:extLst>
              <a:ext uri="{FF2B5EF4-FFF2-40B4-BE49-F238E27FC236}">
                <a16:creationId xmlns:a16="http://schemas.microsoft.com/office/drawing/2014/main" id="{8EF9BAE9-19FA-4E16-5CF3-5857AFDDFA04}"/>
              </a:ext>
            </a:extLst>
          </p:cNvPr>
          <p:cNvSpPr txBox="1"/>
          <p:nvPr/>
        </p:nvSpPr>
        <p:spPr>
          <a:xfrm>
            <a:off x="6817521" y="4825275"/>
            <a:ext cx="3822025" cy="1615827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marL="260970" marR="0" lvl="0" indent="-260970" algn="l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en-US" altLang="zh-TW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2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家以上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共同申請</a:t>
            </a:r>
            <a:endParaRPr kumimoji="0" lang="en-US" altLang="zh-TW" sz="22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260970" marR="0" lvl="0" indent="-260970" algn="l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補助上限每案</a:t>
            </a:r>
            <a:r>
              <a:rPr kumimoji="0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4,000</a:t>
            </a: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萬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元</a:t>
            </a:r>
            <a:endParaRPr kumimoji="0" lang="en-US" altLang="zh-TW" sz="22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260970" marR="0" lvl="0" indent="-260970" algn="l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計畫期程不超過</a:t>
            </a:r>
            <a:r>
              <a:rPr kumimoji="0" lang="en-US" altLang="zh-TW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116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年</a:t>
            </a:r>
            <a:r>
              <a:rPr kumimoji="0" lang="en-US" altLang="zh-TW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8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月</a:t>
            </a:r>
            <a:r>
              <a:rPr kumimoji="0" lang="en-US" altLang="zh-TW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31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日為原則</a:t>
            </a:r>
            <a:endParaRPr kumimoji="0" lang="en-US" altLang="zh-TW" sz="2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6" name="矩形: 圓角 25">
            <a:extLst>
              <a:ext uri="{FF2B5EF4-FFF2-40B4-BE49-F238E27FC236}">
                <a16:creationId xmlns:a16="http://schemas.microsoft.com/office/drawing/2014/main" id="{1910508E-FBDF-167B-7095-E2FF22340975}"/>
              </a:ext>
            </a:extLst>
          </p:cNvPr>
          <p:cNvSpPr/>
          <p:nvPr/>
        </p:nvSpPr>
        <p:spPr>
          <a:xfrm>
            <a:off x="5828021" y="3212615"/>
            <a:ext cx="3600000" cy="540000"/>
          </a:xfrm>
          <a:prstGeom prst="roundRect">
            <a:avLst>
              <a:gd name="adj" fmla="val 26428"/>
            </a:avLst>
          </a:prstGeom>
          <a:solidFill>
            <a:srgbClr val="3E8853">
              <a:lumMod val="75000"/>
            </a:srgbClr>
          </a:solidFill>
          <a:ln w="15875" cap="flat" cmpd="sng" algn="ctr">
            <a:solidFill>
              <a:srgbClr val="C6CDD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其他具體影響事實</a:t>
            </a:r>
          </a:p>
        </p:txBody>
      </p:sp>
      <p:sp>
        <p:nvSpPr>
          <p:cNvPr id="27" name="文字方塊 26">
            <a:extLst>
              <a:ext uri="{FF2B5EF4-FFF2-40B4-BE49-F238E27FC236}">
                <a16:creationId xmlns:a16="http://schemas.microsoft.com/office/drawing/2014/main" id="{33A616B7-923C-7C8F-7321-EAB0650196B9}"/>
              </a:ext>
            </a:extLst>
          </p:cNvPr>
          <p:cNvSpPr txBox="1"/>
          <p:nvPr/>
        </p:nvSpPr>
        <p:spPr>
          <a:xfrm>
            <a:off x="5459110" y="1995807"/>
            <a:ext cx="6125663" cy="36933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l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(</a:t>
            </a:r>
            <a:r>
              <a:rPr kumimoji="0" lang="zh-TW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申請書應說明受影響原因或情形，並檢附佐證資料</a:t>
            </a:r>
            <a:r>
              <a:rPr kumimoji="0" lang="en-US" altLang="zh-TW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)</a:t>
            </a:r>
          </a:p>
        </p:txBody>
      </p:sp>
      <p:pic>
        <p:nvPicPr>
          <p:cNvPr id="28" name="圖片 27">
            <a:extLst>
              <a:ext uri="{FF2B5EF4-FFF2-40B4-BE49-F238E27FC236}">
                <a16:creationId xmlns:a16="http://schemas.microsoft.com/office/drawing/2014/main" id="{15FA0F95-C294-34D0-11F9-5EDE67968A0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825" b="93886" l="10000" r="90000">
                        <a14:foregroundMark x1="24222" y1="25328" x2="36000" y2="22489"/>
                        <a14:foregroundMark x1="17111" y1="69432" x2="18222" y2="83188"/>
                        <a14:foregroundMark x1="31333" y1="60044" x2="34222" y2="67249"/>
                        <a14:foregroundMark x1="24000" y1="93886" x2="32222" y2="92795"/>
                        <a14:foregroundMark x1="76222" y1="58079" x2="77333" y2="65502"/>
                        <a14:foregroundMark x1="48667" y1="79258" x2="51111" y2="86681"/>
                        <a14:foregroundMark x1="70667" y1="76638" x2="78222" y2="76201"/>
                        <a14:foregroundMark x1="51333" y1="43231" x2="54444" y2="44541"/>
                        <a14:foregroundMark x1="75556" y1="42140" x2="79778" y2="41921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937376" y="3742232"/>
            <a:ext cx="1026294" cy="1044539"/>
          </a:xfrm>
          <a:prstGeom prst="rect">
            <a:avLst/>
          </a:prstGeom>
        </p:spPr>
      </p:pic>
      <p:sp>
        <p:nvSpPr>
          <p:cNvPr id="30" name="矩形: 圓角 29">
            <a:extLst>
              <a:ext uri="{FF2B5EF4-FFF2-40B4-BE49-F238E27FC236}">
                <a16:creationId xmlns:a16="http://schemas.microsoft.com/office/drawing/2014/main" id="{63A815A2-E0CB-546F-328F-B98ACA82DDBE}"/>
              </a:ext>
            </a:extLst>
          </p:cNvPr>
          <p:cNvSpPr/>
          <p:nvPr/>
        </p:nvSpPr>
        <p:spPr>
          <a:xfrm>
            <a:off x="6292910" y="4246771"/>
            <a:ext cx="4595182" cy="540000"/>
          </a:xfrm>
          <a:prstGeom prst="roundRect">
            <a:avLst>
              <a:gd name="adj" fmla="val 26428"/>
            </a:avLst>
          </a:prstGeom>
          <a:solidFill>
            <a:srgbClr val="FFF4D4"/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   產業聯盟</a:t>
            </a:r>
          </a:p>
        </p:txBody>
      </p:sp>
      <p:pic>
        <p:nvPicPr>
          <p:cNvPr id="31" name="圖片 30">
            <a:extLst>
              <a:ext uri="{FF2B5EF4-FFF2-40B4-BE49-F238E27FC236}">
                <a16:creationId xmlns:a16="http://schemas.microsoft.com/office/drawing/2014/main" id="{5F1641AB-10EE-EB85-1DCA-D16CCD0CCB4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9795" b="91800" l="9944" r="89869">
                        <a14:foregroundMark x1="17073" y1="91800" x2="26266" y2="91800"/>
                        <a14:foregroundMark x1="62477" y1="57859" x2="77486" y2="72665"/>
                        <a14:foregroundMark x1="77486" y1="72665" x2="82364" y2="84282"/>
                        <a14:foregroundMark x1="82364" y1="84282" x2="78987" y2="84282"/>
                        <a14:foregroundMark x1="35835" y1="16856" x2="39962" y2="19590"/>
                        <a14:foregroundMark x1="47842" y1="11845" x2="48405" y2="16401"/>
                        <a14:foregroundMark x1="61163" y1="16629" x2="57036" y2="20729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987803" y="3968767"/>
            <a:ext cx="1019517" cy="839715"/>
          </a:xfrm>
          <a:prstGeom prst="rect">
            <a:avLst/>
          </a:prstGeom>
        </p:spPr>
      </p:pic>
      <p:pic>
        <p:nvPicPr>
          <p:cNvPr id="35" name="Picture 6" descr="对话框素材下载_图品汇">
            <a:extLst>
              <a:ext uri="{FF2B5EF4-FFF2-40B4-BE49-F238E27FC236}">
                <a16:creationId xmlns:a16="http://schemas.microsoft.com/office/drawing/2014/main" id="{2D24A4E1-A485-48F2-3101-0E151557F0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duotone>
              <a:srgbClr val="DFE3E5">
                <a:shade val="45000"/>
                <a:satMod val="135000"/>
              </a:srgb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10000" b="90000" l="10000" r="90000">
                        <a14:foregroundMark x1="18906" y1="29063" x2="76563" y2="60469"/>
                        <a14:foregroundMark x1="76563" y1="60469" x2="76719" y2="6046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1426" y="152400"/>
            <a:ext cx="3450702" cy="26149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" name="文字方塊 35">
            <a:extLst>
              <a:ext uri="{FF2B5EF4-FFF2-40B4-BE49-F238E27FC236}">
                <a16:creationId xmlns:a16="http://schemas.microsoft.com/office/drawing/2014/main" id="{15412F15-F59F-4BCF-6D22-731BE78783F7}"/>
              </a:ext>
            </a:extLst>
          </p:cNvPr>
          <p:cNvSpPr txBox="1"/>
          <p:nvPr/>
        </p:nvSpPr>
        <p:spPr>
          <a:xfrm>
            <a:off x="8556922" y="975904"/>
            <a:ext cx="2119710" cy="70788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ctr" defTabSz="782909" rtl="0" eaLnBrk="1" fontAlgn="auto" latinLnBrk="0" hangingPunct="1">
              <a:lnSpc>
                <a:spcPct val="100000"/>
              </a:lnSpc>
              <a:spcBef>
                <a:spcPts val="342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2683C6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沒有出口的業者亦可申請</a:t>
            </a:r>
            <a:endParaRPr kumimoji="0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2683C6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32" name="投影片編號版面配置區 3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8</a:t>
            </a:fld>
            <a:endParaRPr lang="en-US" altLang="zh-TW" sz="1400" spc="-50" dirty="0"/>
          </a:p>
        </p:txBody>
      </p:sp>
    </p:spTree>
    <p:extLst>
      <p:ext uri="{BB962C8B-B14F-4D97-AF65-F5344CB8AC3E}">
        <p14:creationId xmlns:p14="http://schemas.microsoft.com/office/powerpoint/2010/main" val="82657835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5">
            <a:extLst>
              <a:ext uri="{FF2B5EF4-FFF2-40B4-BE49-F238E27FC236}">
                <a16:creationId xmlns:a16="http://schemas.microsoft.com/office/drawing/2014/main" id="{F0F5DB79-0641-4B37-378B-E75E090266A5}"/>
              </a:ext>
            </a:extLst>
          </p:cNvPr>
          <p:cNvSpPr txBox="1"/>
          <p:nvPr/>
        </p:nvSpPr>
        <p:spPr>
          <a:xfrm flipH="1">
            <a:off x="0" y="205983"/>
            <a:ext cx="12192000" cy="757130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補助標的</a:t>
            </a:r>
          </a:p>
        </p:txBody>
      </p:sp>
      <p:sp>
        <p:nvSpPr>
          <p:cNvPr id="24" name="橢圓 23">
            <a:extLst>
              <a:ext uri="{FF2B5EF4-FFF2-40B4-BE49-F238E27FC236}">
                <a16:creationId xmlns:a16="http://schemas.microsoft.com/office/drawing/2014/main" id="{5F66BB03-3DF6-83C2-BE6D-4C980D865220}"/>
              </a:ext>
            </a:extLst>
          </p:cNvPr>
          <p:cNvSpPr/>
          <p:nvPr/>
        </p:nvSpPr>
        <p:spPr>
          <a:xfrm>
            <a:off x="1828800" y="1011259"/>
            <a:ext cx="8881920" cy="5574494"/>
          </a:xfrm>
          <a:prstGeom prst="ellipse">
            <a:avLst/>
          </a:prstGeom>
          <a:solidFill>
            <a:srgbClr val="FFDEC9">
              <a:alpha val="56863"/>
            </a:srgbClr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w Cen MT" panose="020B0602020104020603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25" name="矩形: 圓角 24">
            <a:extLst>
              <a:ext uri="{FF2B5EF4-FFF2-40B4-BE49-F238E27FC236}">
                <a16:creationId xmlns:a16="http://schemas.microsoft.com/office/drawing/2014/main" id="{21922D1C-6076-C0D7-B474-54C5905ACE7D}"/>
              </a:ext>
            </a:extLst>
          </p:cNvPr>
          <p:cNvSpPr/>
          <p:nvPr/>
        </p:nvSpPr>
        <p:spPr>
          <a:xfrm>
            <a:off x="1367060" y="2820204"/>
            <a:ext cx="4704835" cy="1437570"/>
          </a:xfrm>
          <a:prstGeom prst="roundRect">
            <a:avLst>
              <a:gd name="adj" fmla="val 5984"/>
            </a:avLst>
          </a:prstGeom>
          <a:solidFill>
            <a:sysClr val="window" lastClr="FFFFFF"/>
          </a:solidFill>
          <a:ln w="15875" cap="flat" cmpd="sng" algn="ctr">
            <a:solidFill>
              <a:srgbClr val="3E8853">
                <a:lumMod val="60000"/>
                <a:lumOff val="4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6" name="矩形: 圓角 25">
            <a:extLst>
              <a:ext uri="{FF2B5EF4-FFF2-40B4-BE49-F238E27FC236}">
                <a16:creationId xmlns:a16="http://schemas.microsoft.com/office/drawing/2014/main" id="{40EC8BE3-0686-50DE-5659-3097ADEBC086}"/>
              </a:ext>
            </a:extLst>
          </p:cNvPr>
          <p:cNvSpPr/>
          <p:nvPr/>
        </p:nvSpPr>
        <p:spPr>
          <a:xfrm>
            <a:off x="1367060" y="4741669"/>
            <a:ext cx="4704835" cy="1437570"/>
          </a:xfrm>
          <a:prstGeom prst="roundRect">
            <a:avLst>
              <a:gd name="adj" fmla="val 5984"/>
            </a:avLst>
          </a:prstGeom>
          <a:solidFill>
            <a:sysClr val="window" lastClr="FFFFFF"/>
          </a:solidFill>
          <a:ln w="15875" cap="flat" cmpd="sng" algn="ctr">
            <a:solidFill>
              <a:srgbClr val="3E8853">
                <a:lumMod val="60000"/>
                <a:lumOff val="4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7" name="矩形: 圓角 26">
            <a:extLst>
              <a:ext uri="{FF2B5EF4-FFF2-40B4-BE49-F238E27FC236}">
                <a16:creationId xmlns:a16="http://schemas.microsoft.com/office/drawing/2014/main" id="{E710BAC7-C5B4-32BB-B238-3425297DCC5C}"/>
              </a:ext>
            </a:extLst>
          </p:cNvPr>
          <p:cNvSpPr/>
          <p:nvPr/>
        </p:nvSpPr>
        <p:spPr>
          <a:xfrm>
            <a:off x="1988969" y="2550701"/>
            <a:ext cx="3267963" cy="571237"/>
          </a:xfrm>
          <a:prstGeom prst="roundRect">
            <a:avLst>
              <a:gd name="adj" fmla="val 26393"/>
            </a:avLst>
          </a:prstGeom>
          <a:solidFill>
            <a:srgbClr val="DFE3E5"/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雙軸轉型</a:t>
            </a:r>
          </a:p>
        </p:txBody>
      </p:sp>
      <p:sp>
        <p:nvSpPr>
          <p:cNvPr id="28" name="矩形: 圓角 27">
            <a:extLst>
              <a:ext uri="{FF2B5EF4-FFF2-40B4-BE49-F238E27FC236}">
                <a16:creationId xmlns:a16="http://schemas.microsoft.com/office/drawing/2014/main" id="{0A1271DA-081E-569A-086D-05ECA546C4BA}"/>
              </a:ext>
            </a:extLst>
          </p:cNvPr>
          <p:cNvSpPr/>
          <p:nvPr/>
        </p:nvSpPr>
        <p:spPr>
          <a:xfrm>
            <a:off x="1988970" y="4597830"/>
            <a:ext cx="3267963" cy="571237"/>
          </a:xfrm>
          <a:prstGeom prst="roundRect">
            <a:avLst>
              <a:gd name="adj" fmla="val 31114"/>
            </a:avLst>
          </a:prstGeom>
          <a:solidFill>
            <a:srgbClr val="DFE3E5"/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跨域整合</a:t>
            </a:r>
          </a:p>
        </p:txBody>
      </p:sp>
      <p:sp>
        <p:nvSpPr>
          <p:cNvPr id="29" name="矩形: 圓角 28">
            <a:extLst>
              <a:ext uri="{FF2B5EF4-FFF2-40B4-BE49-F238E27FC236}">
                <a16:creationId xmlns:a16="http://schemas.microsoft.com/office/drawing/2014/main" id="{86148AF3-545E-448F-DB5B-0FF9CA40401E}"/>
              </a:ext>
            </a:extLst>
          </p:cNvPr>
          <p:cNvSpPr/>
          <p:nvPr/>
        </p:nvSpPr>
        <p:spPr>
          <a:xfrm>
            <a:off x="1942014" y="2513216"/>
            <a:ext cx="3267963" cy="571237"/>
          </a:xfrm>
          <a:prstGeom prst="roundRect">
            <a:avLst>
              <a:gd name="adj" fmla="val 26393"/>
            </a:avLst>
          </a:prstGeom>
          <a:solidFill>
            <a:srgbClr val="42BA97">
              <a:lumMod val="75000"/>
            </a:srgbClr>
          </a:solidFill>
          <a:ln w="15875" cap="flat" cmpd="sng" algn="ctr">
            <a:solidFill>
              <a:srgbClr val="C6CDD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雙軸轉型</a:t>
            </a:r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75FAC271-D0BA-EC9C-BBD6-DEF1AB36C5BB}"/>
              </a:ext>
            </a:extLst>
          </p:cNvPr>
          <p:cNvSpPr/>
          <p:nvPr/>
        </p:nvSpPr>
        <p:spPr>
          <a:xfrm>
            <a:off x="1889763" y="3235853"/>
            <a:ext cx="3737479" cy="76944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導入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綠色設計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、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節能減碳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、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人工智慧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、雲端服務</a:t>
            </a:r>
          </a:p>
        </p:txBody>
      </p:sp>
      <p:sp>
        <p:nvSpPr>
          <p:cNvPr id="31" name="矩形: 圓角 30">
            <a:extLst>
              <a:ext uri="{FF2B5EF4-FFF2-40B4-BE49-F238E27FC236}">
                <a16:creationId xmlns:a16="http://schemas.microsoft.com/office/drawing/2014/main" id="{D10A6D62-78EF-BB35-83BE-FE9AA06024C7}"/>
              </a:ext>
            </a:extLst>
          </p:cNvPr>
          <p:cNvSpPr/>
          <p:nvPr/>
        </p:nvSpPr>
        <p:spPr>
          <a:xfrm>
            <a:off x="1942014" y="4560345"/>
            <a:ext cx="3267963" cy="571241"/>
          </a:xfrm>
          <a:prstGeom prst="roundRect">
            <a:avLst>
              <a:gd name="adj" fmla="val 31114"/>
            </a:avLst>
          </a:prstGeom>
          <a:solidFill>
            <a:srgbClr val="42BA97">
              <a:lumMod val="75000"/>
            </a:srgbClr>
          </a:solidFill>
          <a:ln w="15875" cap="flat" cmpd="sng" algn="ctr">
            <a:solidFill>
              <a:srgbClr val="C6CDD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跨域整合</a:t>
            </a: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62DB404B-BCC3-E887-3E37-8E3CAE8B7B12}"/>
              </a:ext>
            </a:extLst>
          </p:cNvPr>
          <p:cNvSpPr/>
          <p:nvPr/>
        </p:nvSpPr>
        <p:spPr>
          <a:xfrm>
            <a:off x="1889763" y="5226164"/>
            <a:ext cx="3450094" cy="76944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整合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文化、美學、工藝等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不同領域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，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創造新價值</a:t>
            </a:r>
          </a:p>
        </p:txBody>
      </p:sp>
      <p:sp>
        <p:nvSpPr>
          <p:cNvPr id="33" name="矩形: 圓角 32">
            <a:extLst>
              <a:ext uri="{FF2B5EF4-FFF2-40B4-BE49-F238E27FC236}">
                <a16:creationId xmlns:a16="http://schemas.microsoft.com/office/drawing/2014/main" id="{D38C813C-11BC-E1F4-5449-96F4A9357E89}"/>
              </a:ext>
            </a:extLst>
          </p:cNvPr>
          <p:cNvSpPr/>
          <p:nvPr/>
        </p:nvSpPr>
        <p:spPr>
          <a:xfrm>
            <a:off x="6365035" y="4741668"/>
            <a:ext cx="4705200" cy="1437571"/>
          </a:xfrm>
          <a:prstGeom prst="roundRect">
            <a:avLst>
              <a:gd name="adj" fmla="val 5984"/>
            </a:avLst>
          </a:prstGeom>
          <a:solidFill>
            <a:sysClr val="window" lastClr="FFFFFF"/>
          </a:solidFill>
          <a:ln w="15875" cap="flat" cmpd="sng" algn="ctr">
            <a:solidFill>
              <a:srgbClr val="3E8853">
                <a:lumMod val="60000"/>
                <a:lumOff val="4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34" name="矩形: 圓角 33">
            <a:extLst>
              <a:ext uri="{FF2B5EF4-FFF2-40B4-BE49-F238E27FC236}">
                <a16:creationId xmlns:a16="http://schemas.microsoft.com/office/drawing/2014/main" id="{E87F4D1A-E8CC-04C6-912F-07A2038A95F5}"/>
              </a:ext>
            </a:extLst>
          </p:cNvPr>
          <p:cNvSpPr/>
          <p:nvPr/>
        </p:nvSpPr>
        <p:spPr>
          <a:xfrm>
            <a:off x="6365034" y="2820204"/>
            <a:ext cx="4705200" cy="1437570"/>
          </a:xfrm>
          <a:prstGeom prst="roundRect">
            <a:avLst>
              <a:gd name="adj" fmla="val 5984"/>
            </a:avLst>
          </a:prstGeom>
          <a:solidFill>
            <a:sysClr val="window" lastClr="FFFFFF"/>
          </a:solidFill>
          <a:ln w="15875" cap="flat" cmpd="sng" algn="ctr">
            <a:solidFill>
              <a:srgbClr val="3E8853">
                <a:lumMod val="60000"/>
                <a:lumOff val="4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35" name="矩形: 圓角 34">
            <a:extLst>
              <a:ext uri="{FF2B5EF4-FFF2-40B4-BE49-F238E27FC236}">
                <a16:creationId xmlns:a16="http://schemas.microsoft.com/office/drawing/2014/main" id="{F3AE27FF-365E-31AC-690D-04C836082986}"/>
              </a:ext>
            </a:extLst>
          </p:cNvPr>
          <p:cNvSpPr/>
          <p:nvPr/>
        </p:nvSpPr>
        <p:spPr>
          <a:xfrm>
            <a:off x="7043520" y="2550701"/>
            <a:ext cx="3109267" cy="571237"/>
          </a:xfrm>
          <a:prstGeom prst="roundRect">
            <a:avLst>
              <a:gd name="adj" fmla="val 24032"/>
            </a:avLst>
          </a:prstGeom>
          <a:solidFill>
            <a:srgbClr val="DFE3E5"/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技術加值</a:t>
            </a:r>
          </a:p>
        </p:txBody>
      </p:sp>
      <p:sp>
        <p:nvSpPr>
          <p:cNvPr id="36" name="矩形: 圓角 35">
            <a:extLst>
              <a:ext uri="{FF2B5EF4-FFF2-40B4-BE49-F238E27FC236}">
                <a16:creationId xmlns:a16="http://schemas.microsoft.com/office/drawing/2014/main" id="{10A21835-A584-0DD7-A3CF-24317BCF83C9}"/>
              </a:ext>
            </a:extLst>
          </p:cNvPr>
          <p:cNvSpPr/>
          <p:nvPr/>
        </p:nvSpPr>
        <p:spPr>
          <a:xfrm>
            <a:off x="7043520" y="4577358"/>
            <a:ext cx="3109267" cy="571237"/>
          </a:xfrm>
          <a:prstGeom prst="roundRect">
            <a:avLst>
              <a:gd name="adj" fmla="val 22852"/>
            </a:avLst>
          </a:prstGeom>
          <a:solidFill>
            <a:srgbClr val="DFE3E5"/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行銷布局</a:t>
            </a:r>
          </a:p>
        </p:txBody>
      </p:sp>
      <p:sp>
        <p:nvSpPr>
          <p:cNvPr id="37" name="矩形: 圓角 36">
            <a:extLst>
              <a:ext uri="{FF2B5EF4-FFF2-40B4-BE49-F238E27FC236}">
                <a16:creationId xmlns:a16="http://schemas.microsoft.com/office/drawing/2014/main" id="{C2800B3D-0382-8472-B7F2-AC1DBE602A01}"/>
              </a:ext>
            </a:extLst>
          </p:cNvPr>
          <p:cNvSpPr/>
          <p:nvPr/>
        </p:nvSpPr>
        <p:spPr>
          <a:xfrm>
            <a:off x="6998843" y="2513216"/>
            <a:ext cx="3268800" cy="571237"/>
          </a:xfrm>
          <a:prstGeom prst="roundRect">
            <a:avLst>
              <a:gd name="adj" fmla="val 24032"/>
            </a:avLst>
          </a:prstGeom>
          <a:solidFill>
            <a:srgbClr val="42BA97">
              <a:lumMod val="75000"/>
            </a:srgbClr>
          </a:solidFill>
          <a:ln w="15875" cap="flat" cmpd="sng" algn="ctr">
            <a:solidFill>
              <a:srgbClr val="C6CDD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技術加值</a:t>
            </a: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3D185521-215F-C979-5DD1-E4C5A459CF76}"/>
              </a:ext>
            </a:extLst>
          </p:cNvPr>
          <p:cNvSpPr/>
          <p:nvPr/>
        </p:nvSpPr>
        <p:spPr>
          <a:xfrm>
            <a:off x="6923288" y="3235853"/>
            <a:ext cx="3371623" cy="76944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運用新工法、材料，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開發高精密度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、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高規格產品</a:t>
            </a:r>
            <a:endParaRPr kumimoji="0" lang="zh-TW" altLang="en-US" sz="22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Microsoft Uighur" panose="02000000000000000000" pitchFamily="2" charset="-78"/>
            </a:endParaRPr>
          </a:p>
        </p:txBody>
      </p:sp>
      <p:sp>
        <p:nvSpPr>
          <p:cNvPr id="39" name="矩形: 圓角 38">
            <a:extLst>
              <a:ext uri="{FF2B5EF4-FFF2-40B4-BE49-F238E27FC236}">
                <a16:creationId xmlns:a16="http://schemas.microsoft.com/office/drawing/2014/main" id="{2AAA5709-67FD-BB6B-9FC3-CB93C385454D}"/>
              </a:ext>
            </a:extLst>
          </p:cNvPr>
          <p:cNvSpPr/>
          <p:nvPr/>
        </p:nvSpPr>
        <p:spPr>
          <a:xfrm>
            <a:off x="6998843" y="4539873"/>
            <a:ext cx="3268800" cy="571241"/>
          </a:xfrm>
          <a:prstGeom prst="roundRect">
            <a:avLst>
              <a:gd name="adj" fmla="val 22852"/>
            </a:avLst>
          </a:prstGeom>
          <a:solidFill>
            <a:srgbClr val="42BA97">
              <a:lumMod val="75000"/>
            </a:srgbClr>
          </a:solidFill>
          <a:ln w="15875" cap="flat" cmpd="sng" algn="ctr">
            <a:solidFill>
              <a:srgbClr val="C6CDD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行銷布局</a:t>
            </a:r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EE2CA37A-24C7-D490-A704-A1AAB6C15640}"/>
              </a:ext>
            </a:extLst>
          </p:cNvPr>
          <p:cNvSpPr/>
          <p:nvPr/>
        </p:nvSpPr>
        <p:spPr>
          <a:xfrm>
            <a:off x="6923288" y="5226164"/>
            <a:ext cx="3919625" cy="76944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產品認驗證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YaHei"/>
              </a:rPr>
              <a:t>、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展示場域建立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YaHei"/>
              </a:rPr>
              <a:t>、市場偏好測試、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通路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YaHei"/>
              </a:rPr>
              <a:t>據點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布局</a:t>
            </a:r>
          </a:p>
        </p:txBody>
      </p:sp>
      <p:sp>
        <p:nvSpPr>
          <p:cNvPr id="41" name="文字方塊 40">
            <a:extLst>
              <a:ext uri="{FF2B5EF4-FFF2-40B4-BE49-F238E27FC236}">
                <a16:creationId xmlns:a16="http://schemas.microsoft.com/office/drawing/2014/main" id="{2151327F-4123-CEAA-804D-2071834351B7}"/>
              </a:ext>
            </a:extLst>
          </p:cNvPr>
          <p:cNvSpPr txBox="1"/>
          <p:nvPr/>
        </p:nvSpPr>
        <p:spPr>
          <a:xfrm>
            <a:off x="3108224" y="1259166"/>
            <a:ext cx="5883809" cy="70788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>
              <a:defRPr sz="3200" b="1">
                <a:latin typeface="微軟正黑體" panose="020B0604030504040204" pitchFamily="34" charset="-120"/>
                <a:ea typeface="微軟正黑體" panose="020B0604030504040204" pitchFamily="34" charset="-120"/>
                <a:cs typeface="Microsoft Uighur" panose="02000000000000000000" pitchFamily="2" charset="-78"/>
              </a:defRPr>
            </a:lvl1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Uighur" panose="02000000000000000000" pitchFamily="2" charset="-78"/>
              </a:rPr>
              <a:t>技術升級、產品加值</a:t>
            </a:r>
            <a:endParaRPr kumimoji="0" lang="en-US" altLang="zh-TW" sz="4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Microsoft Uighur" panose="02000000000000000000" pitchFamily="2" charset="-78"/>
            </a:endParaRPr>
          </a:p>
        </p:txBody>
      </p:sp>
      <p:pic>
        <p:nvPicPr>
          <p:cNvPr id="42" name="圖片 41">
            <a:extLst>
              <a:ext uri="{FF2B5EF4-FFF2-40B4-BE49-F238E27FC236}">
                <a16:creationId xmlns:a16="http://schemas.microsoft.com/office/drawing/2014/main" id="{0E3724C5-9A7C-EFB2-0B13-0E446A3687C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2851" y="1369349"/>
            <a:ext cx="535651" cy="535651"/>
          </a:xfrm>
          <a:prstGeom prst="rect">
            <a:avLst/>
          </a:prstGeom>
        </p:spPr>
      </p:pic>
      <p:pic>
        <p:nvPicPr>
          <p:cNvPr id="43" name="圖片 42">
            <a:extLst>
              <a:ext uri="{FF2B5EF4-FFF2-40B4-BE49-F238E27FC236}">
                <a16:creationId xmlns:a16="http://schemas.microsoft.com/office/drawing/2014/main" id="{8C140273-628D-05D2-E44B-DC617E95041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19740" y="1359545"/>
            <a:ext cx="535651" cy="535651"/>
          </a:xfrm>
          <a:prstGeom prst="rect">
            <a:avLst/>
          </a:prstGeom>
        </p:spPr>
      </p:pic>
      <p:sp>
        <p:nvSpPr>
          <p:cNvPr id="44" name="投影片編號版面配置區 3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9</a:t>
            </a:fld>
            <a:endParaRPr lang="en-US" altLang="zh-TW" sz="1400" spc="-50" dirty="0"/>
          </a:p>
        </p:txBody>
      </p:sp>
    </p:spTree>
    <p:extLst>
      <p:ext uri="{BB962C8B-B14F-4D97-AF65-F5344CB8AC3E}">
        <p14:creationId xmlns:p14="http://schemas.microsoft.com/office/powerpoint/2010/main" val="30731807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5">
            <a:extLst>
              <a:ext uri="{FF2B5EF4-FFF2-40B4-BE49-F238E27FC236}">
                <a16:creationId xmlns:a16="http://schemas.microsoft.com/office/drawing/2014/main" id="{1104CE12-A883-A679-3CCB-E961000AD329}"/>
              </a:ext>
            </a:extLst>
          </p:cNvPr>
          <p:cNvSpPr txBox="1"/>
          <p:nvPr/>
        </p:nvSpPr>
        <p:spPr>
          <a:xfrm flipH="1">
            <a:off x="57801" y="74542"/>
            <a:ext cx="13258800" cy="1384995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補助經費科目及國產設備</a:t>
            </a:r>
            <a:r>
              <a:rPr kumimoji="0" lang="zh-TW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加碼</a:t>
            </a:r>
            <a:endParaRPr kumimoji="0" lang="en-US" altLang="zh-TW" sz="4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TW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2" name="矩形: 圓角 21">
            <a:extLst>
              <a:ext uri="{FF2B5EF4-FFF2-40B4-BE49-F238E27FC236}">
                <a16:creationId xmlns:a16="http://schemas.microsoft.com/office/drawing/2014/main" id="{6BC6F711-8744-AA4D-2924-0DE87510622D}"/>
              </a:ext>
            </a:extLst>
          </p:cNvPr>
          <p:cNvSpPr/>
          <p:nvPr/>
        </p:nvSpPr>
        <p:spPr>
          <a:xfrm>
            <a:off x="6383945" y="3374562"/>
            <a:ext cx="5198455" cy="1781316"/>
          </a:xfrm>
          <a:prstGeom prst="roundRect">
            <a:avLst>
              <a:gd name="adj" fmla="val 5984"/>
            </a:avLst>
          </a:prstGeom>
          <a:solidFill>
            <a:sysClr val="window" lastClr="FFFFFF">
              <a:lumMod val="95000"/>
            </a:sysClr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3" name="矩形: 圓角 22">
            <a:extLst>
              <a:ext uri="{FF2B5EF4-FFF2-40B4-BE49-F238E27FC236}">
                <a16:creationId xmlns:a16="http://schemas.microsoft.com/office/drawing/2014/main" id="{BDDC997E-4E59-7C0C-853C-4490DC77C28A}"/>
              </a:ext>
            </a:extLst>
          </p:cNvPr>
          <p:cNvSpPr/>
          <p:nvPr/>
        </p:nvSpPr>
        <p:spPr>
          <a:xfrm>
            <a:off x="6383944" y="1930731"/>
            <a:ext cx="5198456" cy="1495418"/>
          </a:xfrm>
          <a:prstGeom prst="roundRect">
            <a:avLst>
              <a:gd name="adj" fmla="val 5984"/>
            </a:avLst>
          </a:prstGeom>
          <a:solidFill>
            <a:sysClr val="window" lastClr="FFFFFF">
              <a:lumMod val="95000"/>
            </a:sysClr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4" name="矩形: 圓角 23">
            <a:extLst>
              <a:ext uri="{FF2B5EF4-FFF2-40B4-BE49-F238E27FC236}">
                <a16:creationId xmlns:a16="http://schemas.microsoft.com/office/drawing/2014/main" id="{1A98D138-1C3C-3FCF-AD28-92373F1041C1}"/>
              </a:ext>
            </a:extLst>
          </p:cNvPr>
          <p:cNvSpPr/>
          <p:nvPr/>
        </p:nvSpPr>
        <p:spPr>
          <a:xfrm>
            <a:off x="6499727" y="3480937"/>
            <a:ext cx="4978611" cy="1554278"/>
          </a:xfrm>
          <a:prstGeom prst="roundRect">
            <a:avLst>
              <a:gd name="adj" fmla="val 5984"/>
            </a:avLst>
          </a:prstGeom>
          <a:solidFill>
            <a:sysClr val="window" lastClr="FFFFFF"/>
          </a:solidFill>
          <a:ln w="15875" cap="flat" cmpd="sng" algn="ctr">
            <a:solidFill>
              <a:srgbClr val="3E8853">
                <a:lumMod val="60000"/>
                <a:lumOff val="4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5" name="矩形: 圓角 24">
            <a:extLst>
              <a:ext uri="{FF2B5EF4-FFF2-40B4-BE49-F238E27FC236}">
                <a16:creationId xmlns:a16="http://schemas.microsoft.com/office/drawing/2014/main" id="{6B81AEBE-7857-DC35-F96C-F98CBA26F08C}"/>
              </a:ext>
            </a:extLst>
          </p:cNvPr>
          <p:cNvSpPr/>
          <p:nvPr/>
        </p:nvSpPr>
        <p:spPr>
          <a:xfrm>
            <a:off x="6518777" y="2044626"/>
            <a:ext cx="4962995" cy="1296703"/>
          </a:xfrm>
          <a:prstGeom prst="roundRect">
            <a:avLst>
              <a:gd name="adj" fmla="val 5984"/>
            </a:avLst>
          </a:prstGeom>
          <a:solidFill>
            <a:sysClr val="window" lastClr="FFFFFF"/>
          </a:solidFill>
          <a:ln w="15875" cap="flat" cmpd="sng" algn="ctr">
            <a:solidFill>
              <a:srgbClr val="3E8853">
                <a:lumMod val="60000"/>
                <a:lumOff val="4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6" name="矩形: 圓角 25">
            <a:extLst>
              <a:ext uri="{FF2B5EF4-FFF2-40B4-BE49-F238E27FC236}">
                <a16:creationId xmlns:a16="http://schemas.microsoft.com/office/drawing/2014/main" id="{799DD90D-F195-6B71-AB1C-506641C8E08B}"/>
              </a:ext>
            </a:extLst>
          </p:cNvPr>
          <p:cNvSpPr/>
          <p:nvPr/>
        </p:nvSpPr>
        <p:spPr>
          <a:xfrm>
            <a:off x="2209800" y="1930732"/>
            <a:ext cx="4083734" cy="3225146"/>
          </a:xfrm>
          <a:prstGeom prst="roundRect">
            <a:avLst>
              <a:gd name="adj" fmla="val 5984"/>
            </a:avLst>
          </a:prstGeom>
          <a:solidFill>
            <a:sysClr val="window" lastClr="FFFFFF">
              <a:lumMod val="95000"/>
            </a:sysClr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7" name="文字方塊 26">
            <a:extLst>
              <a:ext uri="{FF2B5EF4-FFF2-40B4-BE49-F238E27FC236}">
                <a16:creationId xmlns:a16="http://schemas.microsoft.com/office/drawing/2014/main" id="{E457B083-CF05-87D2-1409-647C2FCD9FC8}"/>
              </a:ext>
            </a:extLst>
          </p:cNvPr>
          <p:cNvSpPr txBox="1"/>
          <p:nvPr/>
        </p:nvSpPr>
        <p:spPr>
          <a:xfrm>
            <a:off x="6632181" y="2052199"/>
            <a:ext cx="3486943" cy="4259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3E8853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全新設備購置費</a:t>
            </a:r>
          </a:p>
        </p:txBody>
      </p:sp>
      <p:sp>
        <p:nvSpPr>
          <p:cNvPr id="28" name="矩形: 圓角 27">
            <a:extLst>
              <a:ext uri="{FF2B5EF4-FFF2-40B4-BE49-F238E27FC236}">
                <a16:creationId xmlns:a16="http://schemas.microsoft.com/office/drawing/2014/main" id="{386AB6BA-6443-0AFA-D5E6-822084091272}"/>
              </a:ext>
            </a:extLst>
          </p:cNvPr>
          <p:cNvSpPr/>
          <p:nvPr/>
        </p:nvSpPr>
        <p:spPr>
          <a:xfrm>
            <a:off x="2362200" y="2052199"/>
            <a:ext cx="3850447" cy="2977733"/>
          </a:xfrm>
          <a:prstGeom prst="roundRect">
            <a:avLst>
              <a:gd name="adj" fmla="val 5984"/>
            </a:avLst>
          </a:prstGeom>
          <a:solidFill>
            <a:sysClr val="window" lastClr="FFFFFF"/>
          </a:solidFill>
          <a:ln w="15875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7938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9" name="文字方塊 28">
            <a:extLst>
              <a:ext uri="{FF2B5EF4-FFF2-40B4-BE49-F238E27FC236}">
                <a16:creationId xmlns:a16="http://schemas.microsoft.com/office/drawing/2014/main" id="{0BE6E358-7064-6015-7021-E03BCF4AEFBA}"/>
              </a:ext>
            </a:extLst>
          </p:cNvPr>
          <p:cNvSpPr txBox="1"/>
          <p:nvPr/>
        </p:nvSpPr>
        <p:spPr>
          <a:xfrm>
            <a:off x="6670612" y="3567897"/>
            <a:ext cx="3042733" cy="425913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342900" indent="-342900">
              <a:buFont typeface="Wingdings" panose="05000000000000000000" pitchFamily="2" charset="2"/>
              <a:buChar char="u"/>
              <a:defRPr sz="2400" b="1">
                <a:solidFill>
                  <a:schemeClr val="accent5"/>
                </a:solidFill>
              </a:defRPr>
            </a:lvl1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3E8853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行銷布局費</a:t>
            </a:r>
          </a:p>
        </p:txBody>
      </p:sp>
      <p:sp>
        <p:nvSpPr>
          <p:cNvPr id="30" name="文字方塊 29">
            <a:extLst>
              <a:ext uri="{FF2B5EF4-FFF2-40B4-BE49-F238E27FC236}">
                <a16:creationId xmlns:a16="http://schemas.microsoft.com/office/drawing/2014/main" id="{5EA05CA5-EDDE-9188-06B5-B29BD2B937FB}"/>
              </a:ext>
            </a:extLst>
          </p:cNvPr>
          <p:cNvSpPr txBox="1"/>
          <p:nvPr/>
        </p:nvSpPr>
        <p:spPr>
          <a:xfrm>
            <a:off x="2587443" y="2052199"/>
            <a:ext cx="3701405" cy="26930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人事費</a:t>
            </a: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、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差旅費</a:t>
            </a:r>
            <a:endParaRPr kumimoji="1" lang="en-US" altLang="zh-TW" sz="2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消耗性器材及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原材料</a:t>
            </a: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費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設備</a:t>
            </a: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使用費</a:t>
            </a:r>
            <a:r>
              <a:rPr kumimoji="0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/</a:t>
            </a: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租賃費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無形資產</a:t>
            </a: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引進費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驗證費</a:t>
            </a:r>
            <a:endParaRPr kumimoji="1" lang="en-US" altLang="zh-TW" sz="2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委託</a:t>
            </a: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研究及勞務費</a:t>
            </a:r>
          </a:p>
        </p:txBody>
      </p:sp>
      <p:sp>
        <p:nvSpPr>
          <p:cNvPr id="31" name="object 20">
            <a:extLst>
              <a:ext uri="{FF2B5EF4-FFF2-40B4-BE49-F238E27FC236}">
                <a16:creationId xmlns:a16="http://schemas.microsoft.com/office/drawing/2014/main" id="{2C2B8D1B-27B1-13CB-CE74-9F7BDCA1C6A1}"/>
              </a:ext>
            </a:extLst>
          </p:cNvPr>
          <p:cNvSpPr txBox="1"/>
          <p:nvPr/>
        </p:nvSpPr>
        <p:spPr>
          <a:xfrm>
            <a:off x="6383944" y="1501928"/>
            <a:ext cx="5198456" cy="381515"/>
          </a:xfrm>
          <a:prstGeom prst="rect">
            <a:avLst/>
          </a:prstGeom>
          <a:solidFill>
            <a:srgbClr val="3E8853">
              <a:lumMod val="20000"/>
              <a:lumOff val="80000"/>
            </a:srgbClr>
          </a:solidFill>
        </p:spPr>
        <p:txBody>
          <a:bodyPr vert="horz" wrap="square" lIns="0" tIns="12065" rIns="0" bIns="0" rtlCol="0">
            <a:spAutoFit/>
          </a:bodyPr>
          <a:lstStyle/>
          <a:p>
            <a:pPr marL="12700" marR="0" lvl="0" indent="0" algn="ctr" defTabSz="457200" rtl="0" eaLnBrk="1" fontAlgn="auto" latinLnBrk="0" hangingPunct="1">
              <a:lnSpc>
                <a:spcPct val="100000"/>
              </a:lnSpc>
              <a:spcBef>
                <a:spcPts val="9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400" b="1" i="0" u="none" strike="noStrike" kern="1200" cap="none" spc="-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YaHei"/>
              </a:rPr>
              <a:t>新增補助經費科目</a:t>
            </a:r>
            <a:endParaRPr kumimoji="0" lang="en-US" altLang="zh-TW" sz="2400" b="1" i="0" u="none" strike="noStrike" kern="1200" cap="none" spc="-4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Microsoft YaHei"/>
            </a:endParaRPr>
          </a:p>
        </p:txBody>
      </p:sp>
      <p:sp>
        <p:nvSpPr>
          <p:cNvPr id="32" name="object 20">
            <a:extLst>
              <a:ext uri="{FF2B5EF4-FFF2-40B4-BE49-F238E27FC236}">
                <a16:creationId xmlns:a16="http://schemas.microsoft.com/office/drawing/2014/main" id="{8295BF41-8E7E-9D5F-4700-C87700BA5CC0}"/>
              </a:ext>
            </a:extLst>
          </p:cNvPr>
          <p:cNvSpPr txBox="1"/>
          <p:nvPr/>
        </p:nvSpPr>
        <p:spPr>
          <a:xfrm>
            <a:off x="2217255" y="1503428"/>
            <a:ext cx="4076280" cy="381515"/>
          </a:xfrm>
          <a:prstGeom prst="rect">
            <a:avLst/>
          </a:prstGeom>
          <a:solidFill>
            <a:sysClr val="window" lastClr="FFFFFF">
              <a:lumMod val="85000"/>
            </a:sysClr>
          </a:solidFill>
        </p:spPr>
        <p:txBody>
          <a:bodyPr vert="horz" wrap="square" lIns="0" tIns="12065" rIns="0" bIns="0" rtlCol="0">
            <a:spAutoFit/>
          </a:bodyPr>
          <a:lstStyle/>
          <a:p>
            <a:pPr marL="12700" marR="0" lvl="0" indent="0" algn="ctr" defTabSz="457200" rtl="0" eaLnBrk="1" fontAlgn="auto" latinLnBrk="0" hangingPunct="1">
              <a:lnSpc>
                <a:spcPct val="100000"/>
              </a:lnSpc>
              <a:spcBef>
                <a:spcPts val="9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400" b="1" i="0" u="none" strike="noStrike" kern="1200" cap="none" spc="-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YaHei"/>
              </a:rPr>
              <a:t>一般研發經費科目</a:t>
            </a:r>
            <a:endParaRPr kumimoji="0" lang="en-US" altLang="zh-TW" sz="2400" b="1" i="0" u="none" strike="noStrike" kern="1200" cap="none" spc="-4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Microsoft YaHei"/>
            </a:endParaRPr>
          </a:p>
        </p:txBody>
      </p:sp>
      <p:sp>
        <p:nvSpPr>
          <p:cNvPr id="34" name="文字方塊 33">
            <a:extLst>
              <a:ext uri="{FF2B5EF4-FFF2-40B4-BE49-F238E27FC236}">
                <a16:creationId xmlns:a16="http://schemas.microsoft.com/office/drawing/2014/main" id="{A2A4A8FD-33D9-DE36-F4C0-1A75006E5C19}"/>
              </a:ext>
            </a:extLst>
          </p:cNvPr>
          <p:cNvSpPr txBox="1"/>
          <p:nvPr/>
        </p:nvSpPr>
        <p:spPr>
          <a:xfrm>
            <a:off x="6618285" y="3867511"/>
            <a:ext cx="4964115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800" b="1"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個案計畫總經費上限</a:t>
            </a:r>
            <a:r>
              <a:rPr kumimoji="0" lang="en-US" altLang="zh-TW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30%</a:t>
            </a:r>
            <a:endParaRPr kumimoji="0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包含展示場域建立、市場偏好測試、專業展會推廣、通路據點布局、市場准入費用</a:t>
            </a:r>
            <a:endParaRPr kumimoji="0" lang="en-US" altLang="zh-TW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8A02CCDE-CE07-3058-EC4D-4DFD99067900}"/>
              </a:ext>
            </a:extLst>
          </p:cNvPr>
          <p:cNvSpPr/>
          <p:nvPr/>
        </p:nvSpPr>
        <p:spPr>
          <a:xfrm>
            <a:off x="2915823" y="4665325"/>
            <a:ext cx="274320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1600" b="1" i="0" u="none" strike="noStrike" kern="1200" cap="none" spc="0" normalizeH="0" baseline="0" noProof="0" dirty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(</a:t>
            </a:r>
            <a:r>
              <a:rPr kumimoji="0" lang="zh-TW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個案計畫總經費上限</a:t>
            </a:r>
            <a:r>
              <a:rPr kumimoji="0" lang="en-US" altLang="zh-TW" sz="1600" b="1" i="0" u="none" strike="noStrike" kern="1200" cap="none" spc="0" normalizeH="0" baseline="0" noProof="0" dirty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40%)</a:t>
            </a:r>
          </a:p>
        </p:txBody>
      </p:sp>
      <p:sp>
        <p:nvSpPr>
          <p:cNvPr id="5" name="文字方塊 4">
            <a:extLst>
              <a:ext uri="{FF2B5EF4-FFF2-40B4-BE49-F238E27FC236}">
                <a16:creationId xmlns:a16="http://schemas.microsoft.com/office/drawing/2014/main" id="{B49B6F99-84D6-DE26-8A3E-B5F9702C7E4B}"/>
              </a:ext>
            </a:extLst>
          </p:cNvPr>
          <p:cNvSpPr txBox="1"/>
          <p:nvPr/>
        </p:nvSpPr>
        <p:spPr>
          <a:xfrm>
            <a:off x="2438400" y="1066800"/>
            <a:ext cx="9039938" cy="4444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ts val="29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r>
              <a:rPr kumimoji="0" lang="zh-TW" alt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申請業者申請政府補助之經費</a:t>
            </a:r>
            <a:r>
              <a:rPr kumimoji="0" lang="en-US" altLang="zh-TW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(</a:t>
            </a:r>
            <a:r>
              <a:rPr kumimoji="0" lang="zh-TW" alt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即政府補助款</a:t>
            </a:r>
            <a:r>
              <a:rPr kumimoji="0" lang="en-US" altLang="zh-TW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)</a:t>
            </a:r>
            <a:r>
              <a:rPr kumimoji="0" lang="zh-TW" alt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不得超過個案計畫總經費之</a:t>
            </a:r>
            <a:r>
              <a:rPr kumimoji="0" lang="en-US" altLang="zh-TW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50%</a:t>
            </a:r>
            <a:endParaRPr kumimoji="0" lang="zh-TW" altLang="en-US" sz="20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36" name="文字方塊 35">
            <a:extLst>
              <a:ext uri="{FF2B5EF4-FFF2-40B4-BE49-F238E27FC236}">
                <a16:creationId xmlns:a16="http://schemas.microsoft.com/office/drawing/2014/main" id="{2A792739-A170-4A4B-B2A0-19F64CFC33D4}"/>
              </a:ext>
            </a:extLst>
          </p:cNvPr>
          <p:cNvSpPr txBox="1"/>
          <p:nvPr/>
        </p:nvSpPr>
        <p:spPr>
          <a:xfrm>
            <a:off x="6645212" y="2381542"/>
            <a:ext cx="4784788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個案計畫總經費上限</a:t>
            </a:r>
            <a:r>
              <a:rPr kumimoji="0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40%</a:t>
            </a:r>
            <a:endParaRPr kumimoji="0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可採購研發、試量產、生產、檢試驗設備</a:t>
            </a:r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AF5D08DF-EA04-47B1-9840-C94D8F66CBE9}"/>
              </a:ext>
            </a:extLst>
          </p:cNvPr>
          <p:cNvSpPr/>
          <p:nvPr/>
        </p:nvSpPr>
        <p:spPr>
          <a:xfrm>
            <a:off x="57801" y="2281638"/>
            <a:ext cx="198604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補助</a:t>
            </a:r>
            <a:endParaRPr kumimoji="0" lang="en-US" altLang="zh-TW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經費科目</a:t>
            </a: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56BBC30D-F547-435B-AB35-8881DAA1B871}"/>
              </a:ext>
            </a:extLst>
          </p:cNvPr>
          <p:cNvSpPr/>
          <p:nvPr/>
        </p:nvSpPr>
        <p:spPr>
          <a:xfrm>
            <a:off x="152400" y="5308015"/>
            <a:ext cx="198604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國產設備加碼</a:t>
            </a:r>
            <a:endParaRPr kumimoji="0" lang="en-US" altLang="zh-TW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40" name="矩形: 圓角 39">
            <a:extLst>
              <a:ext uri="{FF2B5EF4-FFF2-40B4-BE49-F238E27FC236}">
                <a16:creationId xmlns:a16="http://schemas.microsoft.com/office/drawing/2014/main" id="{78FD76A6-3015-4B1A-9D40-9DE8F753D73E}"/>
              </a:ext>
            </a:extLst>
          </p:cNvPr>
          <p:cNvSpPr/>
          <p:nvPr/>
        </p:nvSpPr>
        <p:spPr>
          <a:xfrm>
            <a:off x="2235201" y="5257799"/>
            <a:ext cx="9347200" cy="1384995"/>
          </a:xfrm>
          <a:prstGeom prst="roundRect">
            <a:avLst>
              <a:gd name="adj" fmla="val 5984"/>
            </a:avLst>
          </a:prstGeom>
          <a:solidFill>
            <a:schemeClr val="bg1"/>
          </a:solidFill>
          <a:ln>
            <a:solidFill>
              <a:srgbClr val="0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7938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39" name="文字方塊 38">
            <a:extLst>
              <a:ext uri="{FF2B5EF4-FFF2-40B4-BE49-F238E27FC236}">
                <a16:creationId xmlns:a16="http://schemas.microsoft.com/office/drawing/2014/main" id="{92661F21-8B94-4B91-8415-B3794080AC65}"/>
              </a:ext>
            </a:extLst>
          </p:cNvPr>
          <p:cNvSpPr txBox="1"/>
          <p:nvPr/>
        </p:nvSpPr>
        <p:spPr>
          <a:xfrm>
            <a:off x="2254551" y="5384525"/>
            <a:ext cx="9347200" cy="11541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2800" b="1" kern="1200" dirty="0">
                <a:solidFill>
                  <a:prstClr val="black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購置全新</a:t>
            </a:r>
            <a:r>
              <a:rPr kumimoji="0" lang="zh-TW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國產設備</a:t>
            </a:r>
            <a:r>
              <a:rPr kumimoji="0" lang="zh-TW" alt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比例如佔全新設備購置費</a:t>
            </a:r>
            <a:r>
              <a:rPr kumimoji="0" lang="en-US" altLang="zh-TW" sz="3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8</a:t>
            </a:r>
            <a:r>
              <a:rPr kumimoji="0" lang="zh-TW" alt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成</a:t>
            </a:r>
            <a:r>
              <a:rPr kumimoji="0" lang="zh-TW" alt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Microsoft YaHei UI" panose="020B0503020204020204" pitchFamily="34" charset="-122"/>
                <a:ea typeface="Microsoft YaHei UI" panose="020B0503020204020204" pitchFamily="34" charset="-122"/>
              </a:rPr>
              <a:t>以上</a:t>
            </a:r>
            <a:endParaRPr kumimoji="0" lang="en-US" altLang="zh-TW" sz="28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Microsoft YaHei UI" panose="020B0503020204020204" pitchFamily="34" charset="-122"/>
              <a:ea typeface="Microsoft YaHei UI" panose="020B0503020204020204" pitchFamily="34" charset="-122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2800" b="1" kern="1200" dirty="0">
                <a:solidFill>
                  <a:prstClr val="black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經委員審議後補助金額</a:t>
            </a:r>
            <a:r>
              <a:rPr lang="zh-TW" altLang="en-US" sz="2800" b="1" dirty="0">
                <a:solidFill>
                  <a:srgbClr val="C0000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再加碼</a:t>
            </a:r>
            <a:r>
              <a:rPr lang="en-US" altLang="zh-TW" sz="2800" b="1" kern="1200" dirty="0">
                <a:solidFill>
                  <a:prstClr val="black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5~10%</a:t>
            </a:r>
          </a:p>
        </p:txBody>
      </p:sp>
      <p:sp>
        <p:nvSpPr>
          <p:cNvPr id="33" name="投影片編號版面配置區 32"/>
          <p:cNvSpPr>
            <a:spLocks noGrp="1"/>
          </p:cNvSpPr>
          <p:nvPr>
            <p:ph type="sldNum" sz="quarter" idx="7"/>
          </p:nvPr>
        </p:nvSpPr>
        <p:spPr>
          <a:xfrm>
            <a:off x="11430000" y="641887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10</a:t>
            </a:fld>
            <a:endParaRPr lang="en-US" altLang="zh-TW" sz="1400" spc="-50" dirty="0"/>
          </a:p>
        </p:txBody>
      </p:sp>
    </p:spTree>
    <p:extLst>
      <p:ext uri="{BB962C8B-B14F-4D97-AF65-F5344CB8AC3E}">
        <p14:creationId xmlns:p14="http://schemas.microsoft.com/office/powerpoint/2010/main" val="300535110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A64B4B-3E9F-D57C-019D-3187FA63F7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矩形 47">
            <a:extLst>
              <a:ext uri="{FF2B5EF4-FFF2-40B4-BE49-F238E27FC236}">
                <a16:creationId xmlns:a16="http://schemas.microsoft.com/office/drawing/2014/main" id="{EE5FF251-8402-282D-7029-7316D3CC7E62}"/>
              </a:ext>
            </a:extLst>
          </p:cNvPr>
          <p:cNvSpPr/>
          <p:nvPr/>
        </p:nvSpPr>
        <p:spPr>
          <a:xfrm>
            <a:off x="4759832" y="1527395"/>
            <a:ext cx="6064050" cy="1211357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marL="0" marR="0" lvl="0" indent="0" algn="l" defTabSz="304815" rtl="0" eaLnBrk="1" fontAlgn="auto" latinLnBrk="0" hangingPunct="1">
              <a:lnSpc>
                <a:spcPts val="3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504D">
                    <a:lumMod val="50000"/>
                  </a:srgb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為</a:t>
            </a:r>
            <a: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C0504D">
                    <a:lumMod val="50000"/>
                  </a:srgb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NIKE </a:t>
            </a: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504D">
                    <a:lumMod val="50000"/>
                  </a:srgbClr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鞋材全球六大策略供應商之一，深耕以噴代染與塗佈貼合後加工技術。而美國鞋類品牌訂單，大量被延遲交貨或取消</a:t>
            </a:r>
          </a:p>
        </p:txBody>
      </p:sp>
      <p:grpSp>
        <p:nvGrpSpPr>
          <p:cNvPr id="3" name="群組 2">
            <a:extLst>
              <a:ext uri="{FF2B5EF4-FFF2-40B4-BE49-F238E27FC236}">
                <a16:creationId xmlns:a16="http://schemas.microsoft.com/office/drawing/2014/main" id="{5B1DCC14-433C-935B-CAA1-B3A090C01654}"/>
              </a:ext>
            </a:extLst>
          </p:cNvPr>
          <p:cNvGrpSpPr/>
          <p:nvPr/>
        </p:nvGrpSpPr>
        <p:grpSpPr>
          <a:xfrm>
            <a:off x="3896677" y="1575167"/>
            <a:ext cx="814405" cy="1250101"/>
            <a:chOff x="4668167" y="1468941"/>
            <a:chExt cx="814405" cy="1250101"/>
          </a:xfrm>
        </p:grpSpPr>
        <p:sp>
          <p:nvSpPr>
            <p:cNvPr id="47" name="矩形 46">
              <a:extLst>
                <a:ext uri="{FF2B5EF4-FFF2-40B4-BE49-F238E27FC236}">
                  <a16:creationId xmlns:a16="http://schemas.microsoft.com/office/drawing/2014/main" id="{B49D17BB-A931-1262-7D50-5A90361D487C}"/>
                </a:ext>
              </a:extLst>
            </p:cNvPr>
            <p:cNvSpPr/>
            <p:nvPr/>
          </p:nvSpPr>
          <p:spPr>
            <a:xfrm>
              <a:off x="4668167" y="1479503"/>
              <a:ext cx="805251" cy="1239539"/>
            </a:xfrm>
            <a:prstGeom prst="rect">
              <a:avLst/>
            </a:prstGeom>
            <a:solidFill>
              <a:srgbClr val="63252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63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TW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新細明體" panose="02020500000000000000" pitchFamily="18" charset="-120"/>
                <a:cs typeface="+mn-cs"/>
              </a:endParaRPr>
            </a:p>
          </p:txBody>
        </p:sp>
        <p:sp>
          <p:nvSpPr>
            <p:cNvPr id="49" name="矩形 48">
              <a:extLst>
                <a:ext uri="{FF2B5EF4-FFF2-40B4-BE49-F238E27FC236}">
                  <a16:creationId xmlns:a16="http://schemas.microsoft.com/office/drawing/2014/main" id="{A4E17F5E-8C3B-8349-6AB5-69D68AA6AF41}"/>
                </a:ext>
              </a:extLst>
            </p:cNvPr>
            <p:cNvSpPr/>
            <p:nvPr/>
          </p:nvSpPr>
          <p:spPr>
            <a:xfrm>
              <a:off x="4728018" y="1468941"/>
              <a:ext cx="754554" cy="1211357"/>
            </a:xfrm>
            <a:prstGeom prst="rect">
              <a:avLst/>
            </a:prstGeom>
            <a:noFill/>
          </p:spPr>
          <p:txBody>
            <a:bodyPr vert="horz" wrap="square">
              <a:spAutoFit/>
            </a:bodyPr>
            <a:lstStyle/>
            <a:p>
              <a:pPr marL="0" marR="0" lvl="0" indent="0" algn="l" defTabSz="304815" rtl="0" eaLnBrk="1" fontAlgn="auto" latinLnBrk="0" hangingPunct="1">
                <a:lnSpc>
                  <a:spcPts val="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TW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icrosoft YaHei" panose="020B0503020204020204" pitchFamily="34" charset="-122"/>
                  <a:ea typeface="Microsoft YaHei" panose="020B0503020204020204" pitchFamily="34" charset="-122"/>
                  <a:cs typeface="+mn-cs"/>
                </a:rPr>
                <a:t>關稅影響衝擊</a:t>
              </a:r>
            </a:p>
          </p:txBody>
        </p:sp>
      </p:grpSp>
      <p:grpSp>
        <p:nvGrpSpPr>
          <p:cNvPr id="4" name="群組 3">
            <a:extLst>
              <a:ext uri="{FF2B5EF4-FFF2-40B4-BE49-F238E27FC236}">
                <a16:creationId xmlns:a16="http://schemas.microsoft.com/office/drawing/2014/main" id="{3DF50CA8-A3BA-EBA6-9B61-DC2C335DC28D}"/>
              </a:ext>
            </a:extLst>
          </p:cNvPr>
          <p:cNvGrpSpPr/>
          <p:nvPr/>
        </p:nvGrpSpPr>
        <p:grpSpPr>
          <a:xfrm>
            <a:off x="3896677" y="3217374"/>
            <a:ext cx="805251" cy="1239539"/>
            <a:chOff x="8410829" y="1449527"/>
            <a:chExt cx="805251" cy="1239539"/>
          </a:xfrm>
        </p:grpSpPr>
        <p:sp>
          <p:nvSpPr>
            <p:cNvPr id="50" name="矩形 49">
              <a:extLst>
                <a:ext uri="{FF2B5EF4-FFF2-40B4-BE49-F238E27FC236}">
                  <a16:creationId xmlns:a16="http://schemas.microsoft.com/office/drawing/2014/main" id="{C8B8A9C8-56C0-FCD8-45F0-38B473FE0D5A}"/>
                </a:ext>
              </a:extLst>
            </p:cNvPr>
            <p:cNvSpPr/>
            <p:nvPr/>
          </p:nvSpPr>
          <p:spPr>
            <a:xfrm>
              <a:off x="8410829" y="1449527"/>
              <a:ext cx="805251" cy="1239539"/>
            </a:xfrm>
            <a:prstGeom prst="rect">
              <a:avLst/>
            </a:prstGeom>
            <a:solidFill>
              <a:srgbClr val="21596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63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TW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新細明體" panose="02020500000000000000" pitchFamily="18" charset="-120"/>
                <a:cs typeface="+mn-cs"/>
              </a:endParaRPr>
            </a:p>
          </p:txBody>
        </p:sp>
        <p:sp>
          <p:nvSpPr>
            <p:cNvPr id="51" name="矩形 50">
              <a:extLst>
                <a:ext uri="{FF2B5EF4-FFF2-40B4-BE49-F238E27FC236}">
                  <a16:creationId xmlns:a16="http://schemas.microsoft.com/office/drawing/2014/main" id="{1A80D844-7373-7541-F932-A3CDCF653E83}"/>
                </a:ext>
              </a:extLst>
            </p:cNvPr>
            <p:cNvSpPr/>
            <p:nvPr/>
          </p:nvSpPr>
          <p:spPr>
            <a:xfrm>
              <a:off x="8459579" y="1462053"/>
              <a:ext cx="754554" cy="1211357"/>
            </a:xfrm>
            <a:prstGeom prst="rect">
              <a:avLst/>
            </a:prstGeom>
            <a:noFill/>
          </p:spPr>
          <p:txBody>
            <a:bodyPr vert="horz" wrap="square">
              <a:spAutoFit/>
            </a:bodyPr>
            <a:lstStyle/>
            <a:p>
              <a:pPr marL="0" marR="0" lvl="0" indent="0" algn="l" defTabSz="304815" rtl="0" eaLnBrk="1" fontAlgn="auto" latinLnBrk="0" hangingPunct="1">
                <a:lnSpc>
                  <a:spcPts val="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TW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icrosoft YaHei" panose="020B0503020204020204" pitchFamily="34" charset="-122"/>
                  <a:ea typeface="Microsoft YaHei" panose="020B0503020204020204" pitchFamily="34" charset="-122"/>
                  <a:cs typeface="+mn-cs"/>
                </a:rPr>
                <a:t>技術升級重點</a:t>
              </a:r>
            </a:p>
          </p:txBody>
        </p:sp>
      </p:grpSp>
      <p:grpSp>
        <p:nvGrpSpPr>
          <p:cNvPr id="5" name="群組 4">
            <a:extLst>
              <a:ext uri="{FF2B5EF4-FFF2-40B4-BE49-F238E27FC236}">
                <a16:creationId xmlns:a16="http://schemas.microsoft.com/office/drawing/2014/main" id="{CB0CDA0A-A80E-1A7B-FA0A-B11C50C5A350}"/>
              </a:ext>
            </a:extLst>
          </p:cNvPr>
          <p:cNvGrpSpPr/>
          <p:nvPr/>
        </p:nvGrpSpPr>
        <p:grpSpPr>
          <a:xfrm>
            <a:off x="3896677" y="4849019"/>
            <a:ext cx="814405" cy="1239539"/>
            <a:chOff x="4686643" y="4261435"/>
            <a:chExt cx="814405" cy="1239539"/>
          </a:xfrm>
        </p:grpSpPr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E6DDA779-A537-1B74-B88E-FF07B436DB10}"/>
                </a:ext>
              </a:extLst>
            </p:cNvPr>
            <p:cNvSpPr/>
            <p:nvPr/>
          </p:nvSpPr>
          <p:spPr>
            <a:xfrm>
              <a:off x="4686643" y="4261435"/>
              <a:ext cx="805251" cy="1239539"/>
            </a:xfrm>
            <a:prstGeom prst="rect">
              <a:avLst/>
            </a:prstGeom>
            <a:solidFill>
              <a:srgbClr val="1F497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63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TW" alt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新細明體" panose="02020500000000000000" pitchFamily="18" charset="-120"/>
                <a:cs typeface="+mn-cs"/>
              </a:endParaRPr>
            </a:p>
          </p:txBody>
        </p:sp>
        <p:sp>
          <p:nvSpPr>
            <p:cNvPr id="54" name="矩形 53">
              <a:extLst>
                <a:ext uri="{FF2B5EF4-FFF2-40B4-BE49-F238E27FC236}">
                  <a16:creationId xmlns:a16="http://schemas.microsoft.com/office/drawing/2014/main" id="{FF2D62AF-5A9D-3698-83CE-4B534EDAE1B8}"/>
                </a:ext>
              </a:extLst>
            </p:cNvPr>
            <p:cNvSpPr/>
            <p:nvPr/>
          </p:nvSpPr>
          <p:spPr>
            <a:xfrm>
              <a:off x="4746494" y="4261435"/>
              <a:ext cx="754554" cy="1211357"/>
            </a:xfrm>
            <a:prstGeom prst="rect">
              <a:avLst/>
            </a:prstGeom>
            <a:noFill/>
          </p:spPr>
          <p:txBody>
            <a:bodyPr vert="horz" wrap="square">
              <a:spAutoFit/>
            </a:bodyPr>
            <a:lstStyle/>
            <a:p>
              <a:pPr marL="0" marR="0" lvl="0" indent="0" algn="l" defTabSz="304815" rtl="0" eaLnBrk="1" fontAlgn="auto" latinLnBrk="0" hangingPunct="1">
                <a:lnSpc>
                  <a:spcPts val="3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TW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icrosoft YaHei" panose="020B0503020204020204" pitchFamily="34" charset="-122"/>
                  <a:ea typeface="Microsoft YaHei" panose="020B0503020204020204" pitchFamily="34" charset="-122"/>
                  <a:cs typeface="+mn-cs"/>
                </a:rPr>
                <a:t>預期成果效益</a:t>
              </a:r>
            </a:p>
          </p:txBody>
        </p:sp>
      </p:grpSp>
      <p:sp>
        <p:nvSpPr>
          <p:cNvPr id="55" name="矩形 54">
            <a:extLst>
              <a:ext uri="{FF2B5EF4-FFF2-40B4-BE49-F238E27FC236}">
                <a16:creationId xmlns:a16="http://schemas.microsoft.com/office/drawing/2014/main" id="{9427CA67-B422-506A-182C-A143716A02D1}"/>
              </a:ext>
            </a:extLst>
          </p:cNvPr>
          <p:cNvSpPr/>
          <p:nvPr/>
        </p:nvSpPr>
        <p:spPr>
          <a:xfrm>
            <a:off x="4770933" y="4849019"/>
            <a:ext cx="6748694" cy="826637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marL="0" marR="0" lvl="0" indent="0" algn="l" defTabSz="304815" rtl="0" eaLnBrk="1" fontAlgn="auto" latinLnBrk="0" hangingPunct="1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1.</a:t>
            </a: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拓展印尼市場的海外訂單</a:t>
            </a:r>
            <a: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5</a:t>
            </a: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家，新增產值</a:t>
            </a:r>
            <a: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2,500 </a:t>
            </a: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萬元以上</a:t>
            </a:r>
            <a:endParaRPr kumimoji="0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l" defTabSz="304815" rtl="0" eaLnBrk="1" fontAlgn="auto" latinLnBrk="0" hangingPunct="1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2.</a:t>
            </a: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達品牌減碳需求，減少原製程</a:t>
            </a:r>
            <a: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90%</a:t>
            </a: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的用水量</a:t>
            </a:r>
            <a:endParaRPr kumimoji="0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71" name="文字方塊 70">
            <a:extLst>
              <a:ext uri="{FF2B5EF4-FFF2-40B4-BE49-F238E27FC236}">
                <a16:creationId xmlns:a16="http://schemas.microsoft.com/office/drawing/2014/main" id="{EC2D50DF-1E88-3B18-8A3B-B752B02181E1}"/>
              </a:ext>
            </a:extLst>
          </p:cNvPr>
          <p:cNvSpPr txBox="1"/>
          <p:nvPr/>
        </p:nvSpPr>
        <p:spPr>
          <a:xfrm>
            <a:off x="-75935" y="816711"/>
            <a:ext cx="12267935" cy="5027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2667" b="1" kern="1200">
                <a:solidFill>
                  <a:srgbClr val="125998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化工紡織領域：</a:t>
            </a:r>
            <a:r>
              <a:rPr kumimoji="0" lang="zh-TW" altLang="en-US" sz="2667" b="1" i="0" u="none" strike="noStrike" kern="1200" cap="none" spc="0" normalizeH="0" baseline="0" noProof="0">
                <a:ln>
                  <a:noFill/>
                </a:ln>
                <a:solidFill>
                  <a:srgbClr val="125998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製程</a:t>
            </a:r>
            <a:r>
              <a:rPr kumimoji="0" lang="zh-TW" altLang="en-US" sz="2667" b="1" i="0" u="none" strike="noStrike" kern="1200" cap="none" spc="0" normalizeH="0" baseline="0" noProof="0" dirty="0">
                <a:ln>
                  <a:noFill/>
                </a:ln>
                <a:solidFill>
                  <a:srgbClr val="125998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及加工技術升級，拓展海外市場訂單</a:t>
            </a:r>
          </a:p>
        </p:txBody>
      </p:sp>
      <p:sp>
        <p:nvSpPr>
          <p:cNvPr id="77" name="文本框 25">
            <a:extLst>
              <a:ext uri="{FF2B5EF4-FFF2-40B4-BE49-F238E27FC236}">
                <a16:creationId xmlns:a16="http://schemas.microsoft.com/office/drawing/2014/main" id="{915E301D-D31F-6796-C9D3-0D6C0AAE1E36}"/>
              </a:ext>
            </a:extLst>
          </p:cNvPr>
          <p:cNvSpPr txBox="1"/>
          <p:nvPr/>
        </p:nvSpPr>
        <p:spPr>
          <a:xfrm flipH="1">
            <a:off x="0" y="89219"/>
            <a:ext cx="12192000" cy="757130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補助案例</a:t>
            </a:r>
            <a:endParaRPr kumimoji="0" lang="en-US" altLang="zh-TW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FC12FA5C-8434-FC9B-5E78-C09D07588E99}"/>
              </a:ext>
            </a:extLst>
          </p:cNvPr>
          <p:cNvSpPr/>
          <p:nvPr/>
        </p:nvSpPr>
        <p:spPr>
          <a:xfrm>
            <a:off x="4774043" y="3120421"/>
            <a:ext cx="7464305" cy="1596078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marL="0" marR="0" lvl="0" indent="0" algn="l" defTabSz="304815" rtl="0" eaLnBrk="1" fontAlgn="auto" latinLnBrk="0" hangingPunct="1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215968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開發乾式固化聚合無氟撥水鞋面布</a:t>
            </a:r>
            <a:endParaRPr kumimoji="0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215968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l" defTabSz="304815" rtl="0" eaLnBrk="1" fontAlgn="auto" latinLnBrk="0" hangingPunct="1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215968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1.</a:t>
            </a: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215968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潑水加工技術升級：研發兼顧環保與耐水洗的無氟新塗料配方</a:t>
            </a:r>
            <a:endParaRPr kumimoji="0" lang="en-US" altLang="zh-TW" sz="2000" b="0" i="0" u="none" strike="noStrike" kern="1200" cap="none" spc="0" normalizeH="0" baseline="0" noProof="0" dirty="0">
              <a:ln>
                <a:noFill/>
              </a:ln>
              <a:solidFill>
                <a:srgbClr val="215968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l" defTabSz="304815" rtl="0" eaLnBrk="1" fontAlgn="auto" latinLnBrk="0" hangingPunct="1">
              <a:lnSpc>
                <a:spcPts val="3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215968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2.</a:t>
            </a: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215968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建置無水乾式固化聚合設備：優化無水製程參數，</a:t>
            </a:r>
            <a:b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215968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</a:br>
            <a:r>
              <a:rPr kumimoji="0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srgbClr val="215968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   </a:t>
            </a:r>
            <a:r>
              <a:rPr kumimoji="0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215968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減少化學廢水</a:t>
            </a:r>
          </a:p>
        </p:txBody>
      </p:sp>
      <p:pic>
        <p:nvPicPr>
          <p:cNvPr id="15" name="圖片 14" descr="一張含有 布, 藝術 的圖片&#10;&#10;AI 產生的內容可能不正確。">
            <a:extLst>
              <a:ext uri="{FF2B5EF4-FFF2-40B4-BE49-F238E27FC236}">
                <a16:creationId xmlns:a16="http://schemas.microsoft.com/office/drawing/2014/main" id="{96056926-DF32-221A-EC43-79EBEFA2894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340" y="3980520"/>
            <a:ext cx="3423701" cy="2282467"/>
          </a:xfrm>
          <a:prstGeom prst="rect">
            <a:avLst/>
          </a:prstGeom>
        </p:spPr>
      </p:pic>
      <p:grpSp>
        <p:nvGrpSpPr>
          <p:cNvPr id="16" name="群組 15">
            <a:extLst>
              <a:ext uri="{FF2B5EF4-FFF2-40B4-BE49-F238E27FC236}">
                <a16:creationId xmlns:a16="http://schemas.microsoft.com/office/drawing/2014/main" id="{05C8C297-28A2-6BE5-FE44-5E82CF399D27}"/>
              </a:ext>
            </a:extLst>
          </p:cNvPr>
          <p:cNvGrpSpPr/>
          <p:nvPr/>
        </p:nvGrpSpPr>
        <p:grpSpPr>
          <a:xfrm>
            <a:off x="349552" y="1470357"/>
            <a:ext cx="3413908" cy="2224438"/>
            <a:chOff x="323783" y="1612115"/>
            <a:chExt cx="3413908" cy="2224438"/>
          </a:xfrm>
        </p:grpSpPr>
        <p:pic>
          <p:nvPicPr>
            <p:cNvPr id="13" name="圖片 12" descr="一張含有 體育, 人員, 水, 游泳 的圖片&#10;&#10;AI 產生的內容可能不正確。">
              <a:extLst>
                <a:ext uri="{FF2B5EF4-FFF2-40B4-BE49-F238E27FC236}">
                  <a16:creationId xmlns:a16="http://schemas.microsoft.com/office/drawing/2014/main" id="{55B957F8-604C-DF43-2D6C-F685E8EA8B2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23783" y="1706475"/>
              <a:ext cx="2548253" cy="2130078"/>
            </a:xfrm>
            <a:prstGeom prst="rect">
              <a:avLst/>
            </a:prstGeom>
          </p:spPr>
        </p:pic>
        <p:pic>
          <p:nvPicPr>
            <p:cNvPr id="8" name="圖片 7" descr="一張含有 鞋, 足部穿著, 健走鞋, 運動鞋 的圖片&#10;&#10;AI 產生的內容可能不正確。">
              <a:extLst>
                <a:ext uri="{FF2B5EF4-FFF2-40B4-BE49-F238E27FC236}">
                  <a16:creationId xmlns:a16="http://schemas.microsoft.com/office/drawing/2014/main" id="{08C573A3-3BA4-3451-78F1-ABD81F182E1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757"/>
            <a:stretch>
              <a:fillRect/>
            </a:stretch>
          </p:blipFill>
          <p:spPr>
            <a:xfrm>
              <a:off x="2775156" y="1612115"/>
              <a:ext cx="962535" cy="1260893"/>
            </a:xfrm>
            <a:prstGeom prst="rect">
              <a:avLst/>
            </a:prstGeom>
          </p:spPr>
        </p:pic>
      </p:grpSp>
      <p:sp>
        <p:nvSpPr>
          <p:cNvPr id="18" name="文字方塊 17">
            <a:extLst>
              <a:ext uri="{FF2B5EF4-FFF2-40B4-BE49-F238E27FC236}">
                <a16:creationId xmlns:a16="http://schemas.microsoft.com/office/drawing/2014/main" id="{747FEBD7-6018-B7E0-5EF5-4A96152B7C6D}"/>
              </a:ext>
            </a:extLst>
          </p:cNvPr>
          <p:cNvSpPr txBox="1"/>
          <p:nvPr/>
        </p:nvSpPr>
        <p:spPr>
          <a:xfrm>
            <a:off x="407407" y="3244334"/>
            <a:ext cx="2359450" cy="369332"/>
          </a:xfrm>
          <a:prstGeom prst="rect">
            <a:avLst/>
          </a:prstGeom>
          <a:solidFill>
            <a:srgbClr val="FFFEF0"/>
          </a:solidFill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防潑水加工技術升級</a:t>
            </a:r>
          </a:p>
        </p:txBody>
      </p:sp>
      <p:sp>
        <p:nvSpPr>
          <p:cNvPr id="19" name="文字方塊 18">
            <a:extLst>
              <a:ext uri="{FF2B5EF4-FFF2-40B4-BE49-F238E27FC236}">
                <a16:creationId xmlns:a16="http://schemas.microsoft.com/office/drawing/2014/main" id="{70A559E4-3659-E61C-0231-A299D982DE7C}"/>
              </a:ext>
            </a:extLst>
          </p:cNvPr>
          <p:cNvSpPr txBox="1"/>
          <p:nvPr/>
        </p:nvSpPr>
        <p:spPr>
          <a:xfrm>
            <a:off x="426873" y="5704216"/>
            <a:ext cx="2359450" cy="369332"/>
          </a:xfrm>
          <a:prstGeom prst="rect">
            <a:avLst/>
          </a:prstGeom>
          <a:solidFill>
            <a:srgbClr val="FFFEF0"/>
          </a:solidFill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採用無氟新塗料配方</a:t>
            </a:r>
          </a:p>
        </p:txBody>
      </p:sp>
      <p:sp>
        <p:nvSpPr>
          <p:cNvPr id="23" name="投影片編號版面配置區 3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11</a:t>
            </a:fld>
            <a:endParaRPr lang="en-US" altLang="zh-TW" sz="1400" spc="-50" dirty="0"/>
          </a:p>
        </p:txBody>
      </p:sp>
    </p:spTree>
    <p:extLst>
      <p:ext uri="{BB962C8B-B14F-4D97-AF65-F5344CB8AC3E}">
        <p14:creationId xmlns:p14="http://schemas.microsoft.com/office/powerpoint/2010/main" val="186839790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5">
            <a:extLst>
              <a:ext uri="{FF2B5EF4-FFF2-40B4-BE49-F238E27FC236}">
                <a16:creationId xmlns:a16="http://schemas.microsoft.com/office/drawing/2014/main" id="{C90E5213-E99C-EAE6-EA55-FA8FA759FB0A}"/>
              </a:ext>
            </a:extLst>
          </p:cNvPr>
          <p:cNvSpPr txBox="1"/>
          <p:nvPr/>
        </p:nvSpPr>
        <p:spPr>
          <a:xfrm flipH="1">
            <a:off x="0" y="205983"/>
            <a:ext cx="12192000" cy="757130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申請方式</a:t>
            </a:r>
            <a:r>
              <a:rPr lang="zh-TW" altLang="en-US" sz="4800" b="1" kern="1200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及服務窗口</a:t>
            </a:r>
            <a:endParaRPr kumimoji="0" lang="zh-TW" altLang="en-US" sz="4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44" name="矩形: 圓角 243">
            <a:extLst>
              <a:ext uri="{FF2B5EF4-FFF2-40B4-BE49-F238E27FC236}">
                <a16:creationId xmlns:a16="http://schemas.microsoft.com/office/drawing/2014/main" id="{5B237DA6-D01F-4F86-BB0A-B3EC012C4014}"/>
              </a:ext>
            </a:extLst>
          </p:cNvPr>
          <p:cNvSpPr/>
          <p:nvPr/>
        </p:nvSpPr>
        <p:spPr>
          <a:xfrm>
            <a:off x="476665" y="1102693"/>
            <a:ext cx="11238669" cy="2922489"/>
          </a:xfrm>
          <a:prstGeom prst="roundRect">
            <a:avLst>
              <a:gd name="adj" fmla="val 5984"/>
            </a:avLst>
          </a:prstGeom>
          <a:solidFill>
            <a:schemeClr val="bg1"/>
          </a:solidFill>
          <a:ln>
            <a:solidFill>
              <a:srgbClr val="0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7938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pic>
        <p:nvPicPr>
          <p:cNvPr id="10" name="圖片 9">
            <a:extLst>
              <a:ext uri="{FF2B5EF4-FFF2-40B4-BE49-F238E27FC236}">
                <a16:creationId xmlns:a16="http://schemas.microsoft.com/office/drawing/2014/main" id="{02A47527-CA29-6E7C-90CB-3E38B3D7447C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9694215" y="1170939"/>
            <a:ext cx="1358617" cy="1358617"/>
          </a:xfrm>
          <a:prstGeom prst="rect">
            <a:avLst/>
          </a:prstGeom>
        </p:spPr>
      </p:pic>
      <p:pic>
        <p:nvPicPr>
          <p:cNvPr id="11" name="圖片 10">
            <a:extLst>
              <a:ext uri="{FF2B5EF4-FFF2-40B4-BE49-F238E27FC236}">
                <a16:creationId xmlns:a16="http://schemas.microsoft.com/office/drawing/2014/main" id="{6230C8B0-CDCC-CDF3-8452-698185D0667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12358" y="2678595"/>
            <a:ext cx="1340473" cy="1340473"/>
          </a:xfrm>
          <a:prstGeom prst="rect">
            <a:avLst/>
          </a:prstGeom>
        </p:spPr>
      </p:pic>
      <p:sp>
        <p:nvSpPr>
          <p:cNvPr id="245" name="矩形: 圓角 244">
            <a:extLst>
              <a:ext uri="{FF2B5EF4-FFF2-40B4-BE49-F238E27FC236}">
                <a16:creationId xmlns:a16="http://schemas.microsoft.com/office/drawing/2014/main" id="{E589A0F0-6A2C-46DA-9F72-6850530C7FD7}"/>
              </a:ext>
            </a:extLst>
          </p:cNvPr>
          <p:cNvSpPr/>
          <p:nvPr/>
        </p:nvSpPr>
        <p:spPr>
          <a:xfrm>
            <a:off x="492861" y="4142297"/>
            <a:ext cx="11222473" cy="2466000"/>
          </a:xfrm>
          <a:prstGeom prst="roundRect">
            <a:avLst>
              <a:gd name="adj" fmla="val 5984"/>
            </a:avLst>
          </a:prstGeom>
          <a:solidFill>
            <a:schemeClr val="bg1"/>
          </a:solidFill>
          <a:ln>
            <a:solidFill>
              <a:srgbClr val="0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7938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236" name="文字方塊 235">
            <a:extLst>
              <a:ext uri="{FF2B5EF4-FFF2-40B4-BE49-F238E27FC236}">
                <a16:creationId xmlns:a16="http://schemas.microsoft.com/office/drawing/2014/main" id="{13C892B2-7119-409E-B980-62B32CAD961B}"/>
              </a:ext>
            </a:extLst>
          </p:cNvPr>
          <p:cNvSpPr txBox="1"/>
          <p:nvPr/>
        </p:nvSpPr>
        <p:spPr>
          <a:xfrm>
            <a:off x="6114907" y="5135180"/>
            <a:ext cx="3134808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kern="1200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臺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美關稅談判及產業支持方案網站</a:t>
            </a:r>
            <a:endParaRPr kumimoji="1" lang="en-US" altLang="zh-TW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38" name="文字方塊 237">
            <a:extLst>
              <a:ext uri="{FF2B5EF4-FFF2-40B4-BE49-F238E27FC236}">
                <a16:creationId xmlns:a16="http://schemas.microsoft.com/office/drawing/2014/main" id="{3EE532B4-9B3C-4AEC-8176-90457559609D}"/>
              </a:ext>
            </a:extLst>
          </p:cNvPr>
          <p:cNvSpPr txBox="1"/>
          <p:nvPr/>
        </p:nvSpPr>
        <p:spPr>
          <a:xfrm>
            <a:off x="472845" y="5102533"/>
            <a:ext cx="441907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方案諮詢專線 </a:t>
            </a:r>
            <a:endParaRPr kumimoji="1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srgbClr val="00808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0800-280-280</a:t>
            </a:r>
          </a:p>
        </p:txBody>
      </p:sp>
      <p:pic>
        <p:nvPicPr>
          <p:cNvPr id="239" name="Picture 2" descr="中華民國行政院- 中華民國行政院added a new photo.">
            <a:extLst>
              <a:ext uri="{FF2B5EF4-FFF2-40B4-BE49-F238E27FC236}">
                <a16:creationId xmlns:a16="http://schemas.microsoft.com/office/drawing/2014/main" id="{467DF16B-46D9-4192-95C7-FE737FD83C5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617" b="28801"/>
          <a:stretch>
            <a:fillRect/>
          </a:stretch>
        </p:blipFill>
        <p:spPr bwMode="auto">
          <a:xfrm>
            <a:off x="7556059" y="4165584"/>
            <a:ext cx="2156300" cy="10044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1" name="圖片 240" descr="一張含有 樣式, 正方形, 像素, 設計 的圖片&#10;&#10;AI 產生的內容可能不正確。">
            <a:extLst>
              <a:ext uri="{FF2B5EF4-FFF2-40B4-BE49-F238E27FC236}">
                <a16:creationId xmlns:a16="http://schemas.microsoft.com/office/drawing/2014/main" id="{B9C04ECE-500A-4039-850A-8511D5287C2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07460" y="5021425"/>
            <a:ext cx="1260000" cy="1260000"/>
          </a:xfrm>
          <a:prstGeom prst="rect">
            <a:avLst/>
          </a:prstGeom>
        </p:spPr>
      </p:pic>
      <p:pic>
        <p:nvPicPr>
          <p:cNvPr id="242" name="圖片 241">
            <a:extLst>
              <a:ext uri="{FF2B5EF4-FFF2-40B4-BE49-F238E27FC236}">
                <a16:creationId xmlns:a16="http://schemas.microsoft.com/office/drawing/2014/main" id="{BD566302-FB45-4AF6-86FC-DA930611A7F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9800" y="4312273"/>
            <a:ext cx="2209800" cy="555172"/>
          </a:xfrm>
          <a:prstGeom prst="rect">
            <a:avLst/>
          </a:prstGeom>
        </p:spPr>
      </p:pic>
      <p:pic>
        <p:nvPicPr>
          <p:cNvPr id="243" name="圖片 242" descr="一張含有 樣式, 設計, 對稱, 正方形 的圖片&#10;&#10;AI 產生的內容可能不正確。">
            <a:extLst>
              <a:ext uri="{FF2B5EF4-FFF2-40B4-BE49-F238E27FC236}">
                <a16:creationId xmlns:a16="http://schemas.microsoft.com/office/drawing/2014/main" id="{15F0D72E-67E1-486F-997C-EB3AF787D162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35146" y="5037421"/>
            <a:ext cx="1192987" cy="1215000"/>
          </a:xfrm>
          <a:prstGeom prst="rect">
            <a:avLst/>
          </a:prstGeom>
        </p:spPr>
      </p:pic>
      <p:sp>
        <p:nvSpPr>
          <p:cNvPr id="246" name="文字方塊 245">
            <a:extLst>
              <a:ext uri="{FF2B5EF4-FFF2-40B4-BE49-F238E27FC236}">
                <a16:creationId xmlns:a16="http://schemas.microsoft.com/office/drawing/2014/main" id="{247A2EB9-5105-401F-8397-D37970F5E1DD}"/>
              </a:ext>
            </a:extLst>
          </p:cNvPr>
          <p:cNvSpPr txBox="1"/>
          <p:nvPr/>
        </p:nvSpPr>
        <p:spPr>
          <a:xfrm>
            <a:off x="302302" y="5976543"/>
            <a:ext cx="4419079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服務時間 周一至周五 </a:t>
            </a:r>
            <a:r>
              <a:rPr kumimoji="1" lang="en-US" altLang="zh-TW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08:30~18:00</a:t>
            </a:r>
            <a:endParaRPr kumimoji="1" lang="zh-TW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50" name="文字方塊 249">
            <a:extLst>
              <a:ext uri="{FF2B5EF4-FFF2-40B4-BE49-F238E27FC236}">
                <a16:creationId xmlns:a16="http://schemas.microsoft.com/office/drawing/2014/main" id="{10722DA6-4808-40E4-AD57-328D255B9843}"/>
              </a:ext>
            </a:extLst>
          </p:cNvPr>
          <p:cNvSpPr txBox="1"/>
          <p:nvPr/>
        </p:nvSpPr>
        <p:spPr>
          <a:xfrm>
            <a:off x="6114906" y="5904840"/>
            <a:ext cx="396977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  <a:hlinkClick r:id="rId8"/>
              </a:rPr>
              <a:t>https://twustariff.ey.gov.tw/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252" name="矩形 251">
            <a:extLst>
              <a:ext uri="{FF2B5EF4-FFF2-40B4-BE49-F238E27FC236}">
                <a16:creationId xmlns:a16="http://schemas.microsoft.com/office/drawing/2014/main" id="{EE638744-41E2-4FDE-8375-08980EA48494}"/>
              </a:ext>
            </a:extLst>
          </p:cNvPr>
          <p:cNvSpPr/>
          <p:nvPr/>
        </p:nvSpPr>
        <p:spPr>
          <a:xfrm>
            <a:off x="1676399" y="1492010"/>
            <a:ext cx="3552713" cy="615134"/>
          </a:xfrm>
          <a:prstGeom prst="rect">
            <a:avLst/>
          </a:prstGeom>
          <a:solidFill>
            <a:srgbClr val="00808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 rtl="0"/>
            <a:endParaRPr lang="zh-TW" altLang="en-US" sz="1200" kern="1200">
              <a:solidFill>
                <a:prstClr val="white"/>
              </a:solidFill>
              <a:latin typeface="Calibri"/>
              <a:ea typeface="新細明體" panose="02020500000000000000" pitchFamily="18" charset="-120"/>
            </a:endParaRPr>
          </a:p>
        </p:txBody>
      </p:sp>
      <p:sp>
        <p:nvSpPr>
          <p:cNvPr id="237" name="矩形 236">
            <a:extLst>
              <a:ext uri="{FF2B5EF4-FFF2-40B4-BE49-F238E27FC236}">
                <a16:creationId xmlns:a16="http://schemas.microsoft.com/office/drawing/2014/main" id="{ED0B42C2-042A-681F-56DE-8ACF9BBF16B4}"/>
              </a:ext>
            </a:extLst>
          </p:cNvPr>
          <p:cNvSpPr/>
          <p:nvPr/>
        </p:nvSpPr>
        <p:spPr>
          <a:xfrm>
            <a:off x="834437" y="1492010"/>
            <a:ext cx="5280469" cy="20928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defRPr/>
            </a:pPr>
            <a:r>
              <a:rPr kumimoji="0" lang="zh-TW" alt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一律採線上申請</a:t>
            </a:r>
            <a:endParaRPr kumimoji="0" lang="en-US" altLang="zh-TW" sz="36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申請文件</a:t>
            </a:r>
            <a:r>
              <a:rPr kumimoji="0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:</a:t>
            </a:r>
            <a:r>
              <a:rPr kumimoji="0" lang="zh-TW" altLang="en-US" sz="2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申請書及受美國關稅影響佐證資料</a:t>
            </a:r>
            <a:r>
              <a:rPr kumimoji="0" lang="en-US" altLang="zh-TW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(</a:t>
            </a:r>
            <a:r>
              <a:rPr kumimoji="0" lang="zh-TW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原則不超過</a:t>
            </a:r>
            <a:r>
              <a:rPr kumimoji="0" lang="en-US" altLang="zh-TW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20</a:t>
            </a:r>
            <a:r>
              <a:rPr kumimoji="0" lang="zh-TW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頁，</a:t>
            </a:r>
            <a:r>
              <a:rPr kumimoji="0" lang="zh-TW" altLang="en-US" sz="2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佐證資料</a:t>
            </a:r>
            <a:r>
              <a:rPr kumimoji="0" lang="zh-TW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可放附件</a:t>
            </a:r>
            <a:r>
              <a:rPr kumimoji="0" lang="en-US" altLang="zh-TW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)</a:t>
            </a:r>
            <a:endParaRPr kumimoji="0" lang="en-US" altLang="zh-TW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31AE1289-CD0D-7D0E-D4A2-29AE92AE620A}"/>
              </a:ext>
            </a:extLst>
          </p:cNvPr>
          <p:cNvSpPr/>
          <p:nvPr/>
        </p:nvSpPr>
        <p:spPr>
          <a:xfrm>
            <a:off x="6991742" y="1222695"/>
            <a:ext cx="2691764" cy="13234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0">
              <a:defRPr/>
            </a:pPr>
            <a:r>
              <a:rPr kumimoji="1" lang="zh-TW" alt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個案補助 </a:t>
            </a:r>
            <a:endParaRPr kumimoji="1" lang="en-US" altLang="zh-TW" sz="36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algn="ctr" rtl="0">
              <a:defRPr/>
            </a:pPr>
            <a:r>
              <a:rPr kumimoji="0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02-2708-9055</a:t>
            </a:r>
          </a:p>
          <a:p>
            <a:pPr algn="ctr" rtl="0"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書面審查</a:t>
            </a:r>
            <a:r>
              <a:rPr lang="en-US" altLang="zh-TW" sz="2000" b="1" kern="1200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(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免口頭簡報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)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FE1011A5-ABAF-10F3-8029-32A308C48ADC}"/>
              </a:ext>
            </a:extLst>
          </p:cNvPr>
          <p:cNvSpPr/>
          <p:nvPr/>
        </p:nvSpPr>
        <p:spPr>
          <a:xfrm>
            <a:off x="6973598" y="2690391"/>
            <a:ext cx="2691764" cy="13234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rtl="0">
              <a:defRPr/>
            </a:pPr>
            <a:r>
              <a:rPr kumimoji="1" lang="zh-TW" alt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產業聯盟 </a:t>
            </a:r>
            <a:endParaRPr kumimoji="1" lang="en-US" altLang="zh-TW" sz="36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algn="ctr" rtl="0">
              <a:defRPr/>
            </a:pPr>
            <a:r>
              <a:rPr kumimoji="0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02-2704-4844</a:t>
            </a:r>
          </a:p>
          <a:p>
            <a:pPr algn="ctr" rtl="0"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視訊審查</a:t>
            </a:r>
            <a:r>
              <a:rPr lang="en-US" altLang="zh-TW" sz="2000" b="1" kern="1200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(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須線上簡報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)</a:t>
            </a:r>
          </a:p>
        </p:txBody>
      </p:sp>
      <p:sp>
        <p:nvSpPr>
          <p:cNvPr id="20" name="投影片編號版面配置區 3"/>
          <p:cNvSpPr txBox="1">
            <a:spLocks/>
          </p:cNvSpPr>
          <p:nvPr/>
        </p:nvSpPr>
        <p:spPr>
          <a:xfrm>
            <a:off x="11178414" y="6353885"/>
            <a:ext cx="556386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18745" marR="0" lvl="0" indent="0" algn="ctr" defTabSz="914400" eaLnBrk="1" fontAlgn="auto" latinLnBrk="0" hangingPunct="1">
              <a:lnSpc>
                <a:spcPct val="100000"/>
              </a:lnSpc>
              <a:spcBef>
                <a:spcPts val="2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1D60167-4931-47E6-BA6A-407CBD079E47}" type="slidenum">
              <a:rPr kumimoji="0" lang="en-US" altLang="zh-TW" sz="1400" b="1" i="0" u="none" strike="noStrike" kern="0" cap="none" spc="-50" normalizeH="0" baseline="0" noProof="0" smtClean="0">
                <a:ln>
                  <a:noFill/>
                </a:ln>
                <a:solidFill>
                  <a:srgbClr val="767676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Microsoft YaHei" panose="020B0503020204020204" pitchFamily="34" charset="-122"/>
              </a:rPr>
              <a:pPr marL="118745" marR="0" lvl="0" indent="0" algn="ctr" defTabSz="914400" eaLnBrk="1" fontAlgn="auto" latinLnBrk="0" hangingPunct="1">
                <a:lnSpc>
                  <a:spcPct val="100000"/>
                </a:lnSpc>
                <a:spcBef>
                  <a:spcPts val="2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altLang="zh-TW" sz="1400" b="1" i="0" u="none" strike="noStrike" kern="0" cap="none" spc="-50" normalizeH="0" baseline="0" noProof="0" dirty="0">
              <a:ln>
                <a:noFill/>
              </a:ln>
              <a:solidFill>
                <a:srgbClr val="767676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  <a:cs typeface="Microsoft YaHei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52029891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BDAFDA-984B-5441-EDC4-488545763C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字方塊 1">
            <a:extLst>
              <a:ext uri="{FF2B5EF4-FFF2-40B4-BE49-F238E27FC236}">
                <a16:creationId xmlns:a16="http://schemas.microsoft.com/office/drawing/2014/main" id="{B5DD2A20-B880-B264-0CD3-266EB7A890AD}"/>
              </a:ext>
            </a:extLst>
          </p:cNvPr>
          <p:cNvSpPr txBox="1"/>
          <p:nvPr/>
        </p:nvSpPr>
        <p:spPr>
          <a:xfrm>
            <a:off x="-240704" y="3429000"/>
            <a:ext cx="12192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TW" altLang="en-US" sz="5400" b="1" dirty="0">
                <a:solidFill>
                  <a:srgbClr val="008080"/>
                </a:solidFill>
                <a:latin typeface="Microsoft YaHei UI" panose="020B0503020204020204" pitchFamily="34" charset="-122"/>
                <a:ea typeface="Microsoft YaHei UI" panose="020B0503020204020204" pitchFamily="34" charset="-122"/>
              </a:rPr>
              <a:t>二、產業競爭力輔導團</a:t>
            </a:r>
          </a:p>
        </p:txBody>
      </p:sp>
      <p:sp>
        <p:nvSpPr>
          <p:cNvPr id="3" name="矩形 2"/>
          <p:cNvSpPr/>
          <p:nvPr/>
        </p:nvSpPr>
        <p:spPr>
          <a:xfrm>
            <a:off x="-381000" y="5943600"/>
            <a:ext cx="12801600" cy="914400"/>
          </a:xfrm>
          <a:prstGeom prst="rect">
            <a:avLst/>
          </a:prstGeom>
          <a:solidFill>
            <a:srgbClr val="E4FC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5" name="投影片編號版面配置區 3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13</a:t>
            </a:fld>
            <a:endParaRPr lang="en-US" altLang="zh-TW" sz="1400" spc="-50" dirty="0"/>
          </a:p>
        </p:txBody>
      </p:sp>
    </p:spTree>
    <p:extLst>
      <p:ext uri="{BB962C8B-B14F-4D97-AF65-F5344CB8AC3E}">
        <p14:creationId xmlns:p14="http://schemas.microsoft.com/office/powerpoint/2010/main" val="258404917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0368A1-3BC1-C18B-3799-40EBCB79BA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投影片編號版面配置區 5">
            <a:extLst>
              <a:ext uri="{FF2B5EF4-FFF2-40B4-BE49-F238E27FC236}">
                <a16:creationId xmlns:a16="http://schemas.microsoft.com/office/drawing/2014/main" id="{59B3EBB6-748E-6D20-DAC1-1731C034B3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48799" y="6553896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1C3E8E0-0063-4815-84FA-76F540D5A940}" type="slidenum">
              <a:rPr kumimoji="1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新細明體" charset="-120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1" lang="zh-TW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charset="0"/>
              <a:ea typeface="新細明體" charset="-120"/>
              <a:cs typeface="+mn-cs"/>
            </a:endParaRPr>
          </a:p>
        </p:txBody>
      </p:sp>
      <p:grpSp>
        <p:nvGrpSpPr>
          <p:cNvPr id="3" name="群組 2">
            <a:extLst>
              <a:ext uri="{FF2B5EF4-FFF2-40B4-BE49-F238E27FC236}">
                <a16:creationId xmlns:a16="http://schemas.microsoft.com/office/drawing/2014/main" id="{F0EC0598-7A2F-528D-B15C-159391DC41EE}"/>
              </a:ext>
            </a:extLst>
          </p:cNvPr>
          <p:cNvGrpSpPr/>
          <p:nvPr/>
        </p:nvGrpSpPr>
        <p:grpSpPr>
          <a:xfrm>
            <a:off x="224223" y="2685687"/>
            <a:ext cx="1938822" cy="1391385"/>
            <a:chOff x="4619836" y="3068958"/>
            <a:chExt cx="2963923" cy="1243918"/>
          </a:xfrm>
        </p:grpSpPr>
        <p:pic>
          <p:nvPicPr>
            <p:cNvPr id="4" name="圖片 3">
              <a:extLst>
                <a:ext uri="{FF2B5EF4-FFF2-40B4-BE49-F238E27FC236}">
                  <a16:creationId xmlns:a16="http://schemas.microsoft.com/office/drawing/2014/main" id="{E552D435-BF16-1B86-C024-B28D1B7B4CD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</a:blip>
            <a:srcRect t="1" r="29965" b="7381"/>
            <a:stretch/>
          </p:blipFill>
          <p:spPr>
            <a:xfrm>
              <a:off x="4619836" y="3068959"/>
              <a:ext cx="2952328" cy="1243917"/>
            </a:xfrm>
            <a:prstGeom prst="rect">
              <a:avLst/>
            </a:prstGeom>
          </p:spPr>
        </p:pic>
        <p:sp>
          <p:nvSpPr>
            <p:cNvPr id="5" name="矩形 4">
              <a:extLst>
                <a:ext uri="{FF2B5EF4-FFF2-40B4-BE49-F238E27FC236}">
                  <a16:creationId xmlns:a16="http://schemas.microsoft.com/office/drawing/2014/main" id="{5CCDAC58-23FD-F954-77AD-94DAD68E34FA}"/>
                </a:ext>
              </a:extLst>
            </p:cNvPr>
            <p:cNvSpPr/>
            <p:nvPr/>
          </p:nvSpPr>
          <p:spPr>
            <a:xfrm>
              <a:off x="4631431" y="3068958"/>
              <a:ext cx="2952328" cy="1243917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TW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新細明體" panose="02020500000000000000" pitchFamily="18" charset="-120"/>
                <a:cs typeface="+mn-cs"/>
              </a:endParaRPr>
            </a:p>
          </p:txBody>
        </p:sp>
      </p:grpSp>
      <p:sp>
        <p:nvSpPr>
          <p:cNvPr id="7" name="文字方塊 6">
            <a:extLst>
              <a:ext uri="{FF2B5EF4-FFF2-40B4-BE49-F238E27FC236}">
                <a16:creationId xmlns:a16="http://schemas.microsoft.com/office/drawing/2014/main" id="{C9D46FC0-D9DF-1342-A24B-A45B3A99B3C9}"/>
              </a:ext>
            </a:extLst>
          </p:cNvPr>
          <p:cNvSpPr txBox="1"/>
          <p:nvPr/>
        </p:nvSpPr>
        <p:spPr>
          <a:xfrm>
            <a:off x="243964" y="3094391"/>
            <a:ext cx="193123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2800" b="1">
                <a:solidFill>
                  <a:prstClr val="black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問題分析</a:t>
            </a:r>
            <a:endParaRPr kumimoji="1" lang="zh-TW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9EA26955-E3FF-C53E-11E5-4597689EF72C}"/>
              </a:ext>
            </a:extLst>
          </p:cNvPr>
          <p:cNvSpPr/>
          <p:nvPr/>
        </p:nvSpPr>
        <p:spPr>
          <a:xfrm>
            <a:off x="338220" y="4547385"/>
            <a:ext cx="1931237" cy="1008110"/>
          </a:xfrm>
          <a:prstGeom prst="rect">
            <a:avLst/>
          </a:prstGeom>
          <a:solidFill>
            <a:schemeClr val="bg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10ABF347-6016-971B-B55D-3DFBBB3F9251}"/>
              </a:ext>
            </a:extLst>
          </p:cNvPr>
          <p:cNvSpPr/>
          <p:nvPr/>
        </p:nvSpPr>
        <p:spPr>
          <a:xfrm>
            <a:off x="2325104" y="1326630"/>
            <a:ext cx="9716889" cy="1008110"/>
          </a:xfrm>
          <a:prstGeom prst="rect">
            <a:avLst/>
          </a:prstGeom>
          <a:noFill/>
          <a:ln w="28575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2221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中小微企業</a:t>
            </a: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、</a:t>
            </a: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2221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受關稅影響製造業</a:t>
            </a: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、</a:t>
            </a: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2221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受影響出口廠商</a:t>
            </a:r>
            <a:endParaRPr kumimoji="1" lang="zh-TW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grpSp>
        <p:nvGrpSpPr>
          <p:cNvPr id="10" name="群組 9">
            <a:extLst>
              <a:ext uri="{FF2B5EF4-FFF2-40B4-BE49-F238E27FC236}">
                <a16:creationId xmlns:a16="http://schemas.microsoft.com/office/drawing/2014/main" id="{2CCCD69A-7D46-100B-7659-293DB4BE5FCB}"/>
              </a:ext>
            </a:extLst>
          </p:cNvPr>
          <p:cNvGrpSpPr/>
          <p:nvPr/>
        </p:nvGrpSpPr>
        <p:grpSpPr>
          <a:xfrm>
            <a:off x="264574" y="1340769"/>
            <a:ext cx="1938822" cy="1008111"/>
            <a:chOff x="4619836" y="3068958"/>
            <a:chExt cx="2963923" cy="1243918"/>
          </a:xfrm>
        </p:grpSpPr>
        <p:pic>
          <p:nvPicPr>
            <p:cNvPr id="11" name="圖片 10">
              <a:extLst>
                <a:ext uri="{FF2B5EF4-FFF2-40B4-BE49-F238E27FC236}">
                  <a16:creationId xmlns:a16="http://schemas.microsoft.com/office/drawing/2014/main" id="{4ADDDD38-D393-9012-C884-62A29A0E531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</a:blip>
            <a:srcRect t="1" r="29965" b="7381"/>
            <a:stretch/>
          </p:blipFill>
          <p:spPr>
            <a:xfrm>
              <a:off x="4619836" y="3068959"/>
              <a:ext cx="2952328" cy="1243917"/>
            </a:xfrm>
            <a:prstGeom prst="rect">
              <a:avLst/>
            </a:prstGeom>
          </p:spPr>
        </p:pic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CEF09EC7-B7BB-4ECC-56DA-F1CF5F4D12EB}"/>
                </a:ext>
              </a:extLst>
            </p:cNvPr>
            <p:cNvSpPr/>
            <p:nvPr/>
          </p:nvSpPr>
          <p:spPr>
            <a:xfrm>
              <a:off x="4631431" y="3068958"/>
              <a:ext cx="2952328" cy="1243917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TW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新細明體" panose="02020500000000000000" pitchFamily="18" charset="-120"/>
                <a:cs typeface="+mn-cs"/>
              </a:endParaRPr>
            </a:p>
          </p:txBody>
        </p:sp>
      </p:grpSp>
      <p:sp>
        <p:nvSpPr>
          <p:cNvPr id="13" name="文字方塊 12">
            <a:extLst>
              <a:ext uri="{FF2B5EF4-FFF2-40B4-BE49-F238E27FC236}">
                <a16:creationId xmlns:a16="http://schemas.microsoft.com/office/drawing/2014/main" id="{1EB0B9B4-1A7B-96DF-C15E-099C9B3CB5EE}"/>
              </a:ext>
            </a:extLst>
          </p:cNvPr>
          <p:cNvSpPr txBox="1"/>
          <p:nvPr/>
        </p:nvSpPr>
        <p:spPr>
          <a:xfrm>
            <a:off x="276777" y="1560956"/>
            <a:ext cx="193123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對象</a:t>
            </a: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00DB2548-749D-9D2C-C36B-B7F7DA33F074}"/>
              </a:ext>
            </a:extLst>
          </p:cNvPr>
          <p:cNvSpPr/>
          <p:nvPr/>
        </p:nvSpPr>
        <p:spPr>
          <a:xfrm>
            <a:off x="2290660" y="4719274"/>
            <a:ext cx="1270554" cy="100811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AI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數位轉型</a:t>
            </a:r>
          </a:p>
        </p:txBody>
      </p:sp>
      <p:sp>
        <p:nvSpPr>
          <p:cNvPr id="15" name="文字方塊 14">
            <a:extLst>
              <a:ext uri="{FF2B5EF4-FFF2-40B4-BE49-F238E27FC236}">
                <a16:creationId xmlns:a16="http://schemas.microsoft.com/office/drawing/2014/main" id="{6CF47F1C-7563-F29C-7454-D2F680714C4E}"/>
              </a:ext>
            </a:extLst>
          </p:cNvPr>
          <p:cNvSpPr txBox="1"/>
          <p:nvPr/>
        </p:nvSpPr>
        <p:spPr>
          <a:xfrm>
            <a:off x="2279576" y="4518304"/>
            <a:ext cx="1279936" cy="461665"/>
          </a:xfrm>
          <a:prstGeom prst="rect">
            <a:avLst/>
          </a:prstGeom>
          <a:solidFill>
            <a:schemeClr val="accent5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措施一</a:t>
            </a: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6817B6BC-0895-0154-7C6F-97F7776237DC}"/>
              </a:ext>
            </a:extLst>
          </p:cNvPr>
          <p:cNvSpPr/>
          <p:nvPr/>
        </p:nvSpPr>
        <p:spPr>
          <a:xfrm>
            <a:off x="47159" y="4627741"/>
            <a:ext cx="1931237" cy="1008110"/>
          </a:xfrm>
          <a:prstGeom prst="rect">
            <a:avLst/>
          </a:prstGeom>
          <a:solidFill>
            <a:schemeClr val="bg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  <p:grpSp>
        <p:nvGrpSpPr>
          <p:cNvPr id="17" name="群組 16">
            <a:extLst>
              <a:ext uri="{FF2B5EF4-FFF2-40B4-BE49-F238E27FC236}">
                <a16:creationId xmlns:a16="http://schemas.microsoft.com/office/drawing/2014/main" id="{2741576D-979A-E111-4AA2-976408A7134A}"/>
              </a:ext>
            </a:extLst>
          </p:cNvPr>
          <p:cNvGrpSpPr/>
          <p:nvPr/>
        </p:nvGrpSpPr>
        <p:grpSpPr>
          <a:xfrm>
            <a:off x="216638" y="4645849"/>
            <a:ext cx="1938822" cy="1070358"/>
            <a:chOff x="4619836" y="3068958"/>
            <a:chExt cx="2963923" cy="1243918"/>
          </a:xfrm>
        </p:grpSpPr>
        <p:pic>
          <p:nvPicPr>
            <p:cNvPr id="18" name="圖片 17">
              <a:extLst>
                <a:ext uri="{FF2B5EF4-FFF2-40B4-BE49-F238E27FC236}">
                  <a16:creationId xmlns:a16="http://schemas.microsoft.com/office/drawing/2014/main" id="{B8800B55-5555-0CEF-9D92-8085B4AB461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</a:blip>
            <a:srcRect t="1" r="29965" b="7381"/>
            <a:stretch/>
          </p:blipFill>
          <p:spPr>
            <a:xfrm>
              <a:off x="4619836" y="3068959"/>
              <a:ext cx="2952328" cy="1243917"/>
            </a:xfrm>
            <a:prstGeom prst="rect">
              <a:avLst/>
            </a:prstGeom>
          </p:spPr>
        </p:pic>
        <p:sp>
          <p:nvSpPr>
            <p:cNvPr id="19" name="矩形 18">
              <a:extLst>
                <a:ext uri="{FF2B5EF4-FFF2-40B4-BE49-F238E27FC236}">
                  <a16:creationId xmlns:a16="http://schemas.microsoft.com/office/drawing/2014/main" id="{FA7EFEFC-0D7B-5E28-BA97-F3FCBF19130C}"/>
                </a:ext>
              </a:extLst>
            </p:cNvPr>
            <p:cNvSpPr/>
            <p:nvPr/>
          </p:nvSpPr>
          <p:spPr>
            <a:xfrm>
              <a:off x="4631431" y="3068958"/>
              <a:ext cx="2952328" cy="1243917"/>
            </a:xfrm>
            <a:prstGeom prst="rect">
              <a:avLst/>
            </a:pr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TW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新細明體" panose="02020500000000000000" pitchFamily="18" charset="-120"/>
                <a:cs typeface="+mn-cs"/>
              </a:endParaRPr>
            </a:p>
          </p:txBody>
        </p:sp>
      </p:grpSp>
      <p:sp>
        <p:nvSpPr>
          <p:cNvPr id="20" name="文字方塊 19">
            <a:extLst>
              <a:ext uri="{FF2B5EF4-FFF2-40B4-BE49-F238E27FC236}">
                <a16:creationId xmlns:a16="http://schemas.microsoft.com/office/drawing/2014/main" id="{4B3761D1-81CE-BCAF-E03C-237170359177}"/>
              </a:ext>
            </a:extLst>
          </p:cNvPr>
          <p:cNvSpPr txBox="1"/>
          <p:nvPr/>
        </p:nvSpPr>
        <p:spPr>
          <a:xfrm>
            <a:off x="228841" y="4928282"/>
            <a:ext cx="193123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措施</a:t>
            </a:r>
          </a:p>
        </p:txBody>
      </p:sp>
      <p:sp>
        <p:nvSpPr>
          <p:cNvPr id="21" name="矩形 20">
            <a:extLst>
              <a:ext uri="{FF2B5EF4-FFF2-40B4-BE49-F238E27FC236}">
                <a16:creationId xmlns:a16="http://schemas.microsoft.com/office/drawing/2014/main" id="{FF07EE6F-77DF-2C1A-0A14-1A3B2E1F81B8}"/>
              </a:ext>
            </a:extLst>
          </p:cNvPr>
          <p:cNvSpPr/>
          <p:nvPr/>
        </p:nvSpPr>
        <p:spPr>
          <a:xfrm>
            <a:off x="5087888" y="4719274"/>
            <a:ext cx="1291897" cy="100811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金融支持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zh-TW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22" name="文字方塊 21">
            <a:extLst>
              <a:ext uri="{FF2B5EF4-FFF2-40B4-BE49-F238E27FC236}">
                <a16:creationId xmlns:a16="http://schemas.microsoft.com/office/drawing/2014/main" id="{C3D3F307-D66C-6E7B-1E55-96F130C86AAB}"/>
              </a:ext>
            </a:extLst>
          </p:cNvPr>
          <p:cNvSpPr txBox="1"/>
          <p:nvPr/>
        </p:nvSpPr>
        <p:spPr>
          <a:xfrm>
            <a:off x="5108125" y="4518304"/>
            <a:ext cx="1279936" cy="461665"/>
          </a:xfrm>
          <a:prstGeom prst="rect">
            <a:avLst/>
          </a:prstGeom>
          <a:solidFill>
            <a:schemeClr val="accent5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措施三</a:t>
            </a: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7AA9E18A-6C0A-3399-3DC4-603F883CD09F}"/>
              </a:ext>
            </a:extLst>
          </p:cNvPr>
          <p:cNvSpPr/>
          <p:nvPr/>
        </p:nvSpPr>
        <p:spPr>
          <a:xfrm>
            <a:off x="6531084" y="4719274"/>
            <a:ext cx="1291086" cy="100811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市場拓展</a:t>
            </a:r>
          </a:p>
        </p:txBody>
      </p:sp>
      <p:sp>
        <p:nvSpPr>
          <p:cNvPr id="24" name="文字方塊 23">
            <a:extLst>
              <a:ext uri="{FF2B5EF4-FFF2-40B4-BE49-F238E27FC236}">
                <a16:creationId xmlns:a16="http://schemas.microsoft.com/office/drawing/2014/main" id="{5100BBA7-2D79-819D-F58C-84ADD989A927}"/>
              </a:ext>
            </a:extLst>
          </p:cNvPr>
          <p:cNvSpPr txBox="1"/>
          <p:nvPr/>
        </p:nvSpPr>
        <p:spPr>
          <a:xfrm>
            <a:off x="6544256" y="4518304"/>
            <a:ext cx="1279936" cy="461665"/>
          </a:xfrm>
          <a:prstGeom prst="rect">
            <a:avLst/>
          </a:prstGeom>
          <a:solidFill>
            <a:schemeClr val="accent5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措施四</a:t>
            </a:r>
          </a:p>
        </p:txBody>
      </p:sp>
      <p:sp>
        <p:nvSpPr>
          <p:cNvPr id="25" name="矩形 13">
            <a:extLst>
              <a:ext uri="{FF2B5EF4-FFF2-40B4-BE49-F238E27FC236}">
                <a16:creationId xmlns:a16="http://schemas.microsoft.com/office/drawing/2014/main" id="{FB5A8891-3C12-3943-0075-023F6D0C6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380" y="505009"/>
            <a:ext cx="1106866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產業競爭力輔導團目標</a:t>
            </a:r>
            <a:endParaRPr kumimoji="0" lang="en-US" altLang="zh-TW" sz="40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6D3258E9-DFE8-A7D2-4DAB-FCECF847E32C}"/>
              </a:ext>
            </a:extLst>
          </p:cNvPr>
          <p:cNvSpPr/>
          <p:nvPr/>
        </p:nvSpPr>
        <p:spPr>
          <a:xfrm>
            <a:off x="9280560" y="4719274"/>
            <a:ext cx="1279936" cy="100811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ESCO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節能</a:t>
            </a:r>
          </a:p>
        </p:txBody>
      </p:sp>
      <p:sp>
        <p:nvSpPr>
          <p:cNvPr id="33" name="文字方塊 32">
            <a:extLst>
              <a:ext uri="{FF2B5EF4-FFF2-40B4-BE49-F238E27FC236}">
                <a16:creationId xmlns:a16="http://schemas.microsoft.com/office/drawing/2014/main" id="{D8B1938C-CAE6-4A37-3CC1-4551C7BE1E18}"/>
              </a:ext>
            </a:extLst>
          </p:cNvPr>
          <p:cNvSpPr txBox="1"/>
          <p:nvPr/>
        </p:nvSpPr>
        <p:spPr>
          <a:xfrm>
            <a:off x="9280560" y="4518304"/>
            <a:ext cx="1279936" cy="461665"/>
          </a:xfrm>
          <a:prstGeom prst="rect">
            <a:avLst/>
          </a:prstGeom>
          <a:solidFill>
            <a:schemeClr val="accent5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措施六</a:t>
            </a:r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5C870B50-17AA-7963-28DF-339162D95F2B}"/>
              </a:ext>
            </a:extLst>
          </p:cNvPr>
          <p:cNvSpPr/>
          <p:nvPr/>
        </p:nvSpPr>
        <p:spPr>
          <a:xfrm>
            <a:off x="7896200" y="4725535"/>
            <a:ext cx="1279935" cy="100811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技術輔導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35" name="文字方塊 34">
            <a:extLst>
              <a:ext uri="{FF2B5EF4-FFF2-40B4-BE49-F238E27FC236}">
                <a16:creationId xmlns:a16="http://schemas.microsoft.com/office/drawing/2014/main" id="{D55327B0-0B4E-A9D4-7795-BFCAEFA06E88}"/>
              </a:ext>
            </a:extLst>
          </p:cNvPr>
          <p:cNvSpPr txBox="1"/>
          <p:nvPr/>
        </p:nvSpPr>
        <p:spPr>
          <a:xfrm>
            <a:off x="7903266" y="4518304"/>
            <a:ext cx="1279936" cy="461665"/>
          </a:xfrm>
          <a:prstGeom prst="rect">
            <a:avLst/>
          </a:prstGeom>
          <a:solidFill>
            <a:schemeClr val="accent5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措施五</a:t>
            </a: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653F82F8-E375-44C2-C115-E560385ED0BF}"/>
              </a:ext>
            </a:extLst>
          </p:cNvPr>
          <p:cNvSpPr/>
          <p:nvPr/>
        </p:nvSpPr>
        <p:spPr>
          <a:xfrm>
            <a:off x="3701263" y="4708096"/>
            <a:ext cx="1309294" cy="100811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AI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人才培育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39" name="文字方塊 38">
            <a:extLst>
              <a:ext uri="{FF2B5EF4-FFF2-40B4-BE49-F238E27FC236}">
                <a16:creationId xmlns:a16="http://schemas.microsoft.com/office/drawing/2014/main" id="{9F6CC802-13C4-036C-572B-D69153E0158C}"/>
              </a:ext>
            </a:extLst>
          </p:cNvPr>
          <p:cNvSpPr txBox="1"/>
          <p:nvPr/>
        </p:nvSpPr>
        <p:spPr>
          <a:xfrm>
            <a:off x="3735944" y="4518304"/>
            <a:ext cx="1279936" cy="461665"/>
          </a:xfrm>
          <a:prstGeom prst="rect">
            <a:avLst/>
          </a:prstGeom>
          <a:solidFill>
            <a:schemeClr val="accent5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措施二</a:t>
            </a:r>
            <a:endParaRPr kumimoji="1" lang="en-US" altLang="zh-TW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12E4462E-A50A-7FEE-42C4-8B550C194F40}"/>
              </a:ext>
            </a:extLst>
          </p:cNvPr>
          <p:cNvSpPr/>
          <p:nvPr/>
        </p:nvSpPr>
        <p:spPr>
          <a:xfrm>
            <a:off x="10648712" y="4725146"/>
            <a:ext cx="1279936" cy="1008110"/>
          </a:xfrm>
          <a:prstGeom prst="rect">
            <a:avLst/>
          </a:prstGeom>
          <a:solidFill>
            <a:schemeClr val="bg1">
              <a:lumMod val="95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勞動力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升級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41" name="文字方塊 40">
            <a:extLst>
              <a:ext uri="{FF2B5EF4-FFF2-40B4-BE49-F238E27FC236}">
                <a16:creationId xmlns:a16="http://schemas.microsoft.com/office/drawing/2014/main" id="{F74DE08F-9546-8A55-0328-23E6B3762992}"/>
              </a:ext>
            </a:extLst>
          </p:cNvPr>
          <p:cNvSpPr txBox="1"/>
          <p:nvPr/>
        </p:nvSpPr>
        <p:spPr>
          <a:xfrm>
            <a:off x="10648712" y="4524176"/>
            <a:ext cx="1279936" cy="461665"/>
          </a:xfrm>
          <a:prstGeom prst="rect">
            <a:avLst/>
          </a:prstGeom>
          <a:solidFill>
            <a:schemeClr val="accent5">
              <a:lumMod val="5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措施七</a:t>
            </a:r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7124FBC1-D54D-4E31-0CE6-7DAE2E748DF0}"/>
              </a:ext>
            </a:extLst>
          </p:cNvPr>
          <p:cNvSpPr/>
          <p:nvPr/>
        </p:nvSpPr>
        <p:spPr>
          <a:xfrm>
            <a:off x="2325104" y="2905128"/>
            <a:ext cx="9716889" cy="1008110"/>
          </a:xfrm>
          <a:prstGeom prst="rect">
            <a:avLst/>
          </a:prstGeom>
          <a:noFill/>
          <a:ln w="28575"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2221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政府已編列韌性條例預算，許多受影響廠商，不知如何申請</a:t>
            </a:r>
            <a:endParaRPr kumimoji="1" lang="zh-TW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36" name="投影片編號版面配置區 3"/>
          <p:cNvSpPr txBox="1">
            <a:spLocks/>
          </p:cNvSpPr>
          <p:nvPr/>
        </p:nvSpPr>
        <p:spPr>
          <a:xfrm>
            <a:off x="11277600" y="6353885"/>
            <a:ext cx="556386" cy="215444"/>
          </a:xfrm>
          <a:prstGeom prst="rect">
            <a:avLst/>
          </a:prstGeom>
        </p:spPr>
        <p:txBody>
          <a:bodyPr/>
          <a:lstStyle/>
          <a:p>
            <a:pPr marL="118745" marR="0" lvl="0" indent="0" defTabSz="914400" eaLnBrk="1" fontAlgn="auto" latinLnBrk="0" hangingPunct="1">
              <a:lnSpc>
                <a:spcPct val="100000"/>
              </a:lnSpc>
              <a:spcBef>
                <a:spcPts val="2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1D60167-4931-47E6-BA6A-407CBD079E47}" type="slidenum">
              <a:rPr kumimoji="0" lang="en-US" altLang="zh-TW" sz="1400" b="0" i="0" u="none" strike="noStrike" kern="0" cap="none" spc="-50" normalizeH="0" baseline="0" noProof="0" smtClean="0">
                <a:ln>
                  <a:noFill/>
                </a:ln>
                <a:solidFill>
                  <a:srgbClr val="767676"/>
                </a:solidFill>
                <a:effectLst/>
                <a:uLnTx/>
                <a:uFillTx/>
              </a:rPr>
              <a:pPr marL="118745" marR="0" lvl="0" indent="0" defTabSz="914400" eaLnBrk="1" fontAlgn="auto" latinLnBrk="0" hangingPunct="1">
                <a:lnSpc>
                  <a:spcPct val="100000"/>
                </a:lnSpc>
                <a:spcBef>
                  <a:spcPts val="2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altLang="zh-TW" sz="1400" b="0" i="0" u="none" strike="noStrike" kern="0" cap="none" spc="-50" normalizeH="0" baseline="0" noProof="0" dirty="0">
              <a:ln>
                <a:noFill/>
              </a:ln>
              <a:solidFill>
                <a:srgbClr val="767676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98888183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矩形 23">
            <a:extLst>
              <a:ext uri="{FF2B5EF4-FFF2-40B4-BE49-F238E27FC236}">
                <a16:creationId xmlns:a16="http://schemas.microsoft.com/office/drawing/2014/main" id="{D8BAEB25-78B5-4691-B6E2-13545742A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000" y="72000"/>
            <a:ext cx="935859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9pPr>
          </a:lstStyle>
          <a:p>
            <a:pPr lvl="0" fontAlgn="auto">
              <a:spcAft>
                <a:spcPts val="0"/>
              </a:spcAft>
              <a:defRPr/>
            </a:pPr>
            <a:r>
              <a:rPr kumimoji="0" lang="zh-TW" altLang="en-US" sz="4000" b="1" dirty="0">
                <a:solidFill>
                  <a:srgbClr val="000000">
                    <a:lumMod val="75000"/>
                    <a:lumOff val="25000"/>
                  </a:srgb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產業競爭力輔導團架構</a:t>
            </a:r>
            <a:endParaRPr kumimoji="0" lang="en-US" altLang="zh-TW" sz="4000" b="1" dirty="0">
              <a:solidFill>
                <a:srgbClr val="000000">
                  <a:lumMod val="75000"/>
                  <a:lumOff val="25000"/>
                </a:srgbClr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38" name="文字方塊 37">
            <a:extLst>
              <a:ext uri="{FF2B5EF4-FFF2-40B4-BE49-F238E27FC236}">
                <a16:creationId xmlns:a16="http://schemas.microsoft.com/office/drawing/2014/main" id="{0A69C73C-0FD6-4FD1-9121-9E5A9806F9A3}"/>
              </a:ext>
            </a:extLst>
          </p:cNvPr>
          <p:cNvSpPr txBox="1"/>
          <p:nvPr/>
        </p:nvSpPr>
        <p:spPr>
          <a:xfrm>
            <a:off x="304544" y="813376"/>
            <a:ext cx="564652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設立</a:t>
            </a:r>
            <a:r>
              <a:rPr lang="en-US" altLang="zh-TW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AI</a:t>
            </a:r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辦總部、</a:t>
            </a:r>
            <a:r>
              <a:rPr lang="en-US" altLang="zh-TW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4</a:t>
            </a:r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個區域輔導中心、</a:t>
            </a:r>
            <a:endParaRPr lang="en-US" altLang="zh-TW" sz="2400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pPr algn="ctr"/>
            <a:r>
              <a:rPr lang="en-US" altLang="zh-TW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32</a:t>
            </a:r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個次產業輔導團</a:t>
            </a:r>
          </a:p>
        </p:txBody>
      </p:sp>
      <p:grpSp>
        <p:nvGrpSpPr>
          <p:cNvPr id="2" name="群組 1"/>
          <p:cNvGrpSpPr/>
          <p:nvPr/>
        </p:nvGrpSpPr>
        <p:grpSpPr>
          <a:xfrm>
            <a:off x="17424" y="1700808"/>
            <a:ext cx="6069051" cy="4608512"/>
            <a:chOff x="13387" y="1884158"/>
            <a:chExt cx="6532959" cy="4434405"/>
          </a:xfrm>
        </p:grpSpPr>
        <p:sp>
          <p:nvSpPr>
            <p:cNvPr id="3" name="矩形: 圓角 2">
              <a:extLst>
                <a:ext uri="{FF2B5EF4-FFF2-40B4-BE49-F238E27FC236}">
                  <a16:creationId xmlns:a16="http://schemas.microsoft.com/office/drawing/2014/main" id="{18B19E01-1012-414E-87D2-4749774E1DF2}"/>
                </a:ext>
              </a:extLst>
            </p:cNvPr>
            <p:cNvSpPr/>
            <p:nvPr/>
          </p:nvSpPr>
          <p:spPr>
            <a:xfrm>
              <a:off x="1999090" y="2985982"/>
              <a:ext cx="2710808" cy="914400"/>
            </a:xfrm>
            <a:prstGeom prst="roundRect">
              <a:avLst/>
            </a:prstGeom>
            <a:solidFill>
              <a:srgbClr val="022B57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en-US" altLang="zh-TW" sz="1600" b="1" dirty="0"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AI</a:t>
              </a:r>
              <a:r>
                <a:rPr lang="zh-TW" altLang="en-US" sz="1600" b="1" dirty="0"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辦公室</a:t>
              </a:r>
              <a:r>
                <a:rPr lang="en-US" altLang="zh-TW" sz="1600" b="1" dirty="0"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/PMO/</a:t>
              </a:r>
              <a:r>
                <a:rPr lang="zh-TW" altLang="en-US" sz="1600" b="1" dirty="0"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工研院</a:t>
              </a:r>
            </a:p>
          </p:txBody>
        </p:sp>
        <p:sp>
          <p:nvSpPr>
            <p:cNvPr id="4" name="矩形: 圓角 3">
              <a:extLst>
                <a:ext uri="{FF2B5EF4-FFF2-40B4-BE49-F238E27FC236}">
                  <a16:creationId xmlns:a16="http://schemas.microsoft.com/office/drawing/2014/main" id="{FBFEA186-7F85-480E-9380-EB9D91248E43}"/>
                </a:ext>
              </a:extLst>
            </p:cNvPr>
            <p:cNvSpPr/>
            <p:nvPr/>
          </p:nvSpPr>
          <p:spPr>
            <a:xfrm>
              <a:off x="173956" y="4066102"/>
              <a:ext cx="1528484" cy="914400"/>
            </a:xfrm>
            <a:prstGeom prst="roundRect">
              <a:avLst/>
            </a:prstGeom>
            <a:solidFill>
              <a:srgbClr val="095EA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TW" altLang="en-US" sz="1400" b="1" dirty="0"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北：工研院</a:t>
              </a:r>
            </a:p>
          </p:txBody>
        </p:sp>
        <p:sp>
          <p:nvSpPr>
            <p:cNvPr id="5" name="矩形: 圓角 4">
              <a:extLst>
                <a:ext uri="{FF2B5EF4-FFF2-40B4-BE49-F238E27FC236}">
                  <a16:creationId xmlns:a16="http://schemas.microsoft.com/office/drawing/2014/main" id="{9D12297B-ADB3-4D94-83C2-8D6BA680D2A1}"/>
                </a:ext>
              </a:extLst>
            </p:cNvPr>
            <p:cNvSpPr/>
            <p:nvPr/>
          </p:nvSpPr>
          <p:spPr>
            <a:xfrm>
              <a:off x="1773828" y="4066102"/>
              <a:ext cx="1506529" cy="914400"/>
            </a:xfrm>
            <a:prstGeom prst="roundRect">
              <a:avLst/>
            </a:prstGeom>
            <a:solidFill>
              <a:srgbClr val="095EA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TW" altLang="en-US" sz="1400" b="1" dirty="0"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中：精機中心</a:t>
              </a:r>
            </a:p>
          </p:txBody>
        </p:sp>
        <p:sp>
          <p:nvSpPr>
            <p:cNvPr id="6" name="矩形: 圓角 5">
              <a:extLst>
                <a:ext uri="{FF2B5EF4-FFF2-40B4-BE49-F238E27FC236}">
                  <a16:creationId xmlns:a16="http://schemas.microsoft.com/office/drawing/2014/main" id="{C1F32F88-A754-46F0-A9A1-3B9E2EAAA1BF}"/>
                </a:ext>
              </a:extLst>
            </p:cNvPr>
            <p:cNvSpPr/>
            <p:nvPr/>
          </p:nvSpPr>
          <p:spPr>
            <a:xfrm>
              <a:off x="3342895" y="4066102"/>
              <a:ext cx="1570987" cy="914400"/>
            </a:xfrm>
            <a:prstGeom prst="roundRect">
              <a:avLst/>
            </a:prstGeom>
            <a:solidFill>
              <a:srgbClr val="095EA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TW" altLang="en-US" sz="1400" b="1" dirty="0"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南：金屬中心</a:t>
              </a:r>
            </a:p>
          </p:txBody>
        </p:sp>
        <p:sp>
          <p:nvSpPr>
            <p:cNvPr id="7" name="矩形: 圓角 6">
              <a:extLst>
                <a:ext uri="{FF2B5EF4-FFF2-40B4-BE49-F238E27FC236}">
                  <a16:creationId xmlns:a16="http://schemas.microsoft.com/office/drawing/2014/main" id="{50CFACEA-A1B5-4BF4-A6F9-5C48AFA5ED77}"/>
                </a:ext>
              </a:extLst>
            </p:cNvPr>
            <p:cNvSpPr/>
            <p:nvPr/>
          </p:nvSpPr>
          <p:spPr>
            <a:xfrm>
              <a:off x="5018656" y="4087699"/>
              <a:ext cx="1527690" cy="914400"/>
            </a:xfrm>
            <a:prstGeom prst="roundRect">
              <a:avLst/>
            </a:prstGeom>
            <a:solidFill>
              <a:srgbClr val="095EA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lang="zh-TW" altLang="en-US" sz="1400" b="1" dirty="0"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東：石資中心</a:t>
              </a:r>
            </a:p>
          </p:txBody>
        </p:sp>
        <p:sp>
          <p:nvSpPr>
            <p:cNvPr id="8" name="矩形: 圓角 7">
              <a:extLst>
                <a:ext uri="{FF2B5EF4-FFF2-40B4-BE49-F238E27FC236}">
                  <a16:creationId xmlns:a16="http://schemas.microsoft.com/office/drawing/2014/main" id="{909701C6-552C-45B0-86DC-A7FD267842B0}"/>
                </a:ext>
              </a:extLst>
            </p:cNvPr>
            <p:cNvSpPr/>
            <p:nvPr/>
          </p:nvSpPr>
          <p:spPr>
            <a:xfrm>
              <a:off x="173957" y="5124518"/>
              <a:ext cx="6309473" cy="504055"/>
            </a:xfrm>
            <a:prstGeom prst="roundRect">
              <a:avLst/>
            </a:prstGeom>
            <a:solidFill>
              <a:srgbClr val="0E8AC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TW" altLang="en-US" sz="2400" b="1" dirty="0">
                  <a:solidFill>
                    <a:schemeClr val="bg1"/>
                  </a:solidFill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次產業輔導團</a:t>
              </a:r>
            </a:p>
          </p:txBody>
        </p:sp>
        <p:sp>
          <p:nvSpPr>
            <p:cNvPr id="9" name="矩形: 圓角 8">
              <a:extLst>
                <a:ext uri="{FF2B5EF4-FFF2-40B4-BE49-F238E27FC236}">
                  <a16:creationId xmlns:a16="http://schemas.microsoft.com/office/drawing/2014/main" id="{FFEB7FE1-9392-4A00-8322-4FB1613A81B9}"/>
                </a:ext>
              </a:extLst>
            </p:cNvPr>
            <p:cNvSpPr/>
            <p:nvPr/>
          </p:nvSpPr>
          <p:spPr>
            <a:xfrm>
              <a:off x="227142" y="5768709"/>
              <a:ext cx="1771949" cy="549853"/>
            </a:xfrm>
            <a:prstGeom prst="roundRect">
              <a:avLst/>
            </a:prstGeom>
            <a:solidFill>
              <a:srgbClr val="61C1EB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TW" altLang="en-US" b="1" dirty="0">
                  <a:solidFill>
                    <a:schemeClr val="tx1"/>
                  </a:solidFill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產業公協會</a:t>
              </a:r>
            </a:p>
          </p:txBody>
        </p:sp>
        <p:sp>
          <p:nvSpPr>
            <p:cNvPr id="10" name="矩形: 圓角 9">
              <a:extLst>
                <a:ext uri="{FF2B5EF4-FFF2-40B4-BE49-F238E27FC236}">
                  <a16:creationId xmlns:a16="http://schemas.microsoft.com/office/drawing/2014/main" id="{E1113FC4-50B1-44EB-BA31-CD14B7390B91}"/>
                </a:ext>
              </a:extLst>
            </p:cNvPr>
            <p:cNvSpPr/>
            <p:nvPr/>
          </p:nvSpPr>
          <p:spPr>
            <a:xfrm>
              <a:off x="2227074" y="5768709"/>
              <a:ext cx="1937804" cy="549854"/>
            </a:xfrm>
            <a:prstGeom prst="roundRect">
              <a:avLst/>
            </a:prstGeom>
            <a:solidFill>
              <a:srgbClr val="61C1EB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TW" altLang="en-US" b="1" dirty="0">
                  <a:solidFill>
                    <a:schemeClr val="tx1"/>
                  </a:solidFill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學校教授</a:t>
              </a:r>
            </a:p>
          </p:txBody>
        </p:sp>
        <p:sp>
          <p:nvSpPr>
            <p:cNvPr id="11" name="矩形: 圓角 10">
              <a:extLst>
                <a:ext uri="{FF2B5EF4-FFF2-40B4-BE49-F238E27FC236}">
                  <a16:creationId xmlns:a16="http://schemas.microsoft.com/office/drawing/2014/main" id="{E320EABF-A297-49A4-9F03-38DD9CABECC4}"/>
                </a:ext>
              </a:extLst>
            </p:cNvPr>
            <p:cNvSpPr/>
            <p:nvPr/>
          </p:nvSpPr>
          <p:spPr>
            <a:xfrm>
              <a:off x="4370548" y="5768707"/>
              <a:ext cx="2082684" cy="549855"/>
            </a:xfrm>
            <a:prstGeom prst="roundRect">
              <a:avLst/>
            </a:prstGeom>
            <a:solidFill>
              <a:srgbClr val="61C1EB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TW" altLang="en-US" b="1" dirty="0">
                  <a:solidFill>
                    <a:schemeClr val="tx1"/>
                  </a:solidFill>
                  <a:latin typeface="微軟正黑體" panose="020B0604030504040204" pitchFamily="34" charset="-120"/>
                  <a:ea typeface="微軟正黑體" panose="020B0604030504040204" pitchFamily="34" charset="-120"/>
                </a:rPr>
                <a:t>資服業者</a:t>
              </a:r>
            </a:p>
          </p:txBody>
        </p:sp>
        <p:sp>
          <p:nvSpPr>
            <p:cNvPr id="13" name="文字方塊 12">
              <a:extLst>
                <a:ext uri="{FF2B5EF4-FFF2-40B4-BE49-F238E27FC236}">
                  <a16:creationId xmlns:a16="http://schemas.microsoft.com/office/drawing/2014/main" id="{5E38E1F2-B713-45AD-9E83-ACAC53C36396}"/>
                </a:ext>
              </a:extLst>
            </p:cNvPr>
            <p:cNvSpPr txBox="1"/>
            <p:nvPr/>
          </p:nvSpPr>
          <p:spPr>
            <a:xfrm>
              <a:off x="13387" y="4739911"/>
              <a:ext cx="698954" cy="307777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/>
            <a:p>
              <a:endParaRPr lang="zh-TW" altLang="en-US" sz="1400" dirty="0"/>
            </a:p>
          </p:txBody>
        </p:sp>
        <p:sp>
          <p:nvSpPr>
            <p:cNvPr id="39" name="矩形 38">
              <a:extLst>
                <a:ext uri="{FF2B5EF4-FFF2-40B4-BE49-F238E27FC236}">
                  <a16:creationId xmlns:a16="http://schemas.microsoft.com/office/drawing/2014/main" id="{7FD3B321-34E3-4C31-83E2-E724F8BE943F}"/>
                </a:ext>
              </a:extLst>
            </p:cNvPr>
            <p:cNvSpPr/>
            <p:nvPr/>
          </p:nvSpPr>
          <p:spPr>
            <a:xfrm>
              <a:off x="2370942" y="3356256"/>
              <a:ext cx="1917413" cy="400110"/>
            </a:xfrm>
            <a:prstGeom prst="rect">
              <a:avLst/>
            </a:prstGeom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>
              <a:spAutoFit/>
            </a:bodyPr>
            <a:lstStyle/>
            <a:p>
              <a:r>
                <a:rPr lang="zh-TW" altLang="en-US" sz="2000" dirty="0">
                  <a:solidFill>
                    <a:schemeClr val="bg1"/>
                  </a:solidFill>
                </a:rPr>
                <a:t>0800-023-800</a:t>
              </a:r>
            </a:p>
          </p:txBody>
        </p:sp>
        <p:sp>
          <p:nvSpPr>
            <p:cNvPr id="40" name="矩形 39">
              <a:extLst>
                <a:ext uri="{FF2B5EF4-FFF2-40B4-BE49-F238E27FC236}">
                  <a16:creationId xmlns:a16="http://schemas.microsoft.com/office/drawing/2014/main" id="{922D7EAB-CDCE-43D9-980B-2F43CBA468C3}"/>
                </a:ext>
              </a:extLst>
            </p:cNvPr>
            <p:cNvSpPr/>
            <p:nvPr/>
          </p:nvSpPr>
          <p:spPr>
            <a:xfrm>
              <a:off x="109781" y="4385854"/>
              <a:ext cx="1602117" cy="738664"/>
            </a:xfrm>
            <a:prstGeom prst="rect">
              <a:avLst/>
            </a:prstGeom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>
              <a:spAutoFit/>
            </a:bodyPr>
            <a:lstStyle/>
            <a:p>
              <a:pPr algn="ctr"/>
              <a:r>
                <a:rPr lang="en-US" altLang="zh-TW" sz="1400" b="1" dirty="0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02-23414105</a:t>
              </a:r>
            </a:p>
            <a:p>
              <a:pPr algn="ctr"/>
              <a:r>
                <a:rPr lang="en-US" altLang="zh-TW" sz="1400" b="1" dirty="0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#368</a:t>
              </a:r>
              <a:r>
                <a:rPr lang="zh-TW" altLang="en-US" sz="1400" dirty="0">
                  <a:solidFill>
                    <a:schemeClr val="bg1"/>
                  </a:solidFill>
                </a:rPr>
                <a:t> </a:t>
              </a:r>
            </a:p>
          </p:txBody>
        </p:sp>
        <p:sp>
          <p:nvSpPr>
            <p:cNvPr id="41" name="矩形 40">
              <a:extLst>
                <a:ext uri="{FF2B5EF4-FFF2-40B4-BE49-F238E27FC236}">
                  <a16:creationId xmlns:a16="http://schemas.microsoft.com/office/drawing/2014/main" id="{DFBF7BDD-E9D2-4439-B2C4-6D337F46283D}"/>
                </a:ext>
              </a:extLst>
            </p:cNvPr>
            <p:cNvSpPr/>
            <p:nvPr/>
          </p:nvSpPr>
          <p:spPr>
            <a:xfrm>
              <a:off x="1834128" y="4385274"/>
              <a:ext cx="1337226" cy="523220"/>
            </a:xfrm>
            <a:prstGeom prst="rect">
              <a:avLst/>
            </a:prstGeom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>
              <a:spAutoFit/>
            </a:bodyPr>
            <a:lstStyle/>
            <a:p>
              <a:pPr algn="ctr"/>
              <a:r>
                <a:rPr lang="en-US" altLang="zh-TW" sz="1400" b="1" dirty="0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04-23599009</a:t>
              </a:r>
            </a:p>
            <a:p>
              <a:pPr algn="ctr"/>
              <a:r>
                <a:rPr lang="en-US" altLang="zh-TW" sz="1400" b="1" dirty="0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#396</a:t>
              </a:r>
              <a:r>
                <a:rPr lang="zh-TW" altLang="en-US" sz="1400" b="1" dirty="0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 </a:t>
              </a:r>
            </a:p>
          </p:txBody>
        </p:sp>
        <p:sp>
          <p:nvSpPr>
            <p:cNvPr id="43" name="矩形 42">
              <a:extLst>
                <a:ext uri="{FF2B5EF4-FFF2-40B4-BE49-F238E27FC236}">
                  <a16:creationId xmlns:a16="http://schemas.microsoft.com/office/drawing/2014/main" id="{F5AD55BD-4FCB-4B0E-BF9D-4950B4BE0E4C}"/>
                </a:ext>
              </a:extLst>
            </p:cNvPr>
            <p:cNvSpPr/>
            <p:nvPr/>
          </p:nvSpPr>
          <p:spPr>
            <a:xfrm>
              <a:off x="3445003" y="4385274"/>
              <a:ext cx="1323830" cy="523220"/>
            </a:xfrm>
            <a:prstGeom prst="rect">
              <a:avLst/>
            </a:prstGeom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>
              <a:spAutoFit/>
            </a:bodyPr>
            <a:lstStyle/>
            <a:p>
              <a:pPr algn="ctr"/>
              <a:r>
                <a:rPr lang="zh-TW" altLang="en-US" sz="1400" b="1" dirty="0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07-3513121</a:t>
              </a:r>
              <a:endParaRPr lang="en-US" altLang="zh-TW" sz="1400" b="1" dirty="0">
                <a:solidFill>
                  <a:schemeClr val="bg1"/>
                </a:solidFill>
                <a:latin typeface="Microsoft JhengHei" panose="020B0604030504040204" pitchFamily="34" charset="-120"/>
                <a:ea typeface="Microsoft JhengHei" panose="020B0604030504040204" pitchFamily="34" charset="-120"/>
              </a:endParaRPr>
            </a:p>
            <a:p>
              <a:pPr algn="ctr"/>
              <a:r>
                <a:rPr lang="zh-TW" altLang="en-US" sz="1400" b="1" dirty="0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#2</a:t>
              </a:r>
              <a:r>
                <a:rPr lang="en-US" altLang="zh-TW" sz="1400" b="1" dirty="0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320</a:t>
              </a:r>
              <a:endParaRPr lang="zh-TW" altLang="en-US" sz="1400" b="1" dirty="0">
                <a:solidFill>
                  <a:schemeClr val="bg1"/>
                </a:solidFill>
                <a:latin typeface="Microsoft JhengHei" panose="020B0604030504040204" pitchFamily="34" charset="-120"/>
                <a:ea typeface="Microsoft JhengHei" panose="020B0604030504040204" pitchFamily="34" charset="-120"/>
              </a:endParaRPr>
            </a:p>
          </p:txBody>
        </p:sp>
        <p:sp>
          <p:nvSpPr>
            <p:cNvPr id="44" name="矩形 43">
              <a:extLst>
                <a:ext uri="{FF2B5EF4-FFF2-40B4-BE49-F238E27FC236}">
                  <a16:creationId xmlns:a16="http://schemas.microsoft.com/office/drawing/2014/main" id="{A6808D42-A361-407B-A1A6-8765A919C2C4}"/>
                </a:ext>
              </a:extLst>
            </p:cNvPr>
            <p:cNvSpPr/>
            <p:nvPr/>
          </p:nvSpPr>
          <p:spPr>
            <a:xfrm>
              <a:off x="5065347" y="4385274"/>
              <a:ext cx="1372145" cy="523220"/>
            </a:xfrm>
            <a:prstGeom prst="rect">
              <a:avLst/>
            </a:prstGeom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>
              <a:spAutoFit/>
            </a:bodyPr>
            <a:lstStyle/>
            <a:p>
              <a:pPr algn="ctr"/>
              <a:r>
                <a:rPr lang="en-US" altLang="zh-TW" sz="1400" b="1" dirty="0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03-8420899 </a:t>
              </a:r>
            </a:p>
            <a:p>
              <a:pPr algn="ctr"/>
              <a:r>
                <a:rPr lang="en-US" altLang="zh-TW" sz="1400" b="1">
                  <a:solidFill>
                    <a:schemeClr val="bg1"/>
                  </a:solidFill>
                  <a:latin typeface="Microsoft JhengHei" panose="020B0604030504040204" pitchFamily="34" charset="-120"/>
                  <a:ea typeface="Microsoft JhengHei" panose="020B0604030504040204" pitchFamily="34" charset="-120"/>
                </a:rPr>
                <a:t>#131</a:t>
              </a:r>
              <a:endParaRPr lang="zh-TW" altLang="en-US" sz="1400" b="1" dirty="0">
                <a:solidFill>
                  <a:schemeClr val="bg1"/>
                </a:solidFill>
                <a:latin typeface="Microsoft JhengHei" panose="020B0604030504040204" pitchFamily="34" charset="-120"/>
                <a:ea typeface="Microsoft JhengHei" panose="020B0604030504040204" pitchFamily="34" charset="-120"/>
              </a:endParaRPr>
            </a:p>
          </p:txBody>
        </p:sp>
        <p:grpSp>
          <p:nvGrpSpPr>
            <p:cNvPr id="15" name="群組 14"/>
            <p:cNvGrpSpPr/>
            <p:nvPr/>
          </p:nvGrpSpPr>
          <p:grpSpPr>
            <a:xfrm>
              <a:off x="1999090" y="1884158"/>
              <a:ext cx="2710808" cy="914400"/>
              <a:chOff x="1817444" y="1895652"/>
              <a:chExt cx="2710808" cy="914400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pic>
            <p:nvPicPr>
              <p:cNvPr id="25" name="圖片 24">
                <a:extLst>
                  <a:ext uri="{FF2B5EF4-FFF2-40B4-BE49-F238E27FC236}">
                    <a16:creationId xmlns:a16="http://schemas.microsoft.com/office/drawing/2014/main" id="{5A035B56-29F6-0E8A-F4C4-4C6BE8A688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201275" y="2155796"/>
                <a:ext cx="1891541" cy="432732"/>
              </a:xfrm>
              <a:prstGeom prst="rect">
                <a:avLst/>
              </a:prstGeom>
            </p:spPr>
          </p:pic>
          <p:sp>
            <p:nvSpPr>
              <p:cNvPr id="26" name="矩形: 圓角 2">
                <a:extLst>
                  <a:ext uri="{FF2B5EF4-FFF2-40B4-BE49-F238E27FC236}">
                    <a16:creationId xmlns:a16="http://schemas.microsoft.com/office/drawing/2014/main" id="{18B19E01-1012-414E-87D2-4749774E1DF2}"/>
                  </a:ext>
                </a:extLst>
              </p:cNvPr>
              <p:cNvSpPr/>
              <p:nvPr/>
            </p:nvSpPr>
            <p:spPr>
              <a:xfrm>
                <a:off x="1817444" y="1895652"/>
                <a:ext cx="2710808" cy="914400"/>
              </a:xfrm>
              <a:prstGeom prst="roundRect">
                <a:avLst/>
              </a:prstGeom>
              <a:noFill/>
              <a:ln w="28575">
                <a:solidFill>
                  <a:srgbClr val="13419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:endParaRPr lang="zh-TW" altLang="en-US" sz="1400" b="1" dirty="0">
                  <a:latin typeface="微軟正黑體" panose="020B0604030504040204" pitchFamily="34" charset="-120"/>
                  <a:ea typeface="微軟正黑體" panose="020B0604030504040204" pitchFamily="34" charset="-120"/>
                </a:endParaRPr>
              </a:p>
            </p:txBody>
          </p:sp>
        </p:grpSp>
      </p:grpSp>
      <p:graphicFrame>
        <p:nvGraphicFramePr>
          <p:cNvPr id="14" name="表格 13">
            <a:extLst>
              <a:ext uri="{FF2B5EF4-FFF2-40B4-BE49-F238E27FC236}">
                <a16:creationId xmlns:a16="http://schemas.microsoft.com/office/drawing/2014/main" id="{4F2EB1E8-E9C1-9ADA-005B-30DF182950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809470"/>
              </p:ext>
            </p:extLst>
          </p:nvPr>
        </p:nvGraphicFramePr>
        <p:xfrm>
          <a:off x="6182448" y="99500"/>
          <a:ext cx="5929174" cy="6581085"/>
        </p:xfrm>
        <a:graphic>
          <a:graphicData uri="http://schemas.openxmlformats.org/drawingml/2006/table">
            <a:tbl>
              <a:tblPr/>
              <a:tblGrid>
                <a:gridCol w="228003">
                  <a:extLst>
                    <a:ext uri="{9D8B030D-6E8A-4147-A177-3AD203B41FA5}">
                      <a16:colId xmlns:a16="http://schemas.microsoft.com/office/drawing/2014/main" val="231714263"/>
                    </a:ext>
                  </a:extLst>
                </a:gridCol>
                <a:gridCol w="2196000">
                  <a:extLst>
                    <a:ext uri="{9D8B030D-6E8A-4147-A177-3AD203B41FA5}">
                      <a16:colId xmlns:a16="http://schemas.microsoft.com/office/drawing/2014/main" val="2311684073"/>
                    </a:ext>
                  </a:extLst>
                </a:gridCol>
                <a:gridCol w="1244002">
                  <a:extLst>
                    <a:ext uri="{9D8B030D-6E8A-4147-A177-3AD203B41FA5}">
                      <a16:colId xmlns:a16="http://schemas.microsoft.com/office/drawing/2014/main" val="3866369727"/>
                    </a:ext>
                  </a:extLst>
                </a:gridCol>
                <a:gridCol w="627163">
                  <a:extLst>
                    <a:ext uri="{9D8B030D-6E8A-4147-A177-3AD203B41FA5}">
                      <a16:colId xmlns:a16="http://schemas.microsoft.com/office/drawing/2014/main" val="1794160440"/>
                    </a:ext>
                  </a:extLst>
                </a:gridCol>
                <a:gridCol w="1634006">
                  <a:extLst>
                    <a:ext uri="{9D8B030D-6E8A-4147-A177-3AD203B41FA5}">
                      <a16:colId xmlns:a16="http://schemas.microsoft.com/office/drawing/2014/main" val="180503465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153D64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分類</a:t>
                      </a:r>
                    </a:p>
                  </a:txBody>
                  <a:tcPr marL="2841" marR="2841" marT="2841" marB="0" anchor="ctr">
                    <a:lnL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9F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153D64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次產業別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9F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153D64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主責法人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9F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153D64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聯絡人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9F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153D64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聯絡電話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884381"/>
                  </a:ext>
                </a:extLst>
              </a:tr>
              <a:tr h="0">
                <a:tc rowSpan="27"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製造業</a:t>
                      </a:r>
                    </a:p>
                  </a:txBody>
                  <a:tcPr marL="2841" marR="2841" marT="2841" marB="0" anchor="ctr">
                    <a:lnL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電資、電子、印刷電路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資策會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楊先生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02-66072178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98317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化學、塑膠、材料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工研院材化所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胡</a:t>
                      </a: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小姐</a:t>
                      </a:r>
                      <a:endParaRPr lang="zh-TW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03-5732517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051582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紡織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紡拓會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唐</a:t>
                      </a: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小姐</a:t>
                      </a:r>
                      <a:endParaRPr lang="zh-TW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02-23417251#2529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93466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鞋技中心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尤小姐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04-23590112#301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362511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紡織所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陳小姐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05-5519899#5106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432574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生醫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藥技中心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黃先生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02-66251166#5221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34104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工研院生醫所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劉小姐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03-5743949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68154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橡塑膠、特化品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塑膠中心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程先生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04-23595900#504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265105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工研院材化所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邱</a:t>
                      </a: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小姐</a:t>
                      </a:r>
                      <a:endParaRPr lang="zh-TW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03-5732825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572546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石材、建材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石資中心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陳先生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03-8423899#170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187675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印刷、包裝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印研中心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張先生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02-29990016#171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890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食品、飲料、加工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食品所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王小姐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05-2918902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53655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自行車、汽機車</a:t>
                      </a:r>
                      <a:r>
                        <a:rPr lang="zh-TW" altLang="en-US" sz="1000" b="1" i="0" u="none" strike="noStrike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、機械</a:t>
                      </a:r>
                      <a:endParaRPr lang="zh-TW" altLang="en-US" sz="1000" b="1" i="0" u="none" strike="noStrike" dirty="0">
                        <a:solidFill>
                          <a:srgbClr val="00206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自行車中心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黃先生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04-23501100#116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501585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車輛中心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林</a:t>
                      </a: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小姐</a:t>
                      </a:r>
                      <a:endParaRPr lang="zh-TW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04-7811222#2552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467064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工研院機械所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陳先生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02-27046655 #504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643966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工研院機械所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黃先生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02-27046655 #514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449953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金屬五金、重機、</a:t>
                      </a:r>
                      <a:r>
                        <a:rPr lang="zh-TW" altLang="en-US" sz="1000" b="1" i="0" u="none" strike="noStrike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食品加工、醫療</a:t>
                      </a:r>
                      <a:endParaRPr lang="zh-TW" altLang="en-US" sz="1000" b="1" i="0" u="none" strike="noStrike" dirty="0">
                        <a:solidFill>
                          <a:srgbClr val="00206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金屬中心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汪</a:t>
                      </a: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先生 </a:t>
                      </a:r>
                      <a:endParaRPr lang="zh-TW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02-27013181#500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78027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金屬中心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陳先生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02-27013181#320</a:t>
                      </a:r>
                      <a:endParaRPr lang="en-US" altLang="zh-TW" sz="10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059716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船舶中心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劉先生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02-28085899#950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960943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工具機、機械、自動化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精機中心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張先生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04-23599009#396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91424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7"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206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淨零、永續、節能、循環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中衛中心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洪先生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02-23911368#1411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008447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金屬中心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陳先生</a:t>
                      </a:r>
                      <a:endParaRPr lang="zh-TW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07-3513121#2646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05678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生產力中心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林先生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02-27075055#31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24787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資策會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許先生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02-27844792#21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85642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工研院產服中心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洪</a:t>
                      </a: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小姐</a:t>
                      </a:r>
                      <a:endParaRPr lang="zh-TW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02-23212200#1067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705485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台灣產業服務基金會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鐘先生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02-77045175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57142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環境與發展基金會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蔡先生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03-5910008#62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8192101"/>
                  </a:ext>
                </a:extLst>
              </a:tr>
              <a:tr h="0">
                <a:tc rowSpan="7"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服務業</a:t>
                      </a:r>
                    </a:p>
                  </a:txBody>
                  <a:tcPr marL="2841" marR="2841" marT="2841" marB="0" anchor="ctr">
                    <a:lnL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餐飲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軟體公會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黃小姐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02-25533988#662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80917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zh-TW" altLang="en-US" sz="1800" b="0" i="0" u="none" strike="noStrike" dirty="0">
                        <a:solidFill>
                          <a:srgbClr val="FF0000"/>
                        </a:solidFill>
                        <a:effectLst/>
                        <a:latin typeface="Microsoft JhengHei" panose="020B0604030504040204" pitchFamily="34" charset="-120"/>
                        <a:ea typeface="Microsoft JhengHei" panose="020B0604030504040204" pitchFamily="34" charset="-12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資策會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李先生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06-6027666 #7711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726394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零售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生產力中心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張先生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02-26982989#03197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373165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zh-TW" altLang="en-US" sz="1800" b="0" i="0" u="none" strike="noStrike" dirty="0">
                        <a:solidFill>
                          <a:srgbClr val="FF0000"/>
                        </a:solidFill>
                        <a:effectLst/>
                        <a:latin typeface="Microsoft JhengHei" panose="020B0604030504040204" pitchFamily="34" charset="-120"/>
                        <a:ea typeface="Microsoft JhengHei" panose="020B0604030504040204" pitchFamily="34" charset="-12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軟體公會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黃小姐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02-25533988#662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454218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物流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工研院服科中心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羅小姐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03-5915909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9637546"/>
                  </a:ext>
                </a:extLst>
              </a:tr>
              <a:tr h="181782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生活服務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軟體公會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黃小姐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02-25533988#662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311209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淨零、永續、節能、循環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商研院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邵小姐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02-23433300#7416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2864562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中小</a:t>
                      </a:r>
                      <a:endParaRPr lang="en-US" altLang="zh-TW" sz="1000" b="1" i="0" u="none" strike="noStrike">
                        <a:solidFill>
                          <a:srgbClr val="3C7D22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  <a:p>
                      <a:pPr algn="ctr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企業</a:t>
                      </a:r>
                    </a:p>
                  </a:txBody>
                  <a:tcPr marL="2841" marR="2841" marT="2841" marB="0" anchor="ctr">
                    <a:lnL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kern="1200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中小企業</a:t>
                      </a:r>
                      <a:r>
                        <a:rPr lang="en-US" altLang="zh-TW" sz="1000" b="1" i="0" u="none" strike="noStrike" kern="1200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-</a:t>
                      </a:r>
                      <a:r>
                        <a:rPr lang="zh-TW" altLang="en-US" sz="1000" b="1" i="0" u="none" strike="noStrike" kern="1200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  <a:cs typeface="+mn-cs"/>
                        </a:rPr>
                        <a:t>商業服務業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資策會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劉先生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02-66073572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324838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2841" marR="2841" marT="2841" marB="0" anchor="ctr">
                    <a:lnL w="190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中小企業</a:t>
                      </a:r>
                      <a:r>
                        <a:rPr lang="en-US" altLang="zh-TW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-</a:t>
                      </a:r>
                      <a:r>
                        <a:rPr lang="zh-TW" altLang="en-US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工具機、扣件、水五金、手工具、機械、材料化工、車輛、製鞋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軟體公會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洪小姐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02-2553-3988#622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22977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中小企業</a:t>
                      </a:r>
                      <a:r>
                        <a:rPr lang="en-US" altLang="zh-TW" sz="1000" b="1" i="0" u="none" strike="noStrike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-</a:t>
                      </a:r>
                      <a:r>
                        <a:rPr lang="zh-TW" altLang="en-US" sz="1000" b="1" i="0" u="none" strike="noStrike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食品產業 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全國中小企業總會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高小姐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02-23660812#431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287469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中小企業</a:t>
                      </a:r>
                      <a:r>
                        <a:rPr lang="en-US" altLang="zh-TW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-</a:t>
                      </a:r>
                      <a:r>
                        <a:rPr lang="zh-TW" altLang="en-US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紡織產業、自行車產業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全國中小企業總會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吳先生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02-23660812#432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7574804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>
                    <a:lnT w="190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中小企業</a:t>
                      </a:r>
                      <a:r>
                        <a:rPr lang="en-US" altLang="zh-TW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-</a:t>
                      </a:r>
                      <a:r>
                        <a:rPr lang="zh-TW" altLang="en-US" sz="1000" b="1" i="0" u="none" strike="noStrike" dirty="0">
                          <a:solidFill>
                            <a:srgbClr val="3C7D22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塑膠產業、印刷產業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中全國中小企業總會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  <a:buNone/>
                      </a:pPr>
                      <a:r>
                        <a:rPr lang="zh-TW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劉小姐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lnSpc>
                          <a:spcPts val="1200"/>
                        </a:lnSpc>
                        <a:buNone/>
                      </a:pPr>
                      <a:r>
                        <a:rPr lang="en-US" altLang="zh-TW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02-23662219</a:t>
                      </a:r>
                    </a:p>
                  </a:txBody>
                  <a:tcPr marL="2841" marR="2841" marT="2841" marB="0"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9303779"/>
                  </a:ext>
                </a:extLst>
              </a:tr>
            </a:tbl>
          </a:graphicData>
        </a:graphic>
      </p:graphicFrame>
      <p:sp>
        <p:nvSpPr>
          <p:cNvPr id="27" name="矩形 26"/>
          <p:cNvSpPr/>
          <p:nvPr/>
        </p:nvSpPr>
        <p:spPr>
          <a:xfrm>
            <a:off x="6324600" y="685800"/>
            <a:ext cx="5867400" cy="533400"/>
          </a:xfrm>
          <a:prstGeom prst="rect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75067652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>
            <a:extLst>
              <a:ext uri="{FF2B5EF4-FFF2-40B4-BE49-F238E27FC236}">
                <a16:creationId xmlns:a16="http://schemas.microsoft.com/office/drawing/2014/main" id="{5E4FBECA-7818-83F6-1D82-9BE43DA11F03}"/>
              </a:ext>
            </a:extLst>
          </p:cNvPr>
          <p:cNvSpPr/>
          <p:nvPr/>
        </p:nvSpPr>
        <p:spPr>
          <a:xfrm>
            <a:off x="7512438" y="1971604"/>
            <a:ext cx="3800677" cy="4625907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TW" altLang="en-US">
              <a:solidFill>
                <a:schemeClr val="dk1"/>
              </a:solidFill>
            </a:endParaRPr>
          </a:p>
        </p:txBody>
      </p:sp>
      <p:sp>
        <p:nvSpPr>
          <p:cNvPr id="25" name="矩形: 圓角 24">
            <a:extLst>
              <a:ext uri="{FF2B5EF4-FFF2-40B4-BE49-F238E27FC236}">
                <a16:creationId xmlns:a16="http://schemas.microsoft.com/office/drawing/2014/main" id="{B1998242-26B0-C1B4-7BCE-24FF4AC64972}"/>
              </a:ext>
            </a:extLst>
          </p:cNvPr>
          <p:cNvSpPr/>
          <p:nvPr/>
        </p:nvSpPr>
        <p:spPr>
          <a:xfrm>
            <a:off x="10240252" y="3296064"/>
            <a:ext cx="976535" cy="1030921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pic>
        <p:nvPicPr>
          <p:cNvPr id="43" name="Picture 8" descr="拓展图标_拓展icon_拓展矢量图标_88ICON">
            <a:extLst>
              <a:ext uri="{FF2B5EF4-FFF2-40B4-BE49-F238E27FC236}">
                <a16:creationId xmlns:a16="http://schemas.microsoft.com/office/drawing/2014/main" id="{AB5E870E-2935-649E-45B9-A9E08F6399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F6F6F6"/>
              </a:clrFrom>
              <a:clrTo>
                <a:srgbClr val="F6F6F6">
                  <a:alpha val="0"/>
                </a:srgbClr>
              </a:clrTo>
            </a:clrChange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57592" y="3238309"/>
            <a:ext cx="1341853" cy="12788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矩形 13">
            <a:extLst>
              <a:ext uri="{FF2B5EF4-FFF2-40B4-BE49-F238E27FC236}">
                <a16:creationId xmlns:a16="http://schemas.microsoft.com/office/drawing/2014/main" id="{B570B419-699E-F46B-33E2-767036688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376" y="72327"/>
            <a:ext cx="1151289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000" b="1" dirty="0">
                <a:solidFill>
                  <a:srgbClr val="000000">
                    <a:lumMod val="75000"/>
                    <a:lumOff val="25000"/>
                  </a:srgb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產業競爭力輔導團功能</a:t>
            </a:r>
            <a:endParaRPr kumimoji="0" lang="en-US" altLang="zh-TW" sz="4000" b="1" dirty="0">
              <a:solidFill>
                <a:srgbClr val="000000">
                  <a:lumMod val="75000"/>
                  <a:lumOff val="25000"/>
                </a:srgbClr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7" name="書卷: 水平 6">
            <a:extLst>
              <a:ext uri="{FF2B5EF4-FFF2-40B4-BE49-F238E27FC236}">
                <a16:creationId xmlns:a16="http://schemas.microsoft.com/office/drawing/2014/main" id="{E8C58092-6E13-2EED-F526-4C3C5F8A0FD2}"/>
              </a:ext>
            </a:extLst>
          </p:cNvPr>
          <p:cNvSpPr/>
          <p:nvPr/>
        </p:nvSpPr>
        <p:spPr>
          <a:xfrm>
            <a:off x="376368" y="645596"/>
            <a:ext cx="11439264" cy="824729"/>
          </a:xfrm>
          <a:prstGeom prst="horizontalScroll">
            <a:avLst>
              <a:gd name="adj" fmla="val 16924"/>
            </a:avLst>
          </a:prstGeom>
          <a:solidFill>
            <a:srgbClr val="135F6A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TW" altLang="en-US" sz="2400" b="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輔導團集結出動，依照不同需求提供多樣化資源輔導轉介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59EA97A0-0D9E-FB3D-A62C-E5349AB43324}"/>
              </a:ext>
            </a:extLst>
          </p:cNvPr>
          <p:cNvSpPr/>
          <p:nvPr/>
        </p:nvSpPr>
        <p:spPr>
          <a:xfrm>
            <a:off x="4825692" y="3023038"/>
            <a:ext cx="1764000" cy="864000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960C9963-47BE-8EAC-AF4D-20343F4AD4C8}"/>
              </a:ext>
            </a:extLst>
          </p:cNvPr>
          <p:cNvSpPr/>
          <p:nvPr/>
        </p:nvSpPr>
        <p:spPr>
          <a:xfrm>
            <a:off x="4825689" y="4221542"/>
            <a:ext cx="1764000" cy="864000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B5D80950-4B8D-BBCD-3318-59010F6FA13E}"/>
              </a:ext>
            </a:extLst>
          </p:cNvPr>
          <p:cNvSpPr/>
          <p:nvPr/>
        </p:nvSpPr>
        <p:spPr>
          <a:xfrm>
            <a:off x="4817358" y="5393108"/>
            <a:ext cx="1764000" cy="864000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1" name="矩形: 圓角 10">
            <a:extLst>
              <a:ext uri="{FF2B5EF4-FFF2-40B4-BE49-F238E27FC236}">
                <a16:creationId xmlns:a16="http://schemas.microsoft.com/office/drawing/2014/main" id="{FCC46F6C-17E7-817D-11CE-8080E1F730A1}"/>
              </a:ext>
            </a:extLst>
          </p:cNvPr>
          <p:cNvSpPr/>
          <p:nvPr/>
        </p:nvSpPr>
        <p:spPr>
          <a:xfrm>
            <a:off x="8040215" y="1398147"/>
            <a:ext cx="2880321" cy="542778"/>
          </a:xfrm>
          <a:prstGeom prst="roundRect">
            <a:avLst/>
          </a:prstGeom>
          <a:solidFill>
            <a:srgbClr val="1D929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TW" altLang="en-US" sz="2400" b="1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輔導團</a:t>
            </a:r>
            <a:r>
              <a:rPr lang="en-US" altLang="zh-TW" sz="2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7</a:t>
            </a:r>
            <a:r>
              <a:rPr lang="zh-TW" altLang="en-US" sz="2400" b="1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大</a:t>
            </a:r>
            <a:r>
              <a:rPr lang="zh-TW" altLang="en-US" sz="2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支援措施</a:t>
            </a:r>
            <a:endParaRPr lang="en-US" altLang="zh-TW" sz="2400" b="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99E8E20B-4C7C-510F-C40B-A265C6F45793}"/>
              </a:ext>
            </a:extLst>
          </p:cNvPr>
          <p:cNvSpPr/>
          <p:nvPr/>
        </p:nvSpPr>
        <p:spPr>
          <a:xfrm>
            <a:off x="857138" y="2316071"/>
            <a:ext cx="2066753" cy="936104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TW" altLang="en-US" dirty="0">
              <a:solidFill>
                <a:schemeClr val="dk1"/>
              </a:solidFill>
            </a:endParaRP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6E9566DF-2ECC-B52A-7D5C-2016D0B76369}"/>
              </a:ext>
            </a:extLst>
          </p:cNvPr>
          <p:cNvSpPr/>
          <p:nvPr/>
        </p:nvSpPr>
        <p:spPr>
          <a:xfrm>
            <a:off x="852190" y="3815494"/>
            <a:ext cx="2056655" cy="936104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TW" altLang="en-US">
              <a:solidFill>
                <a:schemeClr val="dk1"/>
              </a:solidFill>
            </a:endParaRPr>
          </a:p>
        </p:txBody>
      </p:sp>
      <p:sp>
        <p:nvSpPr>
          <p:cNvPr id="20" name="文字方塊 19">
            <a:extLst>
              <a:ext uri="{FF2B5EF4-FFF2-40B4-BE49-F238E27FC236}">
                <a16:creationId xmlns:a16="http://schemas.microsoft.com/office/drawing/2014/main" id="{47CB30B5-5F47-8E74-D6B5-B2A75DDA99C8}"/>
              </a:ext>
            </a:extLst>
          </p:cNvPr>
          <p:cNvSpPr txBox="1"/>
          <p:nvPr/>
        </p:nvSpPr>
        <p:spPr>
          <a:xfrm>
            <a:off x="932987" y="1849239"/>
            <a:ext cx="189540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zh-TW" altLang="en-US" sz="2400" b="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輔導產業</a:t>
            </a:r>
            <a:endParaRPr lang="en-US" altLang="zh-TW" sz="2400" b="1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6" name="矩形: 圓角 25">
            <a:extLst>
              <a:ext uri="{FF2B5EF4-FFF2-40B4-BE49-F238E27FC236}">
                <a16:creationId xmlns:a16="http://schemas.microsoft.com/office/drawing/2014/main" id="{CF913BB0-2C25-4AF9-9255-13128ABF072B}"/>
              </a:ext>
            </a:extLst>
          </p:cNvPr>
          <p:cNvSpPr/>
          <p:nvPr/>
        </p:nvSpPr>
        <p:spPr>
          <a:xfrm>
            <a:off x="7657668" y="5014399"/>
            <a:ext cx="976535" cy="1030921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8" name="矩形: 圓角 27">
            <a:extLst>
              <a:ext uri="{FF2B5EF4-FFF2-40B4-BE49-F238E27FC236}">
                <a16:creationId xmlns:a16="http://schemas.microsoft.com/office/drawing/2014/main" id="{5944A3F9-CA1E-0F0A-4C24-12D96ECE2D9E}"/>
              </a:ext>
            </a:extLst>
          </p:cNvPr>
          <p:cNvSpPr/>
          <p:nvPr/>
        </p:nvSpPr>
        <p:spPr>
          <a:xfrm>
            <a:off x="8959796" y="5022415"/>
            <a:ext cx="976535" cy="1030921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30" name="矩形: 圓角 29">
            <a:extLst>
              <a:ext uri="{FF2B5EF4-FFF2-40B4-BE49-F238E27FC236}">
                <a16:creationId xmlns:a16="http://schemas.microsoft.com/office/drawing/2014/main" id="{65A3D07E-8939-6F1C-1273-B4F51ED0F17A}"/>
              </a:ext>
            </a:extLst>
          </p:cNvPr>
          <p:cNvSpPr/>
          <p:nvPr/>
        </p:nvSpPr>
        <p:spPr>
          <a:xfrm>
            <a:off x="10261224" y="5035389"/>
            <a:ext cx="976535" cy="1030921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pic>
        <p:nvPicPr>
          <p:cNvPr id="39" name="Image 10" descr="preencoded.png">
            <a:extLst>
              <a:ext uri="{FF2B5EF4-FFF2-40B4-BE49-F238E27FC236}">
                <a16:creationId xmlns:a16="http://schemas.microsoft.com/office/drawing/2014/main" id="{4D089788-D21B-9B57-7E4E-7F21A1C3175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duotone>
              <a:prstClr val="black"/>
              <a:schemeClr val="accent6">
                <a:tint val="45000"/>
                <a:satMod val="400000"/>
              </a:schemeClr>
            </a:duotone>
          </a:blip>
          <a:srcRect/>
          <a:stretch/>
        </p:blipFill>
        <p:spPr>
          <a:xfrm>
            <a:off x="7823855" y="5235922"/>
            <a:ext cx="666574" cy="635284"/>
          </a:xfrm>
          <a:prstGeom prst="rect">
            <a:avLst/>
          </a:prstGeom>
        </p:spPr>
      </p:pic>
      <p:pic>
        <p:nvPicPr>
          <p:cNvPr id="40" name="Image 11" descr="preencoded.png">
            <a:extLst>
              <a:ext uri="{FF2B5EF4-FFF2-40B4-BE49-F238E27FC236}">
                <a16:creationId xmlns:a16="http://schemas.microsoft.com/office/drawing/2014/main" id="{7196FA4C-26D5-33C1-1250-A5A573F7CB99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duotone>
              <a:prstClr val="black"/>
              <a:schemeClr val="accent6">
                <a:tint val="45000"/>
                <a:satMod val="400000"/>
              </a:schemeClr>
            </a:duotone>
          </a:blip>
          <a:srcRect/>
          <a:stretch/>
        </p:blipFill>
        <p:spPr>
          <a:xfrm>
            <a:off x="10418436" y="5325396"/>
            <a:ext cx="734458" cy="559984"/>
          </a:xfrm>
          <a:prstGeom prst="rect">
            <a:avLst/>
          </a:prstGeom>
        </p:spPr>
      </p:pic>
      <p:pic>
        <p:nvPicPr>
          <p:cNvPr id="42" name="Picture 2" descr="免費下載PNG及SVG格式Esg圖示">
            <a:extLst>
              <a:ext uri="{FF2B5EF4-FFF2-40B4-BE49-F238E27FC236}">
                <a16:creationId xmlns:a16="http://schemas.microsoft.com/office/drawing/2014/main" id="{83583D31-2C87-C466-D09D-8460A499AB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colorTemperature colorTemp="11200"/>
                    </a14:imgEffect>
                    <a14:imgEffect>
                      <a14:brightnessContrast bright="-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10783" y="5121014"/>
            <a:ext cx="831485" cy="792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箭號: 向下 45">
            <a:extLst>
              <a:ext uri="{FF2B5EF4-FFF2-40B4-BE49-F238E27FC236}">
                <a16:creationId xmlns:a16="http://schemas.microsoft.com/office/drawing/2014/main" id="{960CA399-5666-6418-5D45-3A231D8236A7}"/>
              </a:ext>
            </a:extLst>
          </p:cNvPr>
          <p:cNvSpPr/>
          <p:nvPr/>
        </p:nvSpPr>
        <p:spPr>
          <a:xfrm>
            <a:off x="5442551" y="2313068"/>
            <a:ext cx="558579" cy="667913"/>
          </a:xfrm>
          <a:prstGeom prst="downArrow">
            <a:avLst>
              <a:gd name="adj1" fmla="val 46748"/>
              <a:gd name="adj2" fmla="val 50000"/>
            </a:avLst>
          </a:prstGeom>
          <a:solidFill>
            <a:srgbClr val="12595F"/>
          </a:solidFill>
          <a:ln>
            <a:solidFill>
              <a:srgbClr val="135D6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48" name="直線單箭頭接點 47">
            <a:extLst>
              <a:ext uri="{FF2B5EF4-FFF2-40B4-BE49-F238E27FC236}">
                <a16:creationId xmlns:a16="http://schemas.microsoft.com/office/drawing/2014/main" id="{33633380-6B5E-5D3B-8E09-C82E831FB77F}"/>
              </a:ext>
            </a:extLst>
          </p:cNvPr>
          <p:cNvCxnSpPr>
            <a:cxnSpLocks/>
            <a:stCxn id="8" idx="2"/>
            <a:endCxn id="9" idx="0"/>
          </p:cNvCxnSpPr>
          <p:nvPr/>
        </p:nvCxnSpPr>
        <p:spPr>
          <a:xfrm flipH="1">
            <a:off x="5707689" y="3887038"/>
            <a:ext cx="3" cy="334504"/>
          </a:xfrm>
          <a:prstGeom prst="straightConnector1">
            <a:avLst/>
          </a:prstGeom>
          <a:ln w="31750">
            <a:solidFill>
              <a:schemeClr val="accent6">
                <a:lumMod val="50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線單箭頭接點 48">
            <a:extLst>
              <a:ext uri="{FF2B5EF4-FFF2-40B4-BE49-F238E27FC236}">
                <a16:creationId xmlns:a16="http://schemas.microsoft.com/office/drawing/2014/main" id="{DB43EE12-C170-DD94-BBF1-E93BEE2E0498}"/>
              </a:ext>
            </a:extLst>
          </p:cNvPr>
          <p:cNvCxnSpPr>
            <a:cxnSpLocks/>
            <a:stCxn id="9" idx="2"/>
            <a:endCxn id="10" idx="0"/>
          </p:cNvCxnSpPr>
          <p:nvPr/>
        </p:nvCxnSpPr>
        <p:spPr>
          <a:xfrm flipH="1">
            <a:off x="5699358" y="5085542"/>
            <a:ext cx="8331" cy="307566"/>
          </a:xfrm>
          <a:prstGeom prst="straightConnector1">
            <a:avLst/>
          </a:prstGeom>
          <a:ln w="38100">
            <a:solidFill>
              <a:schemeClr val="accent6">
                <a:lumMod val="50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文字方塊 61">
            <a:extLst>
              <a:ext uri="{FF2B5EF4-FFF2-40B4-BE49-F238E27FC236}">
                <a16:creationId xmlns:a16="http://schemas.microsoft.com/office/drawing/2014/main" id="{2373C3A0-7625-51CC-C90F-B71C7A3EED30}"/>
              </a:ext>
            </a:extLst>
          </p:cNvPr>
          <p:cNvSpPr txBox="1"/>
          <p:nvPr/>
        </p:nvSpPr>
        <p:spPr>
          <a:xfrm>
            <a:off x="4297773" y="1844824"/>
            <a:ext cx="2723967" cy="510778"/>
          </a:xfrm>
          <a:prstGeom prst="round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zh-TW" altLang="en-US" sz="2400" b="1" dirty="0">
                <a:solidFill>
                  <a:srgbClr val="12595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一條龍服務流程</a:t>
            </a:r>
            <a:endParaRPr lang="en-US" altLang="zh-TW" sz="2400" b="1" dirty="0">
              <a:solidFill>
                <a:srgbClr val="12595F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66" name="文字方塊 65">
            <a:extLst>
              <a:ext uri="{FF2B5EF4-FFF2-40B4-BE49-F238E27FC236}">
                <a16:creationId xmlns:a16="http://schemas.microsoft.com/office/drawing/2014/main" id="{DCE9A585-32EA-95FC-07EE-19388803A3F7}"/>
              </a:ext>
            </a:extLst>
          </p:cNvPr>
          <p:cNvSpPr txBox="1"/>
          <p:nvPr/>
        </p:nvSpPr>
        <p:spPr>
          <a:xfrm>
            <a:off x="912229" y="2577719"/>
            <a:ext cx="11003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en-US" altLang="zh-TW" sz="2400" b="1" dirty="0" err="1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製造業</a:t>
            </a:r>
            <a:endParaRPr lang="en-US" altLang="zh-TW" sz="1800" b="1" dirty="0">
              <a:solidFill>
                <a:srgbClr val="000000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Noto Sans TC" pitchFamily="34" charset="-120"/>
            </a:endParaRPr>
          </a:p>
        </p:txBody>
      </p:sp>
      <p:sp>
        <p:nvSpPr>
          <p:cNvPr id="70" name="文字方塊 69">
            <a:extLst>
              <a:ext uri="{FF2B5EF4-FFF2-40B4-BE49-F238E27FC236}">
                <a16:creationId xmlns:a16="http://schemas.microsoft.com/office/drawing/2014/main" id="{D2882DBE-803E-64E6-ECFC-72487ED24308}"/>
              </a:ext>
            </a:extLst>
          </p:cNvPr>
          <p:cNvSpPr txBox="1"/>
          <p:nvPr/>
        </p:nvSpPr>
        <p:spPr>
          <a:xfrm>
            <a:off x="932987" y="4787860"/>
            <a:ext cx="181133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zh-TW" altLang="en-US" b="1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商業署、中企署</a:t>
            </a:r>
            <a:endParaRPr lang="en-US" altLang="zh-TW" b="1" dirty="0">
              <a:solidFill>
                <a:srgbClr val="6B728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75" name="Text 42">
            <a:extLst>
              <a:ext uri="{FF2B5EF4-FFF2-40B4-BE49-F238E27FC236}">
                <a16:creationId xmlns:a16="http://schemas.microsoft.com/office/drawing/2014/main" id="{E83EBD5E-7E5A-9E83-9A87-84D8ABD223C4}"/>
              </a:ext>
            </a:extLst>
          </p:cNvPr>
          <p:cNvSpPr txBox="1"/>
          <p:nvPr/>
        </p:nvSpPr>
        <p:spPr>
          <a:xfrm>
            <a:off x="8920472" y="4268778"/>
            <a:ext cx="936128" cy="481337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zh-TW" altLang="en-US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金融支持</a:t>
            </a:r>
            <a:endParaRPr lang="en-US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76" name="Text 45">
            <a:extLst>
              <a:ext uri="{FF2B5EF4-FFF2-40B4-BE49-F238E27FC236}">
                <a16:creationId xmlns:a16="http://schemas.microsoft.com/office/drawing/2014/main" id="{C36F6320-B613-8F58-7A8F-5F66534A054A}"/>
              </a:ext>
            </a:extLst>
          </p:cNvPr>
          <p:cNvSpPr txBox="1"/>
          <p:nvPr/>
        </p:nvSpPr>
        <p:spPr>
          <a:xfrm>
            <a:off x="7609234" y="6021288"/>
            <a:ext cx="1041428" cy="37846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b="1" dirty="0" err="1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技術</a:t>
            </a:r>
            <a:r>
              <a:rPr lang="zh-TW" altLang="en-US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輔導</a:t>
            </a:r>
            <a:endParaRPr lang="en-US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77" name="Text 48">
            <a:extLst>
              <a:ext uri="{FF2B5EF4-FFF2-40B4-BE49-F238E27FC236}">
                <a16:creationId xmlns:a16="http://schemas.microsoft.com/office/drawing/2014/main" id="{E19A390C-C024-EC3D-5541-475525CA8131}"/>
              </a:ext>
            </a:extLst>
          </p:cNvPr>
          <p:cNvSpPr txBox="1"/>
          <p:nvPr/>
        </p:nvSpPr>
        <p:spPr>
          <a:xfrm>
            <a:off x="10441208" y="6021288"/>
            <a:ext cx="767360" cy="352433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b="1" dirty="0" err="1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勞動力</a:t>
            </a:r>
            <a:endParaRPr lang="en-US" b="1" dirty="0">
              <a:solidFill>
                <a:srgbClr val="000000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Noto Sans TC" pitchFamily="34" charset="-120"/>
            </a:endParaRPr>
          </a:p>
        </p:txBody>
      </p:sp>
      <p:sp>
        <p:nvSpPr>
          <p:cNvPr id="78" name="Text 42">
            <a:extLst>
              <a:ext uri="{FF2B5EF4-FFF2-40B4-BE49-F238E27FC236}">
                <a16:creationId xmlns:a16="http://schemas.microsoft.com/office/drawing/2014/main" id="{4619E5C3-3FE8-3A2F-06F1-9AC439CD1E4D}"/>
              </a:ext>
            </a:extLst>
          </p:cNvPr>
          <p:cNvSpPr txBox="1"/>
          <p:nvPr/>
        </p:nvSpPr>
        <p:spPr>
          <a:xfrm>
            <a:off x="8744915" y="6093296"/>
            <a:ext cx="1396387" cy="34382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altLang="zh-TW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ESCO</a:t>
            </a:r>
            <a:r>
              <a:rPr lang="zh-TW" altLang="en-US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節能</a:t>
            </a:r>
            <a:endParaRPr lang="en-US" altLang="zh-TW" b="1" dirty="0">
              <a:solidFill>
                <a:srgbClr val="000000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Noto Sans TC" pitchFamily="34" charset="-120"/>
            </a:endParaRPr>
          </a:p>
        </p:txBody>
      </p:sp>
      <p:sp>
        <p:nvSpPr>
          <p:cNvPr id="79" name="Text 42">
            <a:extLst>
              <a:ext uri="{FF2B5EF4-FFF2-40B4-BE49-F238E27FC236}">
                <a16:creationId xmlns:a16="http://schemas.microsoft.com/office/drawing/2014/main" id="{A4D7E12E-CF0F-907F-F4D7-BCBD7BF76E11}"/>
              </a:ext>
            </a:extLst>
          </p:cNvPr>
          <p:cNvSpPr txBox="1"/>
          <p:nvPr/>
        </p:nvSpPr>
        <p:spPr>
          <a:xfrm>
            <a:off x="10029671" y="4302430"/>
            <a:ext cx="1394921" cy="424287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zh-TW" altLang="en-US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市場拓展</a:t>
            </a:r>
            <a:endParaRPr lang="en-US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5" name="Text 43">
            <a:extLst>
              <a:ext uri="{FF2B5EF4-FFF2-40B4-BE49-F238E27FC236}">
                <a16:creationId xmlns:a16="http://schemas.microsoft.com/office/drawing/2014/main" id="{63588414-4268-490E-1518-686E2E3B1057}"/>
              </a:ext>
            </a:extLst>
          </p:cNvPr>
          <p:cNvSpPr txBox="1"/>
          <p:nvPr/>
        </p:nvSpPr>
        <p:spPr>
          <a:xfrm>
            <a:off x="9019366" y="4701492"/>
            <a:ext cx="758201" cy="21545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4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中企署</a:t>
            </a:r>
            <a:endParaRPr lang="en-US" sz="14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6" name="Text 46">
            <a:extLst>
              <a:ext uri="{FF2B5EF4-FFF2-40B4-BE49-F238E27FC236}">
                <a16:creationId xmlns:a16="http://schemas.microsoft.com/office/drawing/2014/main" id="{0EE421DB-CBD0-4915-6CD6-147FAF6A377E}"/>
              </a:ext>
            </a:extLst>
          </p:cNvPr>
          <p:cNvSpPr txBox="1"/>
          <p:nvPr/>
        </p:nvSpPr>
        <p:spPr>
          <a:xfrm>
            <a:off x="7848912" y="6451787"/>
            <a:ext cx="616459" cy="14572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4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技術司</a:t>
            </a:r>
            <a:endParaRPr lang="en-US" sz="14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7" name="Text 49">
            <a:extLst>
              <a:ext uri="{FF2B5EF4-FFF2-40B4-BE49-F238E27FC236}">
                <a16:creationId xmlns:a16="http://schemas.microsoft.com/office/drawing/2014/main" id="{8972CAEB-A2DA-964C-792B-1643B55F4087}"/>
              </a:ext>
            </a:extLst>
          </p:cNvPr>
          <p:cNvSpPr txBox="1"/>
          <p:nvPr/>
        </p:nvSpPr>
        <p:spPr>
          <a:xfrm>
            <a:off x="10472221" y="6381328"/>
            <a:ext cx="664339" cy="20361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algn="ctr"/>
            <a:r>
              <a:rPr lang="en-US" sz="1400" dirty="0" err="1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勞動部</a:t>
            </a:r>
            <a:endParaRPr lang="en-US" sz="1400" dirty="0">
              <a:solidFill>
                <a:srgbClr val="6B7280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Noto Sans TC" pitchFamily="34" charset="-120"/>
            </a:endParaRPr>
          </a:p>
        </p:txBody>
      </p:sp>
      <p:sp>
        <p:nvSpPr>
          <p:cNvPr id="89" name="Text 43">
            <a:extLst>
              <a:ext uri="{FF2B5EF4-FFF2-40B4-BE49-F238E27FC236}">
                <a16:creationId xmlns:a16="http://schemas.microsoft.com/office/drawing/2014/main" id="{078FCB39-A529-69EE-94CF-12DBB6D82BFE}"/>
              </a:ext>
            </a:extLst>
          </p:cNvPr>
          <p:cNvSpPr txBox="1"/>
          <p:nvPr/>
        </p:nvSpPr>
        <p:spPr>
          <a:xfrm>
            <a:off x="9098752" y="6328470"/>
            <a:ext cx="713433" cy="362073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zh-TW" altLang="en-US" sz="14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能源署</a:t>
            </a:r>
            <a:endParaRPr lang="en-US" altLang="zh-TW" sz="1400" dirty="0">
              <a:solidFill>
                <a:srgbClr val="6B7280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Noto Sans TC" pitchFamily="34" charset="-120"/>
            </a:endParaRPr>
          </a:p>
        </p:txBody>
      </p:sp>
      <p:sp>
        <p:nvSpPr>
          <p:cNvPr id="90" name="Text 43">
            <a:extLst>
              <a:ext uri="{FF2B5EF4-FFF2-40B4-BE49-F238E27FC236}">
                <a16:creationId xmlns:a16="http://schemas.microsoft.com/office/drawing/2014/main" id="{D48D1160-833C-E3F6-B968-0A3DDCA7A5F9}"/>
              </a:ext>
            </a:extLst>
          </p:cNvPr>
          <p:cNvSpPr txBox="1"/>
          <p:nvPr/>
        </p:nvSpPr>
        <p:spPr>
          <a:xfrm>
            <a:off x="10429372" y="4707345"/>
            <a:ext cx="588487" cy="233823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zh-TW" altLang="en-US" sz="14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貿易署</a:t>
            </a:r>
            <a:endParaRPr lang="en-US" altLang="zh-TW" sz="1400" dirty="0">
              <a:solidFill>
                <a:srgbClr val="6B7280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Noto Sans TC" pitchFamily="34" charset="-120"/>
            </a:endParaRPr>
          </a:p>
        </p:txBody>
      </p:sp>
      <p:pic>
        <p:nvPicPr>
          <p:cNvPr id="91" name="Image 5" descr="preencoded.png">
            <a:extLst>
              <a:ext uri="{FF2B5EF4-FFF2-40B4-BE49-F238E27FC236}">
                <a16:creationId xmlns:a16="http://schemas.microsoft.com/office/drawing/2014/main" id="{4D91529B-2B54-C263-D672-A131228E4D25}"/>
              </a:ext>
            </a:extLst>
          </p:cNvPr>
          <p:cNvPicPr>
            <a:picLocks noChangeAspect="1"/>
          </p:cNvPicPr>
          <p:nvPr/>
        </p:nvPicPr>
        <p:blipFill>
          <a:blip r:embed="rId9" cstate="print"/>
          <a:srcRect/>
          <a:stretch/>
        </p:blipFill>
        <p:spPr>
          <a:xfrm>
            <a:off x="5026447" y="3194224"/>
            <a:ext cx="519444" cy="454194"/>
          </a:xfrm>
          <a:prstGeom prst="rect">
            <a:avLst/>
          </a:prstGeom>
        </p:spPr>
      </p:pic>
      <p:sp>
        <p:nvSpPr>
          <p:cNvPr id="92" name="Text 19">
            <a:extLst>
              <a:ext uri="{FF2B5EF4-FFF2-40B4-BE49-F238E27FC236}">
                <a16:creationId xmlns:a16="http://schemas.microsoft.com/office/drawing/2014/main" id="{4868A5A9-44EF-2731-7A26-DD093D974C0A}"/>
              </a:ext>
            </a:extLst>
          </p:cNvPr>
          <p:cNvSpPr txBox="1"/>
          <p:nvPr/>
        </p:nvSpPr>
        <p:spPr>
          <a:xfrm>
            <a:off x="5753231" y="3204954"/>
            <a:ext cx="676262" cy="49873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需求</a:t>
            </a:r>
            <a:endParaRPr lang="en-US" altLang="zh-TW" sz="2400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pPr marL="0" indent="0" algn="ctr">
              <a:buNone/>
            </a:pPr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盤點</a:t>
            </a:r>
            <a:endParaRPr lang="en-US" sz="2400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pic>
        <p:nvPicPr>
          <p:cNvPr id="93" name="Image 3" descr="preencoded.png">
            <a:extLst>
              <a:ext uri="{FF2B5EF4-FFF2-40B4-BE49-F238E27FC236}">
                <a16:creationId xmlns:a16="http://schemas.microsoft.com/office/drawing/2014/main" id="{0A42B819-E96E-855C-3BE3-37C5C1830C30}"/>
              </a:ext>
            </a:extLst>
          </p:cNvPr>
          <p:cNvPicPr>
            <a:picLocks noChangeAspect="1"/>
          </p:cNvPicPr>
          <p:nvPr/>
        </p:nvPicPr>
        <p:blipFill>
          <a:blip r:embed="rId10" cstate="print"/>
          <a:srcRect/>
          <a:stretch/>
        </p:blipFill>
        <p:spPr>
          <a:xfrm>
            <a:off x="5027474" y="4414922"/>
            <a:ext cx="552017" cy="501863"/>
          </a:xfrm>
          <a:prstGeom prst="rect">
            <a:avLst/>
          </a:prstGeom>
        </p:spPr>
      </p:pic>
      <p:sp>
        <p:nvSpPr>
          <p:cNvPr id="94" name="Text 17">
            <a:extLst>
              <a:ext uri="{FF2B5EF4-FFF2-40B4-BE49-F238E27FC236}">
                <a16:creationId xmlns:a16="http://schemas.microsoft.com/office/drawing/2014/main" id="{35478EE7-7557-18AA-2C26-056B47921BB5}"/>
              </a:ext>
            </a:extLst>
          </p:cNvPr>
          <p:cNvSpPr txBox="1"/>
          <p:nvPr/>
        </p:nvSpPr>
        <p:spPr>
          <a:xfrm>
            <a:off x="5695306" y="4586012"/>
            <a:ext cx="803252" cy="27352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400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諮詢</a:t>
            </a:r>
            <a:endParaRPr lang="en-US" sz="2400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pic>
        <p:nvPicPr>
          <p:cNvPr id="95" name="Image 4" descr="preencoded.png">
            <a:extLst>
              <a:ext uri="{FF2B5EF4-FFF2-40B4-BE49-F238E27FC236}">
                <a16:creationId xmlns:a16="http://schemas.microsoft.com/office/drawing/2014/main" id="{DEF2E1E5-7FBB-7BC1-3002-1DEE799DD57F}"/>
              </a:ext>
            </a:extLst>
          </p:cNvPr>
          <p:cNvPicPr>
            <a:picLocks noChangeAspect="1"/>
          </p:cNvPicPr>
          <p:nvPr/>
        </p:nvPicPr>
        <p:blipFill>
          <a:blip r:embed="rId11" cstate="print"/>
          <a:srcRect/>
          <a:stretch/>
        </p:blipFill>
        <p:spPr>
          <a:xfrm>
            <a:off x="5043386" y="5591042"/>
            <a:ext cx="477057" cy="473304"/>
          </a:xfrm>
          <a:prstGeom prst="rect">
            <a:avLst/>
          </a:prstGeom>
        </p:spPr>
      </p:pic>
      <p:sp>
        <p:nvSpPr>
          <p:cNvPr id="96" name="Text 18">
            <a:extLst>
              <a:ext uri="{FF2B5EF4-FFF2-40B4-BE49-F238E27FC236}">
                <a16:creationId xmlns:a16="http://schemas.microsoft.com/office/drawing/2014/main" id="{A0566607-1E67-D294-3EC1-AE4A0489FB41}"/>
              </a:ext>
            </a:extLst>
          </p:cNvPr>
          <p:cNvSpPr txBox="1"/>
          <p:nvPr/>
        </p:nvSpPr>
        <p:spPr>
          <a:xfrm>
            <a:off x="5702188" y="5748352"/>
            <a:ext cx="784066" cy="2591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defPPr>
              <a:defRPr lang="zh-TW"/>
            </a:defPPr>
            <a:lvl1pPr marL="0" indent="0" algn="ctr">
              <a:buNone/>
              <a:defRPr sz="2400" b="1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defRPr>
            </a:lvl1pPr>
          </a:lstStyle>
          <a:p>
            <a:r>
              <a:rPr lang="en-US" dirty="0" err="1"/>
              <a:t>診斷</a:t>
            </a:r>
            <a:endParaRPr lang="en-US" dirty="0"/>
          </a:p>
        </p:txBody>
      </p:sp>
      <p:cxnSp>
        <p:nvCxnSpPr>
          <p:cNvPr id="18" name="接點: 肘形 17">
            <a:extLst>
              <a:ext uri="{FF2B5EF4-FFF2-40B4-BE49-F238E27FC236}">
                <a16:creationId xmlns:a16="http://schemas.microsoft.com/office/drawing/2014/main" id="{8A91EED9-221A-EC4E-6C8F-9D431E07D07B}"/>
              </a:ext>
            </a:extLst>
          </p:cNvPr>
          <p:cNvCxnSpPr>
            <a:cxnSpLocks/>
            <a:stCxn id="8" idx="1"/>
            <a:endCxn id="10" idx="1"/>
          </p:cNvCxnSpPr>
          <p:nvPr/>
        </p:nvCxnSpPr>
        <p:spPr>
          <a:xfrm rot="10800000" flipV="1">
            <a:off x="4817358" y="3455038"/>
            <a:ext cx="8334" cy="2370070"/>
          </a:xfrm>
          <a:prstGeom prst="bentConnector3">
            <a:avLst>
              <a:gd name="adj1" fmla="val 2842981"/>
            </a:avLst>
          </a:prstGeom>
          <a:ln w="12700">
            <a:solidFill>
              <a:schemeClr val="accent6">
                <a:lumMod val="50000"/>
              </a:schemeClr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3" name="组合 45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>
            <a:extLst>
              <a:ext uri="{FF2B5EF4-FFF2-40B4-BE49-F238E27FC236}">
                <a16:creationId xmlns:a16="http://schemas.microsoft.com/office/drawing/2014/main" id="{6023A277-6C44-37BD-548A-5B9381CB4F03}"/>
              </a:ext>
            </a:extLst>
          </p:cNvPr>
          <p:cNvGrpSpPr>
            <a:grpSpLocks noChangeAspect="1"/>
          </p:cNvGrpSpPr>
          <p:nvPr/>
        </p:nvGrpSpPr>
        <p:grpSpPr>
          <a:xfrm>
            <a:off x="1988553" y="3933382"/>
            <a:ext cx="1327381" cy="844763"/>
            <a:chOff x="2213430" y="1202833"/>
            <a:chExt cx="7765141" cy="4941839"/>
          </a:xfrm>
        </p:grpSpPr>
        <p:sp>
          <p:nvSpPr>
            <p:cNvPr id="824" name="íSḷïdê">
              <a:extLst>
                <a:ext uri="{FF2B5EF4-FFF2-40B4-BE49-F238E27FC236}">
                  <a16:creationId xmlns:a16="http://schemas.microsoft.com/office/drawing/2014/main" id="{449A5643-DD62-1DC8-6621-698E79EAAC26}"/>
                </a:ext>
              </a:extLst>
            </p:cNvPr>
            <p:cNvSpPr/>
            <p:nvPr/>
          </p:nvSpPr>
          <p:spPr bwMode="auto">
            <a:xfrm>
              <a:off x="2213430" y="3311791"/>
              <a:ext cx="3154389" cy="2214353"/>
            </a:xfrm>
            <a:custGeom>
              <a:avLst/>
              <a:gdLst/>
              <a:ahLst/>
              <a:cxnLst>
                <a:cxn ang="0">
                  <a:pos x="55" y="254"/>
                </a:cxn>
                <a:cxn ang="0">
                  <a:pos x="63" y="183"/>
                </a:cxn>
                <a:cxn ang="0">
                  <a:pos x="67" y="179"/>
                </a:cxn>
                <a:cxn ang="0">
                  <a:pos x="70" y="183"/>
                </a:cxn>
                <a:cxn ang="0">
                  <a:pos x="70" y="254"/>
                </a:cxn>
                <a:cxn ang="0">
                  <a:pos x="293" y="254"/>
                </a:cxn>
                <a:cxn ang="0">
                  <a:pos x="293" y="183"/>
                </a:cxn>
                <a:cxn ang="0">
                  <a:pos x="297" y="179"/>
                </a:cxn>
                <a:cxn ang="0">
                  <a:pos x="302" y="184"/>
                </a:cxn>
                <a:cxn ang="0">
                  <a:pos x="308" y="254"/>
                </a:cxn>
                <a:cxn ang="0">
                  <a:pos x="362" y="254"/>
                </a:cxn>
                <a:cxn ang="0">
                  <a:pos x="355" y="103"/>
                </a:cxn>
                <a:cxn ang="0">
                  <a:pos x="312" y="62"/>
                </a:cxn>
                <a:cxn ang="0">
                  <a:pos x="233" y="51"/>
                </a:cxn>
                <a:cxn ang="0">
                  <a:pos x="221" y="35"/>
                </a:cxn>
                <a:cxn ang="0">
                  <a:pos x="219" y="0"/>
                </a:cxn>
                <a:cxn ang="0">
                  <a:pos x="179" y="0"/>
                </a:cxn>
                <a:cxn ang="0">
                  <a:pos x="143" y="0"/>
                </a:cxn>
                <a:cxn ang="0">
                  <a:pos x="142" y="36"/>
                </a:cxn>
                <a:cxn ang="0">
                  <a:pos x="129" y="50"/>
                </a:cxn>
                <a:cxn ang="0">
                  <a:pos x="51" y="62"/>
                </a:cxn>
                <a:cxn ang="0">
                  <a:pos x="8" y="103"/>
                </a:cxn>
                <a:cxn ang="0">
                  <a:pos x="0" y="254"/>
                </a:cxn>
                <a:cxn ang="0">
                  <a:pos x="55" y="254"/>
                </a:cxn>
              </a:cxnLst>
              <a:rect l="0" t="0" r="r" b="b"/>
              <a:pathLst>
                <a:path w="362" h="254">
                  <a:moveTo>
                    <a:pt x="55" y="254"/>
                  </a:moveTo>
                  <a:cubicBezTo>
                    <a:pt x="63" y="183"/>
                    <a:pt x="63" y="183"/>
                    <a:pt x="63" y="183"/>
                  </a:cubicBezTo>
                  <a:cubicBezTo>
                    <a:pt x="63" y="181"/>
                    <a:pt x="65" y="179"/>
                    <a:pt x="67" y="179"/>
                  </a:cubicBezTo>
                  <a:cubicBezTo>
                    <a:pt x="69" y="179"/>
                    <a:pt x="70" y="181"/>
                    <a:pt x="70" y="183"/>
                  </a:cubicBezTo>
                  <a:cubicBezTo>
                    <a:pt x="70" y="254"/>
                    <a:pt x="70" y="254"/>
                    <a:pt x="70" y="254"/>
                  </a:cubicBezTo>
                  <a:cubicBezTo>
                    <a:pt x="293" y="254"/>
                    <a:pt x="293" y="254"/>
                    <a:pt x="293" y="254"/>
                  </a:cubicBezTo>
                  <a:cubicBezTo>
                    <a:pt x="293" y="183"/>
                    <a:pt x="293" y="183"/>
                    <a:pt x="293" y="183"/>
                  </a:cubicBezTo>
                  <a:cubicBezTo>
                    <a:pt x="293" y="181"/>
                    <a:pt x="295" y="179"/>
                    <a:pt x="297" y="179"/>
                  </a:cubicBezTo>
                  <a:cubicBezTo>
                    <a:pt x="299" y="180"/>
                    <a:pt x="302" y="179"/>
                    <a:pt x="302" y="184"/>
                  </a:cubicBezTo>
                  <a:cubicBezTo>
                    <a:pt x="308" y="254"/>
                    <a:pt x="308" y="254"/>
                    <a:pt x="308" y="254"/>
                  </a:cubicBezTo>
                  <a:cubicBezTo>
                    <a:pt x="362" y="254"/>
                    <a:pt x="362" y="254"/>
                    <a:pt x="362" y="254"/>
                  </a:cubicBezTo>
                  <a:cubicBezTo>
                    <a:pt x="355" y="103"/>
                    <a:pt x="355" y="103"/>
                    <a:pt x="355" y="103"/>
                  </a:cubicBezTo>
                  <a:cubicBezTo>
                    <a:pt x="351" y="83"/>
                    <a:pt x="334" y="66"/>
                    <a:pt x="312" y="62"/>
                  </a:cubicBezTo>
                  <a:cubicBezTo>
                    <a:pt x="233" y="51"/>
                    <a:pt x="233" y="51"/>
                    <a:pt x="233" y="51"/>
                  </a:cubicBezTo>
                  <a:cubicBezTo>
                    <a:pt x="226" y="49"/>
                    <a:pt x="221" y="42"/>
                    <a:pt x="221" y="35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41" y="43"/>
                    <a:pt x="136" y="49"/>
                    <a:pt x="129" y="50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30" y="66"/>
                    <a:pt x="13" y="83"/>
                    <a:pt x="8" y="103"/>
                  </a:cubicBezTo>
                  <a:cubicBezTo>
                    <a:pt x="0" y="254"/>
                    <a:pt x="0" y="254"/>
                    <a:pt x="0" y="254"/>
                  </a:cubicBezTo>
                  <a:lnTo>
                    <a:pt x="55" y="254"/>
                  </a:lnTo>
                  <a:close/>
                </a:path>
              </a:pathLst>
            </a:custGeom>
            <a:solidFill>
              <a:srgbClr val="FFE1C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25" name="ïš1iḍe">
              <a:extLst>
                <a:ext uri="{FF2B5EF4-FFF2-40B4-BE49-F238E27FC236}">
                  <a16:creationId xmlns:a16="http://schemas.microsoft.com/office/drawing/2014/main" id="{2D8557DE-6D72-FDA8-B3D6-5DB776662353}"/>
                </a:ext>
              </a:extLst>
            </p:cNvPr>
            <p:cNvSpPr/>
            <p:nvPr/>
          </p:nvSpPr>
          <p:spPr bwMode="auto">
            <a:xfrm>
              <a:off x="3198179" y="3625846"/>
              <a:ext cx="1193408" cy="1900298"/>
            </a:xfrm>
            <a:custGeom>
              <a:avLst/>
              <a:gdLst/>
              <a:ahLst/>
              <a:cxnLst>
                <a:cxn ang="0">
                  <a:pos x="116" y="218"/>
                </a:cxn>
                <a:cxn ang="0">
                  <a:pos x="137" y="16"/>
                </a:cxn>
                <a:cxn ang="0">
                  <a:pos x="122" y="14"/>
                </a:cxn>
                <a:cxn ang="0">
                  <a:pos x="110" y="0"/>
                </a:cxn>
                <a:cxn ang="0">
                  <a:pos x="69" y="41"/>
                </a:cxn>
                <a:cxn ang="0">
                  <a:pos x="27" y="0"/>
                </a:cxn>
                <a:cxn ang="0">
                  <a:pos x="15" y="14"/>
                </a:cxn>
                <a:cxn ang="0">
                  <a:pos x="0" y="16"/>
                </a:cxn>
                <a:cxn ang="0">
                  <a:pos x="29" y="218"/>
                </a:cxn>
                <a:cxn ang="0">
                  <a:pos x="116" y="218"/>
                </a:cxn>
              </a:cxnLst>
              <a:rect l="0" t="0" r="r" b="b"/>
              <a:pathLst>
                <a:path w="137" h="218">
                  <a:moveTo>
                    <a:pt x="116" y="218"/>
                  </a:moveTo>
                  <a:cubicBezTo>
                    <a:pt x="137" y="16"/>
                    <a:pt x="137" y="16"/>
                    <a:pt x="137" y="16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16" y="13"/>
                    <a:pt x="110" y="7"/>
                    <a:pt x="110" y="0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7"/>
                    <a:pt x="22" y="13"/>
                    <a:pt x="15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9" y="218"/>
                    <a:pt x="29" y="218"/>
                    <a:pt x="29" y="218"/>
                  </a:cubicBezTo>
                  <a:lnTo>
                    <a:pt x="116" y="218"/>
                  </a:lnTo>
                  <a:close/>
                </a:path>
              </a:pathLst>
            </a:custGeom>
            <a:solidFill>
              <a:srgbClr val="0D979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26" name="ísļïḑê">
              <a:extLst>
                <a:ext uri="{FF2B5EF4-FFF2-40B4-BE49-F238E27FC236}">
                  <a16:creationId xmlns:a16="http://schemas.microsoft.com/office/drawing/2014/main" id="{6A7C037A-FF23-5F62-D220-12D41B741212}"/>
                </a:ext>
              </a:extLst>
            </p:cNvPr>
            <p:cNvSpPr/>
            <p:nvPr/>
          </p:nvSpPr>
          <p:spPr bwMode="auto">
            <a:xfrm>
              <a:off x="3660212" y="3983549"/>
              <a:ext cx="269342" cy="1542595"/>
            </a:xfrm>
            <a:custGeom>
              <a:avLst/>
              <a:gdLst/>
              <a:ahLst/>
              <a:cxnLst>
                <a:cxn ang="0">
                  <a:pos x="9" y="50"/>
                </a:cxn>
                <a:cxn ang="0">
                  <a:pos x="3" y="177"/>
                </a:cxn>
                <a:cxn ang="0">
                  <a:pos x="29" y="177"/>
                </a:cxn>
                <a:cxn ang="0">
                  <a:pos x="22" y="50"/>
                </a:cxn>
                <a:cxn ang="0">
                  <a:pos x="23" y="42"/>
                </a:cxn>
                <a:cxn ang="0">
                  <a:pos x="31" y="27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0" y="27"/>
                </a:cxn>
                <a:cxn ang="0">
                  <a:pos x="8" y="42"/>
                </a:cxn>
                <a:cxn ang="0">
                  <a:pos x="9" y="50"/>
                </a:cxn>
              </a:cxnLst>
              <a:rect l="0" t="0" r="r" b="b"/>
              <a:pathLst>
                <a:path w="31" h="177">
                  <a:moveTo>
                    <a:pt x="9" y="50"/>
                  </a:moveTo>
                  <a:cubicBezTo>
                    <a:pt x="3" y="177"/>
                    <a:pt x="3" y="177"/>
                    <a:pt x="3" y="177"/>
                  </a:cubicBezTo>
                  <a:cubicBezTo>
                    <a:pt x="29" y="177"/>
                    <a:pt x="29" y="177"/>
                    <a:pt x="29" y="177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47"/>
                    <a:pt x="23" y="43"/>
                    <a:pt x="23" y="42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9" y="44"/>
                    <a:pt x="9" y="47"/>
                    <a:pt x="9" y="50"/>
                  </a:cubicBezTo>
                  <a:close/>
                </a:path>
              </a:pathLst>
            </a:custGeom>
            <a:solidFill>
              <a:srgbClr val="253F59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27" name="ïṥ1íďé">
              <a:extLst>
                <a:ext uri="{FF2B5EF4-FFF2-40B4-BE49-F238E27FC236}">
                  <a16:creationId xmlns:a16="http://schemas.microsoft.com/office/drawing/2014/main" id="{565A3C20-0A77-D728-48DD-465DB44D4F1A}"/>
                </a:ext>
              </a:extLst>
            </p:cNvPr>
            <p:cNvSpPr/>
            <p:nvPr/>
          </p:nvSpPr>
          <p:spPr bwMode="auto">
            <a:xfrm>
              <a:off x="3860356" y="3773824"/>
              <a:ext cx="1534078" cy="1752319"/>
            </a:xfrm>
            <a:custGeom>
              <a:avLst/>
              <a:gdLst/>
              <a:ahLst/>
              <a:cxnLst>
                <a:cxn ang="0">
                  <a:pos x="110" y="201"/>
                </a:cxn>
                <a:cxn ang="0">
                  <a:pos x="110" y="147"/>
                </a:cxn>
                <a:cxn ang="0">
                  <a:pos x="113" y="148"/>
                </a:cxn>
                <a:cxn ang="0">
                  <a:pos x="114" y="201"/>
                </a:cxn>
                <a:cxn ang="0">
                  <a:pos x="176" y="201"/>
                </a:cxn>
                <a:cxn ang="0">
                  <a:pos x="175" y="58"/>
                </a:cxn>
                <a:cxn ang="0">
                  <a:pos x="131" y="8"/>
                </a:cxn>
                <a:cxn ang="0">
                  <a:pos x="63" y="0"/>
                </a:cxn>
                <a:cxn ang="0">
                  <a:pos x="0" y="184"/>
                </a:cxn>
                <a:cxn ang="0">
                  <a:pos x="0" y="201"/>
                </a:cxn>
                <a:cxn ang="0">
                  <a:pos x="110" y="201"/>
                </a:cxn>
              </a:cxnLst>
              <a:rect l="0" t="0" r="r" b="b"/>
              <a:pathLst>
                <a:path w="176" h="201">
                  <a:moveTo>
                    <a:pt x="110" y="201"/>
                  </a:moveTo>
                  <a:cubicBezTo>
                    <a:pt x="110" y="147"/>
                    <a:pt x="110" y="147"/>
                    <a:pt x="110" y="147"/>
                  </a:cubicBezTo>
                  <a:cubicBezTo>
                    <a:pt x="110" y="145"/>
                    <a:pt x="112" y="147"/>
                    <a:pt x="113" y="148"/>
                  </a:cubicBezTo>
                  <a:cubicBezTo>
                    <a:pt x="114" y="201"/>
                    <a:pt x="114" y="201"/>
                    <a:pt x="114" y="201"/>
                  </a:cubicBezTo>
                  <a:cubicBezTo>
                    <a:pt x="176" y="201"/>
                    <a:pt x="176" y="201"/>
                    <a:pt x="176" y="201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5" y="29"/>
                    <a:pt x="158" y="14"/>
                    <a:pt x="131" y="8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201"/>
                    <a:pt x="0" y="201"/>
                    <a:pt x="0" y="201"/>
                  </a:cubicBezTo>
                  <a:lnTo>
                    <a:pt x="110" y="201"/>
                  </a:lnTo>
                  <a:close/>
                </a:path>
              </a:pathLst>
            </a:custGeom>
            <a:solidFill>
              <a:srgbClr val="253F59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28" name="ïṩľíďè">
              <a:extLst>
                <a:ext uri="{FF2B5EF4-FFF2-40B4-BE49-F238E27FC236}">
                  <a16:creationId xmlns:a16="http://schemas.microsoft.com/office/drawing/2014/main" id="{AD2EA153-4300-C611-86FA-2EE4FEB3C580}"/>
                </a:ext>
              </a:extLst>
            </p:cNvPr>
            <p:cNvSpPr/>
            <p:nvPr/>
          </p:nvSpPr>
          <p:spPr bwMode="auto">
            <a:xfrm>
              <a:off x="2213430" y="3773824"/>
              <a:ext cx="1533014" cy="1752319"/>
            </a:xfrm>
            <a:custGeom>
              <a:avLst/>
              <a:gdLst/>
              <a:ahLst/>
              <a:cxnLst>
                <a:cxn ang="0">
                  <a:pos x="64" y="201"/>
                </a:cxn>
                <a:cxn ang="0">
                  <a:pos x="65" y="148"/>
                </a:cxn>
                <a:cxn ang="0">
                  <a:pos x="67" y="147"/>
                </a:cxn>
                <a:cxn ang="0">
                  <a:pos x="67" y="201"/>
                </a:cxn>
                <a:cxn ang="0">
                  <a:pos x="176" y="201"/>
                </a:cxn>
                <a:cxn ang="0">
                  <a:pos x="176" y="184"/>
                </a:cxn>
                <a:cxn ang="0">
                  <a:pos x="166" y="154"/>
                </a:cxn>
                <a:cxn ang="0">
                  <a:pos x="113" y="0"/>
                </a:cxn>
                <a:cxn ang="0">
                  <a:pos x="46" y="8"/>
                </a:cxn>
                <a:cxn ang="0">
                  <a:pos x="2" y="58"/>
                </a:cxn>
                <a:cxn ang="0">
                  <a:pos x="0" y="201"/>
                </a:cxn>
                <a:cxn ang="0">
                  <a:pos x="64" y="201"/>
                </a:cxn>
              </a:cxnLst>
              <a:rect l="0" t="0" r="r" b="b"/>
              <a:pathLst>
                <a:path w="176" h="201">
                  <a:moveTo>
                    <a:pt x="64" y="201"/>
                  </a:moveTo>
                  <a:cubicBezTo>
                    <a:pt x="65" y="148"/>
                    <a:pt x="65" y="148"/>
                    <a:pt x="65" y="148"/>
                  </a:cubicBezTo>
                  <a:cubicBezTo>
                    <a:pt x="65" y="147"/>
                    <a:pt x="67" y="145"/>
                    <a:pt x="67" y="147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176" y="201"/>
                    <a:pt x="176" y="201"/>
                    <a:pt x="176" y="201"/>
                  </a:cubicBezTo>
                  <a:cubicBezTo>
                    <a:pt x="176" y="184"/>
                    <a:pt x="176" y="184"/>
                    <a:pt x="176" y="184"/>
                  </a:cubicBezTo>
                  <a:cubicBezTo>
                    <a:pt x="176" y="184"/>
                    <a:pt x="169" y="162"/>
                    <a:pt x="166" y="154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18" y="14"/>
                    <a:pt x="2" y="29"/>
                    <a:pt x="2" y="58"/>
                  </a:cubicBezTo>
                  <a:cubicBezTo>
                    <a:pt x="0" y="201"/>
                    <a:pt x="0" y="201"/>
                    <a:pt x="0" y="201"/>
                  </a:cubicBezTo>
                  <a:lnTo>
                    <a:pt x="64" y="201"/>
                  </a:lnTo>
                  <a:close/>
                </a:path>
              </a:pathLst>
            </a:custGeom>
            <a:solidFill>
              <a:srgbClr val="3D5F75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29" name="í$ḷiḋè">
              <a:extLst>
                <a:ext uri="{FF2B5EF4-FFF2-40B4-BE49-F238E27FC236}">
                  <a16:creationId xmlns:a16="http://schemas.microsoft.com/office/drawing/2014/main" id="{EAED33A8-454E-4489-777D-F9FB26FDF7A5}"/>
                </a:ext>
              </a:extLst>
            </p:cNvPr>
            <p:cNvSpPr/>
            <p:nvPr/>
          </p:nvSpPr>
          <p:spPr bwMode="auto">
            <a:xfrm>
              <a:off x="3450487" y="3311791"/>
              <a:ext cx="680275" cy="314055"/>
            </a:xfrm>
            <a:custGeom>
              <a:avLst/>
              <a:gdLst/>
              <a:ahLst/>
              <a:cxnLst>
                <a:cxn ang="0">
                  <a:pos x="73" y="28"/>
                </a:cxn>
                <a:cxn ang="0">
                  <a:pos x="78" y="23"/>
                </a:cxn>
                <a:cxn ang="0">
                  <a:pos x="77" y="0"/>
                </a:cxn>
                <a:cxn ang="0">
                  <a:pos x="37" y="0"/>
                </a:cxn>
                <a:cxn ang="0">
                  <a:pos x="1" y="0"/>
                </a:cxn>
                <a:cxn ang="0">
                  <a:pos x="0" y="21"/>
                </a:cxn>
                <a:cxn ang="0">
                  <a:pos x="6" y="28"/>
                </a:cxn>
                <a:cxn ang="0">
                  <a:pos x="27" y="36"/>
                </a:cxn>
                <a:cxn ang="0">
                  <a:pos x="40" y="36"/>
                </a:cxn>
                <a:cxn ang="0">
                  <a:pos x="40" y="36"/>
                </a:cxn>
                <a:cxn ang="0">
                  <a:pos x="53" y="36"/>
                </a:cxn>
                <a:cxn ang="0">
                  <a:pos x="73" y="28"/>
                </a:cxn>
              </a:cxnLst>
              <a:rect l="0" t="0" r="r" b="b"/>
              <a:pathLst>
                <a:path w="78" h="36">
                  <a:moveTo>
                    <a:pt x="73" y="28"/>
                  </a:moveTo>
                  <a:cubicBezTo>
                    <a:pt x="78" y="23"/>
                    <a:pt x="78" y="23"/>
                    <a:pt x="78" y="23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12" y="33"/>
                    <a:pt x="19" y="36"/>
                    <a:pt x="27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61" y="36"/>
                    <a:pt x="68" y="33"/>
                    <a:pt x="73" y="28"/>
                  </a:cubicBezTo>
                  <a:close/>
                </a:path>
              </a:pathLst>
            </a:custGeom>
            <a:solidFill>
              <a:srgbClr val="EACEB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0" name="îš1íḋè">
              <a:extLst>
                <a:ext uri="{FF2B5EF4-FFF2-40B4-BE49-F238E27FC236}">
                  <a16:creationId xmlns:a16="http://schemas.microsoft.com/office/drawing/2014/main" id="{AFF8F526-4E7C-A0A6-913B-86CBA499E971}"/>
                </a:ext>
              </a:extLst>
            </p:cNvPr>
            <p:cNvSpPr/>
            <p:nvPr/>
          </p:nvSpPr>
          <p:spPr bwMode="auto">
            <a:xfrm>
              <a:off x="4278740" y="2580416"/>
              <a:ext cx="191627" cy="48758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8" y="0"/>
                </a:cxn>
                <a:cxn ang="0">
                  <a:pos x="20" y="18"/>
                </a:cxn>
                <a:cxn ang="0">
                  <a:pos x="16" y="40"/>
                </a:cxn>
                <a:cxn ang="0">
                  <a:pos x="0" y="51"/>
                </a:cxn>
                <a:cxn ang="0">
                  <a:pos x="3" y="0"/>
                </a:cxn>
              </a:cxnLst>
              <a:rect l="0" t="0" r="r" b="b"/>
              <a:pathLst>
                <a:path w="22" h="56">
                  <a:moveTo>
                    <a:pt x="3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14" y="2"/>
                    <a:pt x="22" y="8"/>
                    <a:pt x="20" y="18"/>
                  </a:cubicBezTo>
                  <a:cubicBezTo>
                    <a:pt x="18" y="28"/>
                    <a:pt x="18" y="28"/>
                    <a:pt x="16" y="40"/>
                  </a:cubicBezTo>
                  <a:cubicBezTo>
                    <a:pt x="13" y="56"/>
                    <a:pt x="0" y="51"/>
                    <a:pt x="0" y="5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ACEB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1" name="í$ḻïdè">
              <a:extLst>
                <a:ext uri="{FF2B5EF4-FFF2-40B4-BE49-F238E27FC236}">
                  <a16:creationId xmlns:a16="http://schemas.microsoft.com/office/drawing/2014/main" id="{D9D2E987-002E-7E66-48E2-8361CBC631FC}"/>
                </a:ext>
              </a:extLst>
            </p:cNvPr>
            <p:cNvSpPr/>
            <p:nvPr/>
          </p:nvSpPr>
          <p:spPr bwMode="auto">
            <a:xfrm>
              <a:off x="3136432" y="2580416"/>
              <a:ext cx="191627" cy="48758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14" y="0"/>
                </a:cxn>
                <a:cxn ang="0">
                  <a:pos x="2" y="18"/>
                </a:cxn>
                <a:cxn ang="0">
                  <a:pos x="6" y="40"/>
                </a:cxn>
                <a:cxn ang="0">
                  <a:pos x="22" y="51"/>
                </a:cxn>
                <a:cxn ang="0">
                  <a:pos x="18" y="0"/>
                </a:cxn>
              </a:cxnLst>
              <a:rect l="0" t="0" r="r" b="b"/>
              <a:pathLst>
                <a:path w="22" h="56">
                  <a:moveTo>
                    <a:pt x="18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7" y="2"/>
                    <a:pt x="0" y="8"/>
                    <a:pt x="2" y="18"/>
                  </a:cubicBezTo>
                  <a:cubicBezTo>
                    <a:pt x="3" y="28"/>
                    <a:pt x="4" y="28"/>
                    <a:pt x="6" y="40"/>
                  </a:cubicBezTo>
                  <a:cubicBezTo>
                    <a:pt x="8" y="56"/>
                    <a:pt x="22" y="51"/>
                    <a:pt x="22" y="51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EACEB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2" name="îsľîďe">
              <a:extLst>
                <a:ext uri="{FF2B5EF4-FFF2-40B4-BE49-F238E27FC236}">
                  <a16:creationId xmlns:a16="http://schemas.microsoft.com/office/drawing/2014/main" id="{77501EF4-0C56-E7DE-814F-25E810E759F6}"/>
                </a:ext>
              </a:extLst>
            </p:cNvPr>
            <p:cNvSpPr/>
            <p:nvPr/>
          </p:nvSpPr>
          <p:spPr bwMode="auto">
            <a:xfrm>
              <a:off x="3267377" y="2100284"/>
              <a:ext cx="1055011" cy="1429748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61" y="0"/>
                </a:cxn>
                <a:cxn ang="0">
                  <a:pos x="0" y="1"/>
                </a:cxn>
                <a:cxn ang="0">
                  <a:pos x="0" y="115"/>
                </a:cxn>
                <a:cxn ang="0">
                  <a:pos x="9" y="136"/>
                </a:cxn>
                <a:cxn ang="0">
                  <a:pos x="27" y="155"/>
                </a:cxn>
                <a:cxn ang="0">
                  <a:pos x="48" y="164"/>
                </a:cxn>
                <a:cxn ang="0">
                  <a:pos x="61" y="164"/>
                </a:cxn>
                <a:cxn ang="0">
                  <a:pos x="61" y="164"/>
                </a:cxn>
                <a:cxn ang="0">
                  <a:pos x="74" y="164"/>
                </a:cxn>
                <a:cxn ang="0">
                  <a:pos x="94" y="155"/>
                </a:cxn>
                <a:cxn ang="0">
                  <a:pos x="113" y="136"/>
                </a:cxn>
                <a:cxn ang="0">
                  <a:pos x="121" y="115"/>
                </a:cxn>
                <a:cxn ang="0">
                  <a:pos x="121" y="1"/>
                </a:cxn>
                <a:cxn ang="0">
                  <a:pos x="61" y="0"/>
                </a:cxn>
              </a:cxnLst>
              <a:rect l="0" t="0" r="r" b="b"/>
              <a:pathLst>
                <a:path w="121" h="164">
                  <a:moveTo>
                    <a:pt x="61" y="0"/>
                  </a:moveTo>
                  <a:cubicBezTo>
                    <a:pt x="61" y="0"/>
                    <a:pt x="61" y="0"/>
                    <a:pt x="6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23"/>
                    <a:pt x="4" y="130"/>
                    <a:pt x="9" y="136"/>
                  </a:cubicBezTo>
                  <a:cubicBezTo>
                    <a:pt x="27" y="155"/>
                    <a:pt x="27" y="155"/>
                    <a:pt x="27" y="155"/>
                  </a:cubicBezTo>
                  <a:cubicBezTo>
                    <a:pt x="33" y="161"/>
                    <a:pt x="40" y="164"/>
                    <a:pt x="48" y="164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74" y="164"/>
                    <a:pt x="74" y="164"/>
                    <a:pt x="74" y="164"/>
                  </a:cubicBezTo>
                  <a:cubicBezTo>
                    <a:pt x="82" y="164"/>
                    <a:pt x="89" y="161"/>
                    <a:pt x="94" y="155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8" y="130"/>
                    <a:pt x="121" y="123"/>
                    <a:pt x="121" y="115"/>
                  </a:cubicBezTo>
                  <a:cubicBezTo>
                    <a:pt x="121" y="1"/>
                    <a:pt x="121" y="1"/>
                    <a:pt x="121" y="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FFE1C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3" name="îS1ídé">
              <a:extLst>
                <a:ext uri="{FF2B5EF4-FFF2-40B4-BE49-F238E27FC236}">
                  <a16:creationId xmlns:a16="http://schemas.microsoft.com/office/drawing/2014/main" id="{8C949F68-2D1E-B641-CDC6-85DBF5EBE6A1}"/>
                </a:ext>
              </a:extLst>
            </p:cNvPr>
            <p:cNvSpPr/>
            <p:nvPr/>
          </p:nvSpPr>
          <p:spPr bwMode="auto">
            <a:xfrm>
              <a:off x="3860356" y="3730176"/>
              <a:ext cx="635562" cy="1646925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70" y="4"/>
                </a:cxn>
                <a:cxn ang="0">
                  <a:pos x="71" y="5"/>
                </a:cxn>
                <a:cxn ang="0">
                  <a:pos x="72" y="7"/>
                </a:cxn>
                <a:cxn ang="0">
                  <a:pos x="73" y="48"/>
                </a:cxn>
                <a:cxn ang="0">
                  <a:pos x="66" y="56"/>
                </a:cxn>
                <a:cxn ang="0">
                  <a:pos x="45" y="56"/>
                </a:cxn>
                <a:cxn ang="0">
                  <a:pos x="65" y="81"/>
                </a:cxn>
                <a:cxn ang="0">
                  <a:pos x="64" y="96"/>
                </a:cxn>
                <a:cxn ang="0">
                  <a:pos x="0" y="189"/>
                </a:cxn>
                <a:cxn ang="0">
                  <a:pos x="50" y="0"/>
                </a:cxn>
              </a:cxnLst>
              <a:rect l="0" t="0" r="r" b="b"/>
              <a:pathLst>
                <a:path w="73" h="189">
                  <a:moveTo>
                    <a:pt x="50" y="0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71" y="5"/>
                    <a:pt x="71" y="5"/>
                  </a:cubicBezTo>
                  <a:cubicBezTo>
                    <a:pt x="72" y="6"/>
                    <a:pt x="72" y="7"/>
                    <a:pt x="72" y="7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3" y="55"/>
                    <a:pt x="72" y="56"/>
                    <a:pt x="66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71" y="88"/>
                    <a:pt x="67" y="91"/>
                    <a:pt x="64" y="96"/>
                  </a:cubicBezTo>
                  <a:cubicBezTo>
                    <a:pt x="0" y="189"/>
                    <a:pt x="0" y="189"/>
                    <a:pt x="0" y="189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6D9CB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4" name="íṩḻîḑè">
              <a:extLst>
                <a:ext uri="{FF2B5EF4-FFF2-40B4-BE49-F238E27FC236}">
                  <a16:creationId xmlns:a16="http://schemas.microsoft.com/office/drawing/2014/main" id="{D041CAD7-BA9C-7E64-F0BD-46A2342A7DC1}"/>
                </a:ext>
              </a:extLst>
            </p:cNvPr>
            <p:cNvSpPr/>
            <p:nvPr/>
          </p:nvSpPr>
          <p:spPr bwMode="auto">
            <a:xfrm>
              <a:off x="3092784" y="3748274"/>
              <a:ext cx="653660" cy="162882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4" y="2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0" y="46"/>
                </a:cxn>
                <a:cxn ang="0">
                  <a:pos x="7" y="54"/>
                </a:cxn>
                <a:cxn ang="0">
                  <a:pos x="28" y="54"/>
                </a:cxn>
                <a:cxn ang="0">
                  <a:pos x="8" y="79"/>
                </a:cxn>
                <a:cxn ang="0">
                  <a:pos x="9" y="94"/>
                </a:cxn>
                <a:cxn ang="0">
                  <a:pos x="75" y="187"/>
                </a:cxn>
                <a:cxn ang="0">
                  <a:pos x="23" y="0"/>
                </a:cxn>
              </a:cxnLst>
              <a:rect l="0" t="0" r="r" b="b"/>
              <a:pathLst>
                <a:path w="75" h="187">
                  <a:moveTo>
                    <a:pt x="23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3"/>
                    <a:pt x="1" y="4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53"/>
                    <a:pt x="1" y="54"/>
                    <a:pt x="7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2" y="86"/>
                    <a:pt x="6" y="89"/>
                    <a:pt x="9" y="94"/>
                  </a:cubicBezTo>
                  <a:cubicBezTo>
                    <a:pt x="75" y="187"/>
                    <a:pt x="75" y="187"/>
                    <a:pt x="75" y="187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6D9CB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5" name="íṩḷiḋé">
              <a:extLst>
                <a:ext uri="{FF2B5EF4-FFF2-40B4-BE49-F238E27FC236}">
                  <a16:creationId xmlns:a16="http://schemas.microsoft.com/office/drawing/2014/main" id="{1A5A04E8-C9C6-8C6E-8B6A-35ABA7A8AE71}"/>
                </a:ext>
              </a:extLst>
            </p:cNvPr>
            <p:cNvSpPr/>
            <p:nvPr/>
          </p:nvSpPr>
          <p:spPr bwMode="auto">
            <a:xfrm>
              <a:off x="3084267" y="1717031"/>
              <a:ext cx="1438265" cy="1055012"/>
            </a:xfrm>
            <a:custGeom>
              <a:avLst/>
              <a:gdLst/>
              <a:ahLst/>
              <a:cxnLst>
                <a:cxn ang="0">
                  <a:pos x="25" y="66"/>
                </a:cxn>
                <a:cxn ang="0">
                  <a:pos x="42" y="43"/>
                </a:cxn>
                <a:cxn ang="0">
                  <a:pos x="117" y="43"/>
                </a:cxn>
                <a:cxn ang="0">
                  <a:pos x="140" y="67"/>
                </a:cxn>
                <a:cxn ang="0">
                  <a:pos x="140" y="114"/>
                </a:cxn>
                <a:cxn ang="0">
                  <a:pos x="149" y="107"/>
                </a:cxn>
                <a:cxn ang="0">
                  <a:pos x="158" y="68"/>
                </a:cxn>
                <a:cxn ang="0">
                  <a:pos x="94" y="1"/>
                </a:cxn>
                <a:cxn ang="0">
                  <a:pos x="70" y="1"/>
                </a:cxn>
                <a:cxn ang="0">
                  <a:pos x="7" y="70"/>
                </a:cxn>
                <a:cxn ang="0">
                  <a:pos x="15" y="107"/>
                </a:cxn>
                <a:cxn ang="0">
                  <a:pos x="25" y="115"/>
                </a:cxn>
                <a:cxn ang="0">
                  <a:pos x="25" y="66"/>
                </a:cxn>
              </a:cxnLst>
              <a:rect l="0" t="0" r="r" b="b"/>
              <a:pathLst>
                <a:path w="165" h="121">
                  <a:moveTo>
                    <a:pt x="25" y="66"/>
                  </a:moveTo>
                  <a:cubicBezTo>
                    <a:pt x="24" y="51"/>
                    <a:pt x="37" y="43"/>
                    <a:pt x="42" y="43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41" y="42"/>
                    <a:pt x="140" y="64"/>
                    <a:pt x="140" y="67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40" y="120"/>
                    <a:pt x="147" y="120"/>
                    <a:pt x="149" y="107"/>
                  </a:cubicBezTo>
                  <a:cubicBezTo>
                    <a:pt x="150" y="103"/>
                    <a:pt x="158" y="68"/>
                    <a:pt x="158" y="68"/>
                  </a:cubicBezTo>
                  <a:cubicBezTo>
                    <a:pt x="165" y="30"/>
                    <a:pt x="129" y="1"/>
                    <a:pt x="94" y="1"/>
                  </a:cubicBezTo>
                  <a:cubicBezTo>
                    <a:pt x="94" y="1"/>
                    <a:pt x="87" y="0"/>
                    <a:pt x="70" y="1"/>
                  </a:cubicBezTo>
                  <a:cubicBezTo>
                    <a:pt x="37" y="1"/>
                    <a:pt x="0" y="26"/>
                    <a:pt x="7" y="70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8" y="118"/>
                    <a:pt x="25" y="121"/>
                    <a:pt x="25" y="115"/>
                  </a:cubicBezTo>
                  <a:lnTo>
                    <a:pt x="25" y="66"/>
                  </a:lnTo>
                  <a:close/>
                </a:path>
              </a:pathLst>
            </a:custGeom>
            <a:solidFill>
              <a:srgbClr val="253F59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6" name="îṡlîdé">
              <a:extLst>
                <a:ext uri="{FF2B5EF4-FFF2-40B4-BE49-F238E27FC236}">
                  <a16:creationId xmlns:a16="http://schemas.microsoft.com/office/drawing/2014/main" id="{EBE01B9E-2D19-44A9-8B16-71A0B4671038}"/>
                </a:ext>
              </a:extLst>
            </p:cNvPr>
            <p:cNvSpPr/>
            <p:nvPr/>
          </p:nvSpPr>
          <p:spPr bwMode="auto">
            <a:xfrm>
              <a:off x="3328059" y="1952306"/>
              <a:ext cx="950681" cy="41838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0" y="20"/>
                </a:cxn>
                <a:cxn ang="0">
                  <a:pos x="14" y="40"/>
                </a:cxn>
                <a:cxn ang="0">
                  <a:pos x="33" y="46"/>
                </a:cxn>
                <a:cxn ang="0">
                  <a:pos x="109" y="19"/>
                </a:cxn>
                <a:cxn ang="0">
                  <a:pos x="108" y="0"/>
                </a:cxn>
                <a:cxn ang="0">
                  <a:pos x="6" y="0"/>
                </a:cxn>
              </a:cxnLst>
              <a:rect l="0" t="0" r="r" b="b"/>
              <a:pathLst>
                <a:path w="109" h="48">
                  <a:moveTo>
                    <a:pt x="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8" y="46"/>
                    <a:pt x="26" y="48"/>
                    <a:pt x="33" y="46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8" y="0"/>
                    <a:pt x="108" y="0"/>
                    <a:pt x="108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253F59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7" name="îSľiḓê">
              <a:extLst>
                <a:ext uri="{FF2B5EF4-FFF2-40B4-BE49-F238E27FC236}">
                  <a16:creationId xmlns:a16="http://schemas.microsoft.com/office/drawing/2014/main" id="{0DC091CB-9F3C-9A2F-1109-978CF1265063}"/>
                </a:ext>
              </a:extLst>
            </p:cNvPr>
            <p:cNvSpPr/>
            <p:nvPr/>
          </p:nvSpPr>
          <p:spPr bwMode="auto">
            <a:xfrm>
              <a:off x="3293992" y="3538549"/>
              <a:ext cx="505681" cy="766507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11" y="5"/>
                </a:cxn>
                <a:cxn ang="0">
                  <a:pos x="0" y="24"/>
                </a:cxn>
                <a:cxn ang="0">
                  <a:pos x="35" y="84"/>
                </a:cxn>
                <a:cxn ang="0">
                  <a:pos x="42" y="83"/>
                </a:cxn>
                <a:cxn ang="0">
                  <a:pos x="58" y="51"/>
                </a:cxn>
                <a:cxn ang="0">
                  <a:pos x="18" y="5"/>
                </a:cxn>
              </a:cxnLst>
              <a:rect l="0" t="0" r="r" b="b"/>
              <a:pathLst>
                <a:path w="58" h="88">
                  <a:moveTo>
                    <a:pt x="18" y="5"/>
                  </a:moveTo>
                  <a:cubicBezTo>
                    <a:pt x="15" y="1"/>
                    <a:pt x="14" y="0"/>
                    <a:pt x="11" y="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8" y="88"/>
                    <a:pt x="40" y="88"/>
                    <a:pt x="42" y="83"/>
                  </a:cubicBezTo>
                  <a:cubicBezTo>
                    <a:pt x="58" y="51"/>
                    <a:pt x="58" y="51"/>
                    <a:pt x="58" y="51"/>
                  </a:cubicBezTo>
                  <a:lnTo>
                    <a:pt x="18" y="5"/>
                  </a:lnTo>
                  <a:close/>
                </a:path>
              </a:pathLst>
            </a:custGeom>
            <a:solidFill>
              <a:srgbClr val="0EB3BF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8" name="iṧľîḍè">
              <a:extLst>
                <a:ext uri="{FF2B5EF4-FFF2-40B4-BE49-F238E27FC236}">
                  <a16:creationId xmlns:a16="http://schemas.microsoft.com/office/drawing/2014/main" id="{7D22AB35-3D6E-66D4-E5F5-1373B866876A}"/>
                </a:ext>
              </a:extLst>
            </p:cNvPr>
            <p:cNvSpPr/>
            <p:nvPr/>
          </p:nvSpPr>
          <p:spPr bwMode="auto">
            <a:xfrm>
              <a:off x="3790092" y="3538549"/>
              <a:ext cx="505681" cy="766507"/>
            </a:xfrm>
            <a:custGeom>
              <a:avLst/>
              <a:gdLst/>
              <a:ahLst/>
              <a:cxnLst>
                <a:cxn ang="0">
                  <a:pos x="40" y="5"/>
                </a:cxn>
                <a:cxn ang="0">
                  <a:pos x="47" y="5"/>
                </a:cxn>
                <a:cxn ang="0">
                  <a:pos x="58" y="24"/>
                </a:cxn>
                <a:cxn ang="0">
                  <a:pos x="23" y="84"/>
                </a:cxn>
                <a:cxn ang="0">
                  <a:pos x="16" y="83"/>
                </a:cxn>
                <a:cxn ang="0">
                  <a:pos x="0" y="51"/>
                </a:cxn>
                <a:cxn ang="0">
                  <a:pos x="40" y="5"/>
                </a:cxn>
              </a:cxnLst>
              <a:rect l="0" t="0" r="r" b="b"/>
              <a:pathLst>
                <a:path w="58" h="88">
                  <a:moveTo>
                    <a:pt x="40" y="5"/>
                  </a:moveTo>
                  <a:cubicBezTo>
                    <a:pt x="43" y="1"/>
                    <a:pt x="45" y="0"/>
                    <a:pt x="47" y="5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0" y="88"/>
                    <a:pt x="18" y="88"/>
                    <a:pt x="16" y="83"/>
                  </a:cubicBezTo>
                  <a:cubicBezTo>
                    <a:pt x="0" y="51"/>
                    <a:pt x="0" y="51"/>
                    <a:pt x="0" y="51"/>
                  </a:cubicBezTo>
                  <a:lnTo>
                    <a:pt x="40" y="5"/>
                  </a:lnTo>
                  <a:close/>
                </a:path>
              </a:pathLst>
            </a:custGeom>
            <a:solidFill>
              <a:srgbClr val="0EB3BF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39" name="íśḻídê">
              <a:extLst>
                <a:ext uri="{FF2B5EF4-FFF2-40B4-BE49-F238E27FC236}">
                  <a16:creationId xmlns:a16="http://schemas.microsoft.com/office/drawing/2014/main" id="{6D88423A-5060-86E6-9317-9FBE8C43C8C4}"/>
                </a:ext>
              </a:extLst>
            </p:cNvPr>
            <p:cNvSpPr/>
            <p:nvPr/>
          </p:nvSpPr>
          <p:spPr bwMode="auto">
            <a:xfrm>
              <a:off x="6779470" y="3207461"/>
              <a:ext cx="3155454" cy="2213288"/>
            </a:xfrm>
            <a:custGeom>
              <a:avLst/>
              <a:gdLst/>
              <a:ahLst/>
              <a:cxnLst>
                <a:cxn ang="0">
                  <a:pos x="54" y="254"/>
                </a:cxn>
                <a:cxn ang="0">
                  <a:pos x="62" y="183"/>
                </a:cxn>
                <a:cxn ang="0">
                  <a:pos x="66" y="179"/>
                </a:cxn>
                <a:cxn ang="0">
                  <a:pos x="70" y="183"/>
                </a:cxn>
                <a:cxn ang="0">
                  <a:pos x="70" y="254"/>
                </a:cxn>
                <a:cxn ang="0">
                  <a:pos x="292" y="254"/>
                </a:cxn>
                <a:cxn ang="0">
                  <a:pos x="292" y="183"/>
                </a:cxn>
                <a:cxn ang="0">
                  <a:pos x="296" y="179"/>
                </a:cxn>
                <a:cxn ang="0">
                  <a:pos x="302" y="184"/>
                </a:cxn>
                <a:cxn ang="0">
                  <a:pos x="309" y="254"/>
                </a:cxn>
                <a:cxn ang="0">
                  <a:pos x="362" y="254"/>
                </a:cxn>
                <a:cxn ang="0">
                  <a:pos x="354" y="103"/>
                </a:cxn>
                <a:cxn ang="0">
                  <a:pos x="311" y="62"/>
                </a:cxn>
                <a:cxn ang="0">
                  <a:pos x="233" y="51"/>
                </a:cxn>
                <a:cxn ang="0">
                  <a:pos x="220" y="35"/>
                </a:cxn>
                <a:cxn ang="0">
                  <a:pos x="218" y="0"/>
                </a:cxn>
                <a:cxn ang="0">
                  <a:pos x="178" y="0"/>
                </a:cxn>
                <a:cxn ang="0">
                  <a:pos x="143" y="0"/>
                </a:cxn>
                <a:cxn ang="0">
                  <a:pos x="141" y="36"/>
                </a:cxn>
                <a:cxn ang="0">
                  <a:pos x="129" y="50"/>
                </a:cxn>
                <a:cxn ang="0">
                  <a:pos x="51" y="62"/>
                </a:cxn>
                <a:cxn ang="0">
                  <a:pos x="8" y="103"/>
                </a:cxn>
                <a:cxn ang="0">
                  <a:pos x="0" y="254"/>
                </a:cxn>
                <a:cxn ang="0">
                  <a:pos x="54" y="254"/>
                </a:cxn>
              </a:cxnLst>
              <a:rect l="0" t="0" r="r" b="b"/>
              <a:pathLst>
                <a:path w="362" h="254">
                  <a:moveTo>
                    <a:pt x="54" y="254"/>
                  </a:moveTo>
                  <a:cubicBezTo>
                    <a:pt x="62" y="183"/>
                    <a:pt x="62" y="183"/>
                    <a:pt x="62" y="183"/>
                  </a:cubicBezTo>
                  <a:cubicBezTo>
                    <a:pt x="63" y="181"/>
                    <a:pt x="64" y="179"/>
                    <a:pt x="66" y="179"/>
                  </a:cubicBezTo>
                  <a:cubicBezTo>
                    <a:pt x="68" y="179"/>
                    <a:pt x="70" y="181"/>
                    <a:pt x="70" y="183"/>
                  </a:cubicBezTo>
                  <a:cubicBezTo>
                    <a:pt x="70" y="254"/>
                    <a:pt x="70" y="254"/>
                    <a:pt x="70" y="254"/>
                  </a:cubicBezTo>
                  <a:cubicBezTo>
                    <a:pt x="292" y="254"/>
                    <a:pt x="292" y="254"/>
                    <a:pt x="292" y="254"/>
                  </a:cubicBezTo>
                  <a:cubicBezTo>
                    <a:pt x="292" y="183"/>
                    <a:pt x="292" y="183"/>
                    <a:pt x="292" y="183"/>
                  </a:cubicBezTo>
                  <a:cubicBezTo>
                    <a:pt x="292" y="181"/>
                    <a:pt x="294" y="179"/>
                    <a:pt x="296" y="179"/>
                  </a:cubicBezTo>
                  <a:cubicBezTo>
                    <a:pt x="298" y="180"/>
                    <a:pt x="301" y="179"/>
                    <a:pt x="302" y="184"/>
                  </a:cubicBezTo>
                  <a:cubicBezTo>
                    <a:pt x="309" y="254"/>
                    <a:pt x="309" y="254"/>
                    <a:pt x="309" y="254"/>
                  </a:cubicBezTo>
                  <a:cubicBezTo>
                    <a:pt x="362" y="254"/>
                    <a:pt x="362" y="254"/>
                    <a:pt x="362" y="254"/>
                  </a:cubicBezTo>
                  <a:cubicBezTo>
                    <a:pt x="354" y="103"/>
                    <a:pt x="354" y="103"/>
                    <a:pt x="354" y="103"/>
                  </a:cubicBezTo>
                  <a:cubicBezTo>
                    <a:pt x="350" y="83"/>
                    <a:pt x="333" y="66"/>
                    <a:pt x="311" y="62"/>
                  </a:cubicBezTo>
                  <a:cubicBezTo>
                    <a:pt x="233" y="51"/>
                    <a:pt x="233" y="51"/>
                    <a:pt x="233" y="51"/>
                  </a:cubicBezTo>
                  <a:cubicBezTo>
                    <a:pt x="226" y="50"/>
                    <a:pt x="220" y="42"/>
                    <a:pt x="220" y="35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41" y="43"/>
                    <a:pt x="136" y="49"/>
                    <a:pt x="129" y="50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29" y="66"/>
                    <a:pt x="12" y="83"/>
                    <a:pt x="8" y="103"/>
                  </a:cubicBezTo>
                  <a:cubicBezTo>
                    <a:pt x="0" y="254"/>
                    <a:pt x="0" y="254"/>
                    <a:pt x="0" y="254"/>
                  </a:cubicBezTo>
                  <a:lnTo>
                    <a:pt x="54" y="254"/>
                  </a:lnTo>
                  <a:close/>
                </a:path>
              </a:pathLst>
            </a:custGeom>
            <a:solidFill>
              <a:srgbClr val="FFE1C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0" name="íšļîḍé">
              <a:extLst>
                <a:ext uri="{FF2B5EF4-FFF2-40B4-BE49-F238E27FC236}">
                  <a16:creationId xmlns:a16="http://schemas.microsoft.com/office/drawing/2014/main" id="{7AE66FA5-290F-76A8-9E50-4FA15E45A606}"/>
                </a:ext>
              </a:extLst>
            </p:cNvPr>
            <p:cNvSpPr/>
            <p:nvPr/>
          </p:nvSpPr>
          <p:spPr bwMode="auto">
            <a:xfrm>
              <a:off x="7755701" y="3521516"/>
              <a:ext cx="1202990" cy="1899233"/>
            </a:xfrm>
            <a:custGeom>
              <a:avLst/>
              <a:gdLst/>
              <a:ahLst/>
              <a:cxnLst>
                <a:cxn ang="0">
                  <a:pos x="112" y="218"/>
                </a:cxn>
                <a:cxn ang="0">
                  <a:pos x="138" y="16"/>
                </a:cxn>
                <a:cxn ang="0">
                  <a:pos x="123" y="14"/>
                </a:cxn>
                <a:cxn ang="0">
                  <a:pos x="110" y="0"/>
                </a:cxn>
                <a:cxn ang="0">
                  <a:pos x="69" y="41"/>
                </a:cxn>
                <a:cxn ang="0">
                  <a:pos x="28" y="0"/>
                </a:cxn>
                <a:cxn ang="0">
                  <a:pos x="15" y="14"/>
                </a:cxn>
                <a:cxn ang="0">
                  <a:pos x="0" y="16"/>
                </a:cxn>
                <a:cxn ang="0">
                  <a:pos x="35" y="218"/>
                </a:cxn>
                <a:cxn ang="0">
                  <a:pos x="112" y="218"/>
                </a:cxn>
              </a:cxnLst>
              <a:rect l="0" t="0" r="r" b="b"/>
              <a:pathLst>
                <a:path w="138" h="218">
                  <a:moveTo>
                    <a:pt x="112" y="218"/>
                  </a:moveTo>
                  <a:cubicBezTo>
                    <a:pt x="138" y="16"/>
                    <a:pt x="138" y="16"/>
                    <a:pt x="138" y="16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16" y="13"/>
                    <a:pt x="111" y="7"/>
                    <a:pt x="110" y="0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7"/>
                    <a:pt x="22" y="13"/>
                    <a:pt x="15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5" y="218"/>
                    <a:pt x="35" y="218"/>
                    <a:pt x="35" y="218"/>
                  </a:cubicBezTo>
                  <a:lnTo>
                    <a:pt x="112" y="218"/>
                  </a:lnTo>
                  <a:close/>
                </a:path>
              </a:pathLst>
            </a:custGeom>
            <a:solidFill>
              <a:srgbClr val="0D979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1" name="îṡḷîdè">
              <a:extLst>
                <a:ext uri="{FF2B5EF4-FFF2-40B4-BE49-F238E27FC236}">
                  <a16:creationId xmlns:a16="http://schemas.microsoft.com/office/drawing/2014/main" id="{8BF41D17-EEC8-0FD1-1BE0-69C134BEE5B9}"/>
                </a:ext>
              </a:extLst>
            </p:cNvPr>
            <p:cNvSpPr/>
            <p:nvPr/>
          </p:nvSpPr>
          <p:spPr bwMode="auto">
            <a:xfrm>
              <a:off x="8017591" y="3207461"/>
              <a:ext cx="679210" cy="314055"/>
            </a:xfrm>
            <a:custGeom>
              <a:avLst/>
              <a:gdLst/>
              <a:ahLst/>
              <a:cxnLst>
                <a:cxn ang="0">
                  <a:pos x="73" y="28"/>
                </a:cxn>
                <a:cxn ang="0">
                  <a:pos x="78" y="23"/>
                </a:cxn>
                <a:cxn ang="0">
                  <a:pos x="76" y="0"/>
                </a:cxn>
                <a:cxn ang="0">
                  <a:pos x="36" y="0"/>
                </a:cxn>
                <a:cxn ang="0">
                  <a:pos x="1" y="0"/>
                </a:cxn>
                <a:cxn ang="0">
                  <a:pos x="0" y="21"/>
                </a:cxn>
                <a:cxn ang="0">
                  <a:pos x="6" y="28"/>
                </a:cxn>
                <a:cxn ang="0">
                  <a:pos x="26" y="36"/>
                </a:cxn>
                <a:cxn ang="0">
                  <a:pos x="40" y="36"/>
                </a:cxn>
                <a:cxn ang="0">
                  <a:pos x="40" y="36"/>
                </a:cxn>
                <a:cxn ang="0">
                  <a:pos x="52" y="36"/>
                </a:cxn>
                <a:cxn ang="0">
                  <a:pos x="73" y="28"/>
                </a:cxn>
              </a:cxnLst>
              <a:rect l="0" t="0" r="r" b="b"/>
              <a:pathLst>
                <a:path w="78" h="36">
                  <a:moveTo>
                    <a:pt x="73" y="28"/>
                  </a:moveTo>
                  <a:cubicBezTo>
                    <a:pt x="78" y="23"/>
                    <a:pt x="78" y="23"/>
                    <a:pt x="78" y="23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11" y="33"/>
                    <a:pt x="19" y="36"/>
                    <a:pt x="26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60" y="36"/>
                    <a:pt x="68" y="33"/>
                    <a:pt x="73" y="28"/>
                  </a:cubicBezTo>
                  <a:close/>
                </a:path>
              </a:pathLst>
            </a:custGeom>
            <a:solidFill>
              <a:srgbClr val="EACEB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2" name="ïşḻíḑe">
              <a:extLst>
                <a:ext uri="{FF2B5EF4-FFF2-40B4-BE49-F238E27FC236}">
                  <a16:creationId xmlns:a16="http://schemas.microsoft.com/office/drawing/2014/main" id="{7C480033-1190-6CAA-C24C-7ADA69F0DA40}"/>
                </a:ext>
              </a:extLst>
            </p:cNvPr>
            <p:cNvSpPr/>
            <p:nvPr/>
          </p:nvSpPr>
          <p:spPr bwMode="auto">
            <a:xfrm>
              <a:off x="8836263" y="2475021"/>
              <a:ext cx="191627" cy="488648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8" y="0"/>
                </a:cxn>
                <a:cxn ang="0">
                  <a:pos x="20" y="19"/>
                </a:cxn>
                <a:cxn ang="0">
                  <a:pos x="16" y="40"/>
                </a:cxn>
                <a:cxn ang="0">
                  <a:pos x="0" y="51"/>
                </a:cxn>
                <a:cxn ang="0">
                  <a:pos x="4" y="0"/>
                </a:cxn>
              </a:cxnLst>
              <a:rect l="0" t="0" r="r" b="b"/>
              <a:pathLst>
                <a:path w="22" h="56">
                  <a:moveTo>
                    <a:pt x="4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15" y="2"/>
                    <a:pt x="22" y="8"/>
                    <a:pt x="20" y="19"/>
                  </a:cubicBezTo>
                  <a:cubicBezTo>
                    <a:pt x="19" y="28"/>
                    <a:pt x="18" y="29"/>
                    <a:pt x="16" y="40"/>
                  </a:cubicBezTo>
                  <a:cubicBezTo>
                    <a:pt x="14" y="56"/>
                    <a:pt x="0" y="51"/>
                    <a:pt x="0" y="5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EACEB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3" name="iṡḷiḑê">
              <a:extLst>
                <a:ext uri="{FF2B5EF4-FFF2-40B4-BE49-F238E27FC236}">
                  <a16:creationId xmlns:a16="http://schemas.microsoft.com/office/drawing/2014/main" id="{176E68A2-4034-882B-D837-AD9AAD957DB1}"/>
                </a:ext>
              </a:extLst>
            </p:cNvPr>
            <p:cNvSpPr/>
            <p:nvPr/>
          </p:nvSpPr>
          <p:spPr bwMode="auto">
            <a:xfrm>
              <a:off x="7695019" y="2475021"/>
              <a:ext cx="191627" cy="48864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4" y="0"/>
                </a:cxn>
                <a:cxn ang="0">
                  <a:pos x="2" y="19"/>
                </a:cxn>
                <a:cxn ang="0">
                  <a:pos x="6" y="40"/>
                </a:cxn>
                <a:cxn ang="0">
                  <a:pos x="22" y="51"/>
                </a:cxn>
                <a:cxn ang="0">
                  <a:pos x="19" y="0"/>
                </a:cxn>
              </a:cxnLst>
              <a:rect l="0" t="0" r="r" b="b"/>
              <a:pathLst>
                <a:path w="22" h="56">
                  <a:moveTo>
                    <a:pt x="19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8" y="2"/>
                    <a:pt x="0" y="8"/>
                    <a:pt x="2" y="19"/>
                  </a:cubicBezTo>
                  <a:cubicBezTo>
                    <a:pt x="4" y="28"/>
                    <a:pt x="4" y="29"/>
                    <a:pt x="6" y="40"/>
                  </a:cubicBezTo>
                  <a:cubicBezTo>
                    <a:pt x="9" y="56"/>
                    <a:pt x="22" y="51"/>
                    <a:pt x="22" y="51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EACEB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4" name="ïš1íďe">
              <a:extLst>
                <a:ext uri="{FF2B5EF4-FFF2-40B4-BE49-F238E27FC236}">
                  <a16:creationId xmlns:a16="http://schemas.microsoft.com/office/drawing/2014/main" id="{03B1BAA5-F855-1CE9-666C-AA6CB940B18A}"/>
                </a:ext>
              </a:extLst>
            </p:cNvPr>
            <p:cNvSpPr/>
            <p:nvPr/>
          </p:nvSpPr>
          <p:spPr bwMode="auto">
            <a:xfrm>
              <a:off x="7834481" y="1995954"/>
              <a:ext cx="1053947" cy="1429748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60" y="0"/>
                </a:cxn>
                <a:cxn ang="0">
                  <a:pos x="0" y="1"/>
                </a:cxn>
                <a:cxn ang="0">
                  <a:pos x="0" y="115"/>
                </a:cxn>
                <a:cxn ang="0">
                  <a:pos x="8" y="136"/>
                </a:cxn>
                <a:cxn ang="0">
                  <a:pos x="27" y="155"/>
                </a:cxn>
                <a:cxn ang="0">
                  <a:pos x="47" y="164"/>
                </a:cxn>
                <a:cxn ang="0">
                  <a:pos x="61" y="164"/>
                </a:cxn>
                <a:cxn ang="0">
                  <a:pos x="61" y="164"/>
                </a:cxn>
                <a:cxn ang="0">
                  <a:pos x="73" y="164"/>
                </a:cxn>
                <a:cxn ang="0">
                  <a:pos x="94" y="155"/>
                </a:cxn>
                <a:cxn ang="0">
                  <a:pos x="112" y="136"/>
                </a:cxn>
                <a:cxn ang="0">
                  <a:pos x="121" y="115"/>
                </a:cxn>
                <a:cxn ang="0">
                  <a:pos x="121" y="1"/>
                </a:cxn>
                <a:cxn ang="0">
                  <a:pos x="60" y="0"/>
                </a:cxn>
              </a:cxnLst>
              <a:rect l="0" t="0" r="r" b="b"/>
              <a:pathLst>
                <a:path w="121" h="164">
                  <a:moveTo>
                    <a:pt x="60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23"/>
                    <a:pt x="3" y="130"/>
                    <a:pt x="8" y="136"/>
                  </a:cubicBezTo>
                  <a:cubicBezTo>
                    <a:pt x="27" y="155"/>
                    <a:pt x="27" y="155"/>
                    <a:pt x="27" y="155"/>
                  </a:cubicBezTo>
                  <a:cubicBezTo>
                    <a:pt x="32" y="161"/>
                    <a:pt x="40" y="164"/>
                    <a:pt x="47" y="164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73" y="164"/>
                    <a:pt x="73" y="164"/>
                    <a:pt x="73" y="164"/>
                  </a:cubicBezTo>
                  <a:cubicBezTo>
                    <a:pt x="81" y="164"/>
                    <a:pt x="89" y="161"/>
                    <a:pt x="94" y="155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8" y="130"/>
                    <a:pt x="121" y="123"/>
                    <a:pt x="121" y="115"/>
                  </a:cubicBezTo>
                  <a:cubicBezTo>
                    <a:pt x="121" y="1"/>
                    <a:pt x="121" y="1"/>
                    <a:pt x="121" y="1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rgbClr val="FFE1C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5" name="ïslíde">
              <a:extLst>
                <a:ext uri="{FF2B5EF4-FFF2-40B4-BE49-F238E27FC236}">
                  <a16:creationId xmlns:a16="http://schemas.microsoft.com/office/drawing/2014/main" id="{F4CD25B6-4109-1F93-6CBC-EB2C83CFDA0D}"/>
                </a:ext>
              </a:extLst>
            </p:cNvPr>
            <p:cNvSpPr/>
            <p:nvPr/>
          </p:nvSpPr>
          <p:spPr bwMode="auto">
            <a:xfrm>
              <a:off x="8226251" y="3878154"/>
              <a:ext cx="261890" cy="1542595"/>
            </a:xfrm>
            <a:custGeom>
              <a:avLst/>
              <a:gdLst/>
              <a:ahLst/>
              <a:cxnLst>
                <a:cxn ang="0">
                  <a:pos x="8" y="50"/>
                </a:cxn>
                <a:cxn ang="0">
                  <a:pos x="2" y="177"/>
                </a:cxn>
                <a:cxn ang="0">
                  <a:pos x="28" y="177"/>
                </a:cxn>
                <a:cxn ang="0">
                  <a:pos x="22" y="50"/>
                </a:cxn>
                <a:cxn ang="0">
                  <a:pos x="23" y="42"/>
                </a:cxn>
                <a:cxn ang="0">
                  <a:pos x="30" y="27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0" y="27"/>
                </a:cxn>
                <a:cxn ang="0">
                  <a:pos x="7" y="42"/>
                </a:cxn>
                <a:cxn ang="0">
                  <a:pos x="8" y="50"/>
                </a:cxn>
              </a:cxnLst>
              <a:rect l="0" t="0" r="r" b="b"/>
              <a:pathLst>
                <a:path w="30" h="177">
                  <a:moveTo>
                    <a:pt x="8" y="50"/>
                  </a:moveTo>
                  <a:cubicBezTo>
                    <a:pt x="2" y="177"/>
                    <a:pt x="2" y="177"/>
                    <a:pt x="2" y="177"/>
                  </a:cubicBezTo>
                  <a:cubicBezTo>
                    <a:pt x="28" y="177"/>
                    <a:pt x="28" y="177"/>
                    <a:pt x="28" y="177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47"/>
                    <a:pt x="22" y="43"/>
                    <a:pt x="23" y="42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8" y="45"/>
                    <a:pt x="9" y="47"/>
                    <a:pt x="8" y="5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6" name="iSļïḍè">
              <a:extLst>
                <a:ext uri="{FF2B5EF4-FFF2-40B4-BE49-F238E27FC236}">
                  <a16:creationId xmlns:a16="http://schemas.microsoft.com/office/drawing/2014/main" id="{A4968A93-A048-ECFF-8324-645B3391AA42}"/>
                </a:ext>
              </a:extLst>
            </p:cNvPr>
            <p:cNvSpPr/>
            <p:nvPr/>
          </p:nvSpPr>
          <p:spPr bwMode="auto">
            <a:xfrm>
              <a:off x="8417878" y="3669494"/>
              <a:ext cx="1560693" cy="1751255"/>
            </a:xfrm>
            <a:custGeom>
              <a:avLst/>
              <a:gdLst/>
              <a:ahLst/>
              <a:cxnLst>
                <a:cxn ang="0">
                  <a:pos x="110" y="201"/>
                </a:cxn>
                <a:cxn ang="0">
                  <a:pos x="110" y="147"/>
                </a:cxn>
                <a:cxn ang="0">
                  <a:pos x="113" y="149"/>
                </a:cxn>
                <a:cxn ang="0">
                  <a:pos x="117" y="201"/>
                </a:cxn>
                <a:cxn ang="0">
                  <a:pos x="179" y="201"/>
                </a:cxn>
                <a:cxn ang="0">
                  <a:pos x="175" y="58"/>
                </a:cxn>
                <a:cxn ang="0">
                  <a:pos x="131" y="8"/>
                </a:cxn>
                <a:cxn ang="0">
                  <a:pos x="64" y="0"/>
                </a:cxn>
                <a:cxn ang="0">
                  <a:pos x="0" y="184"/>
                </a:cxn>
                <a:cxn ang="0">
                  <a:pos x="0" y="201"/>
                </a:cxn>
                <a:cxn ang="0">
                  <a:pos x="110" y="201"/>
                </a:cxn>
              </a:cxnLst>
              <a:rect l="0" t="0" r="r" b="b"/>
              <a:pathLst>
                <a:path w="179" h="201">
                  <a:moveTo>
                    <a:pt x="110" y="201"/>
                  </a:moveTo>
                  <a:cubicBezTo>
                    <a:pt x="110" y="147"/>
                    <a:pt x="110" y="147"/>
                    <a:pt x="110" y="147"/>
                  </a:cubicBezTo>
                  <a:cubicBezTo>
                    <a:pt x="110" y="145"/>
                    <a:pt x="113" y="147"/>
                    <a:pt x="113" y="149"/>
                  </a:cubicBezTo>
                  <a:cubicBezTo>
                    <a:pt x="117" y="201"/>
                    <a:pt x="117" y="201"/>
                    <a:pt x="117" y="201"/>
                  </a:cubicBezTo>
                  <a:cubicBezTo>
                    <a:pt x="179" y="201"/>
                    <a:pt x="179" y="201"/>
                    <a:pt x="179" y="201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5" y="29"/>
                    <a:pt x="159" y="14"/>
                    <a:pt x="131" y="8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201"/>
                    <a:pt x="0" y="201"/>
                    <a:pt x="0" y="201"/>
                  </a:cubicBezTo>
                  <a:lnTo>
                    <a:pt x="110" y="201"/>
                  </a:lnTo>
                  <a:close/>
                </a:path>
              </a:pathLst>
            </a:custGeom>
            <a:solidFill>
              <a:srgbClr val="253F59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7" name="ïṡļïḑè">
              <a:extLst>
                <a:ext uri="{FF2B5EF4-FFF2-40B4-BE49-F238E27FC236}">
                  <a16:creationId xmlns:a16="http://schemas.microsoft.com/office/drawing/2014/main" id="{CD61BD81-62A6-9362-4860-0ED3D385EDAD}"/>
                </a:ext>
              </a:extLst>
            </p:cNvPr>
            <p:cNvSpPr/>
            <p:nvPr/>
          </p:nvSpPr>
          <p:spPr bwMode="auto">
            <a:xfrm>
              <a:off x="8417878" y="3625846"/>
              <a:ext cx="645143" cy="1646925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70" y="4"/>
                </a:cxn>
                <a:cxn ang="0">
                  <a:pos x="72" y="5"/>
                </a:cxn>
                <a:cxn ang="0">
                  <a:pos x="73" y="7"/>
                </a:cxn>
                <a:cxn ang="0">
                  <a:pos x="74" y="48"/>
                </a:cxn>
                <a:cxn ang="0">
                  <a:pos x="67" y="56"/>
                </a:cxn>
                <a:cxn ang="0">
                  <a:pos x="45" y="56"/>
                </a:cxn>
                <a:cxn ang="0">
                  <a:pos x="65" y="81"/>
                </a:cxn>
                <a:cxn ang="0">
                  <a:pos x="64" y="96"/>
                </a:cxn>
                <a:cxn ang="0">
                  <a:pos x="0" y="189"/>
                </a:cxn>
                <a:cxn ang="0">
                  <a:pos x="50" y="0"/>
                </a:cxn>
              </a:cxnLst>
              <a:rect l="0" t="0" r="r" b="b"/>
              <a:pathLst>
                <a:path w="74" h="189">
                  <a:moveTo>
                    <a:pt x="50" y="0"/>
                  </a:move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71" y="5"/>
                    <a:pt x="72" y="5"/>
                  </a:cubicBezTo>
                  <a:cubicBezTo>
                    <a:pt x="72" y="6"/>
                    <a:pt x="73" y="7"/>
                    <a:pt x="73" y="7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4" y="55"/>
                    <a:pt x="73" y="56"/>
                    <a:pt x="67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71" y="88"/>
                    <a:pt x="68" y="91"/>
                    <a:pt x="64" y="96"/>
                  </a:cubicBezTo>
                  <a:cubicBezTo>
                    <a:pt x="0" y="189"/>
                    <a:pt x="0" y="189"/>
                    <a:pt x="0" y="189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6D9CB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8" name="íSļïḋé">
              <a:extLst>
                <a:ext uri="{FF2B5EF4-FFF2-40B4-BE49-F238E27FC236}">
                  <a16:creationId xmlns:a16="http://schemas.microsoft.com/office/drawing/2014/main" id="{8B98FA92-9CB2-E38A-8F54-D43DB2EBF948}"/>
                </a:ext>
              </a:extLst>
            </p:cNvPr>
            <p:cNvSpPr/>
            <p:nvPr/>
          </p:nvSpPr>
          <p:spPr bwMode="auto">
            <a:xfrm>
              <a:off x="6753919" y="3669494"/>
              <a:ext cx="1551112" cy="1751255"/>
            </a:xfrm>
            <a:custGeom>
              <a:avLst/>
              <a:gdLst/>
              <a:ahLst/>
              <a:cxnLst>
                <a:cxn ang="0">
                  <a:pos x="116" y="0"/>
                </a:cxn>
                <a:cxn ang="0">
                  <a:pos x="48" y="8"/>
                </a:cxn>
                <a:cxn ang="0">
                  <a:pos x="4" y="58"/>
                </a:cxn>
                <a:cxn ang="0">
                  <a:pos x="0" y="201"/>
                </a:cxn>
                <a:cxn ang="0">
                  <a:pos x="63" y="201"/>
                </a:cxn>
                <a:cxn ang="0">
                  <a:pos x="67" y="149"/>
                </a:cxn>
                <a:cxn ang="0">
                  <a:pos x="70" y="147"/>
                </a:cxn>
                <a:cxn ang="0">
                  <a:pos x="70" y="201"/>
                </a:cxn>
                <a:cxn ang="0">
                  <a:pos x="178" y="201"/>
                </a:cxn>
                <a:cxn ang="0">
                  <a:pos x="178" y="184"/>
                </a:cxn>
                <a:cxn ang="0">
                  <a:pos x="169" y="154"/>
                </a:cxn>
                <a:cxn ang="0">
                  <a:pos x="116" y="0"/>
                </a:cxn>
              </a:cxnLst>
              <a:rect l="0" t="0" r="r" b="b"/>
              <a:pathLst>
                <a:path w="178" h="201">
                  <a:moveTo>
                    <a:pt x="116" y="0"/>
                  </a:moveTo>
                  <a:cubicBezTo>
                    <a:pt x="48" y="8"/>
                    <a:pt x="48" y="8"/>
                    <a:pt x="48" y="8"/>
                  </a:cubicBezTo>
                  <a:cubicBezTo>
                    <a:pt x="21" y="14"/>
                    <a:pt x="4" y="29"/>
                    <a:pt x="4" y="58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7" y="149"/>
                    <a:pt x="67" y="149"/>
                    <a:pt x="67" y="149"/>
                  </a:cubicBezTo>
                  <a:cubicBezTo>
                    <a:pt x="67" y="147"/>
                    <a:pt x="70" y="145"/>
                    <a:pt x="70" y="147"/>
                  </a:cubicBezTo>
                  <a:cubicBezTo>
                    <a:pt x="70" y="201"/>
                    <a:pt x="70" y="201"/>
                    <a:pt x="70" y="201"/>
                  </a:cubicBezTo>
                  <a:cubicBezTo>
                    <a:pt x="178" y="201"/>
                    <a:pt x="178" y="201"/>
                    <a:pt x="178" y="201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78" y="184"/>
                    <a:pt x="172" y="162"/>
                    <a:pt x="169" y="154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3D5F75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49" name="iṡlîḓé">
              <a:extLst>
                <a:ext uri="{FF2B5EF4-FFF2-40B4-BE49-F238E27FC236}">
                  <a16:creationId xmlns:a16="http://schemas.microsoft.com/office/drawing/2014/main" id="{69D5507D-57DE-83E2-F573-B4F612242045}"/>
                </a:ext>
              </a:extLst>
            </p:cNvPr>
            <p:cNvSpPr/>
            <p:nvPr/>
          </p:nvSpPr>
          <p:spPr bwMode="auto">
            <a:xfrm>
              <a:off x="7651371" y="3642879"/>
              <a:ext cx="653660" cy="1629892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5" y="2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0" y="46"/>
                </a:cxn>
                <a:cxn ang="0">
                  <a:pos x="7" y="54"/>
                </a:cxn>
                <a:cxn ang="0">
                  <a:pos x="29" y="54"/>
                </a:cxn>
                <a:cxn ang="0">
                  <a:pos x="9" y="79"/>
                </a:cxn>
                <a:cxn ang="0">
                  <a:pos x="10" y="94"/>
                </a:cxn>
                <a:cxn ang="0">
                  <a:pos x="75" y="187"/>
                </a:cxn>
                <a:cxn ang="0">
                  <a:pos x="24" y="0"/>
                </a:cxn>
              </a:cxnLst>
              <a:rect l="0" t="0" r="r" b="b"/>
              <a:pathLst>
                <a:path w="75" h="187">
                  <a:moveTo>
                    <a:pt x="24" y="0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3" y="3"/>
                    <a:pt x="2" y="4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53"/>
                    <a:pt x="1" y="54"/>
                    <a:pt x="7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3" y="86"/>
                    <a:pt x="6" y="89"/>
                    <a:pt x="10" y="94"/>
                  </a:cubicBezTo>
                  <a:cubicBezTo>
                    <a:pt x="75" y="187"/>
                    <a:pt x="75" y="187"/>
                    <a:pt x="75" y="18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D9CB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0" name="ísļïḓê">
              <a:extLst>
                <a:ext uri="{FF2B5EF4-FFF2-40B4-BE49-F238E27FC236}">
                  <a16:creationId xmlns:a16="http://schemas.microsoft.com/office/drawing/2014/main" id="{257B6FCB-4948-DA39-F26E-75F5E63330E1}"/>
                </a:ext>
              </a:extLst>
            </p:cNvPr>
            <p:cNvSpPr/>
            <p:nvPr/>
          </p:nvSpPr>
          <p:spPr bwMode="auto">
            <a:xfrm>
              <a:off x="7738667" y="1743646"/>
              <a:ext cx="1263672" cy="793122"/>
            </a:xfrm>
            <a:custGeom>
              <a:avLst/>
              <a:gdLst/>
              <a:ahLst/>
              <a:cxnLst>
                <a:cxn ang="0">
                  <a:pos x="130" y="8"/>
                </a:cxn>
                <a:cxn ang="0">
                  <a:pos x="71" y="0"/>
                </a:cxn>
                <a:cxn ang="0">
                  <a:pos x="14" y="8"/>
                </a:cxn>
                <a:cxn ang="0">
                  <a:pos x="1" y="35"/>
                </a:cxn>
                <a:cxn ang="0">
                  <a:pos x="6" y="88"/>
                </a:cxn>
                <a:cxn ang="0">
                  <a:pos x="11" y="90"/>
                </a:cxn>
                <a:cxn ang="0">
                  <a:pos x="16" y="82"/>
                </a:cxn>
                <a:cxn ang="0">
                  <a:pos x="19" y="45"/>
                </a:cxn>
                <a:cxn ang="0">
                  <a:pos x="35" y="36"/>
                </a:cxn>
                <a:cxn ang="0">
                  <a:pos x="49" y="43"/>
                </a:cxn>
                <a:cxn ang="0">
                  <a:pos x="71" y="52"/>
                </a:cxn>
                <a:cxn ang="0">
                  <a:pos x="94" y="43"/>
                </a:cxn>
                <a:cxn ang="0">
                  <a:pos x="108" y="36"/>
                </a:cxn>
                <a:cxn ang="0">
                  <a:pos x="126" y="45"/>
                </a:cxn>
                <a:cxn ang="0">
                  <a:pos x="129" y="82"/>
                </a:cxn>
                <a:cxn ang="0">
                  <a:pos x="134" y="90"/>
                </a:cxn>
                <a:cxn ang="0">
                  <a:pos x="139" y="88"/>
                </a:cxn>
                <a:cxn ang="0">
                  <a:pos x="144" y="35"/>
                </a:cxn>
                <a:cxn ang="0">
                  <a:pos x="130" y="8"/>
                </a:cxn>
              </a:cxnLst>
              <a:rect l="0" t="0" r="r" b="b"/>
              <a:pathLst>
                <a:path w="145" h="91">
                  <a:moveTo>
                    <a:pt x="130" y="8"/>
                  </a:moveTo>
                  <a:cubicBezTo>
                    <a:pt x="110" y="1"/>
                    <a:pt x="71" y="0"/>
                    <a:pt x="71" y="0"/>
                  </a:cubicBezTo>
                  <a:cubicBezTo>
                    <a:pt x="71" y="0"/>
                    <a:pt x="33" y="1"/>
                    <a:pt x="14" y="8"/>
                  </a:cubicBezTo>
                  <a:cubicBezTo>
                    <a:pt x="3" y="12"/>
                    <a:pt x="0" y="28"/>
                    <a:pt x="1" y="35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9" y="91"/>
                    <a:pt x="11" y="90"/>
                  </a:cubicBezTo>
                  <a:cubicBezTo>
                    <a:pt x="13" y="88"/>
                    <a:pt x="15" y="85"/>
                    <a:pt x="16" y="8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0" y="40"/>
                    <a:pt x="26" y="32"/>
                    <a:pt x="35" y="36"/>
                  </a:cubicBezTo>
                  <a:cubicBezTo>
                    <a:pt x="35" y="36"/>
                    <a:pt x="44" y="40"/>
                    <a:pt x="49" y="43"/>
                  </a:cubicBezTo>
                  <a:cubicBezTo>
                    <a:pt x="57" y="48"/>
                    <a:pt x="68" y="53"/>
                    <a:pt x="71" y="52"/>
                  </a:cubicBezTo>
                  <a:cubicBezTo>
                    <a:pt x="75" y="53"/>
                    <a:pt x="85" y="48"/>
                    <a:pt x="94" y="43"/>
                  </a:cubicBezTo>
                  <a:cubicBezTo>
                    <a:pt x="100" y="40"/>
                    <a:pt x="108" y="36"/>
                    <a:pt x="108" y="36"/>
                  </a:cubicBezTo>
                  <a:cubicBezTo>
                    <a:pt x="118" y="32"/>
                    <a:pt x="124" y="40"/>
                    <a:pt x="126" y="45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30" y="85"/>
                    <a:pt x="131" y="88"/>
                    <a:pt x="134" y="90"/>
                  </a:cubicBezTo>
                  <a:cubicBezTo>
                    <a:pt x="136" y="91"/>
                    <a:pt x="138" y="90"/>
                    <a:pt x="139" y="88"/>
                  </a:cubicBezTo>
                  <a:cubicBezTo>
                    <a:pt x="144" y="35"/>
                    <a:pt x="144" y="35"/>
                    <a:pt x="144" y="35"/>
                  </a:cubicBezTo>
                  <a:cubicBezTo>
                    <a:pt x="145" y="28"/>
                    <a:pt x="142" y="12"/>
                    <a:pt x="130" y="8"/>
                  </a:cubicBezTo>
                  <a:close/>
                </a:path>
              </a:pathLst>
            </a:custGeom>
            <a:solidFill>
              <a:srgbClr val="253F59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1" name="iṩḻïdé">
              <a:extLst>
                <a:ext uri="{FF2B5EF4-FFF2-40B4-BE49-F238E27FC236}">
                  <a16:creationId xmlns:a16="http://schemas.microsoft.com/office/drawing/2014/main" id="{EE6491FE-1776-532C-D1F0-ACADB0E32D31}"/>
                </a:ext>
              </a:extLst>
            </p:cNvPr>
            <p:cNvSpPr/>
            <p:nvPr/>
          </p:nvSpPr>
          <p:spPr bwMode="auto">
            <a:xfrm>
              <a:off x="7851514" y="3442736"/>
              <a:ext cx="505681" cy="757990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2" y="4"/>
                </a:cxn>
                <a:cxn ang="0">
                  <a:pos x="0" y="23"/>
                </a:cxn>
                <a:cxn ang="0">
                  <a:pos x="36" y="83"/>
                </a:cxn>
                <a:cxn ang="0">
                  <a:pos x="43" y="83"/>
                </a:cxn>
                <a:cxn ang="0">
                  <a:pos x="58" y="50"/>
                </a:cxn>
                <a:cxn ang="0">
                  <a:pos x="19" y="4"/>
                </a:cxn>
              </a:cxnLst>
              <a:rect l="0" t="0" r="r" b="b"/>
              <a:pathLst>
                <a:path w="58" h="87">
                  <a:moveTo>
                    <a:pt x="19" y="4"/>
                  </a:moveTo>
                  <a:cubicBezTo>
                    <a:pt x="16" y="0"/>
                    <a:pt x="14" y="0"/>
                    <a:pt x="12" y="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6" y="83"/>
                    <a:pt x="36" y="83"/>
                    <a:pt x="36" y="83"/>
                  </a:cubicBezTo>
                  <a:cubicBezTo>
                    <a:pt x="38" y="87"/>
                    <a:pt x="40" y="87"/>
                    <a:pt x="43" y="83"/>
                  </a:cubicBezTo>
                  <a:cubicBezTo>
                    <a:pt x="58" y="50"/>
                    <a:pt x="58" y="50"/>
                    <a:pt x="58" y="50"/>
                  </a:cubicBezTo>
                  <a:lnTo>
                    <a:pt x="19" y="4"/>
                  </a:lnTo>
                  <a:close/>
                </a:path>
              </a:pathLst>
            </a:custGeom>
            <a:solidFill>
              <a:srgbClr val="0EB3BF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2" name="íṡḻíde">
              <a:extLst>
                <a:ext uri="{FF2B5EF4-FFF2-40B4-BE49-F238E27FC236}">
                  <a16:creationId xmlns:a16="http://schemas.microsoft.com/office/drawing/2014/main" id="{5B64183C-8A73-F3C2-D5D8-EB30F157A990}"/>
                </a:ext>
              </a:extLst>
            </p:cNvPr>
            <p:cNvSpPr/>
            <p:nvPr/>
          </p:nvSpPr>
          <p:spPr bwMode="auto">
            <a:xfrm>
              <a:off x="8357196" y="3442736"/>
              <a:ext cx="505681" cy="757990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6" y="4"/>
                </a:cxn>
                <a:cxn ang="0">
                  <a:pos x="58" y="23"/>
                </a:cxn>
                <a:cxn ang="0">
                  <a:pos x="22" y="83"/>
                </a:cxn>
                <a:cxn ang="0">
                  <a:pos x="16" y="83"/>
                </a:cxn>
                <a:cxn ang="0">
                  <a:pos x="0" y="50"/>
                </a:cxn>
                <a:cxn ang="0">
                  <a:pos x="40" y="4"/>
                </a:cxn>
              </a:cxnLst>
              <a:rect l="0" t="0" r="r" b="b"/>
              <a:pathLst>
                <a:path w="58" h="87">
                  <a:moveTo>
                    <a:pt x="40" y="4"/>
                  </a:moveTo>
                  <a:cubicBezTo>
                    <a:pt x="43" y="0"/>
                    <a:pt x="44" y="0"/>
                    <a:pt x="46" y="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0" y="87"/>
                    <a:pt x="18" y="87"/>
                    <a:pt x="16" y="83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40" y="4"/>
                  </a:lnTo>
                  <a:close/>
                </a:path>
              </a:pathLst>
            </a:custGeom>
            <a:solidFill>
              <a:srgbClr val="0EB3BF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3" name="iSlîdê">
              <a:extLst>
                <a:ext uri="{FF2B5EF4-FFF2-40B4-BE49-F238E27FC236}">
                  <a16:creationId xmlns:a16="http://schemas.microsoft.com/office/drawing/2014/main" id="{31C39A44-4802-B042-2922-8AAC237DB252}"/>
                </a:ext>
              </a:extLst>
            </p:cNvPr>
            <p:cNvSpPr/>
            <p:nvPr/>
          </p:nvSpPr>
          <p:spPr bwMode="auto">
            <a:xfrm>
              <a:off x="4051982" y="3294757"/>
              <a:ext cx="4069939" cy="2841398"/>
            </a:xfrm>
            <a:custGeom>
              <a:avLst/>
              <a:gdLst/>
              <a:ahLst/>
              <a:cxnLst>
                <a:cxn ang="0">
                  <a:pos x="70" y="326"/>
                </a:cxn>
                <a:cxn ang="0">
                  <a:pos x="81" y="234"/>
                </a:cxn>
                <a:cxn ang="0">
                  <a:pos x="86" y="230"/>
                </a:cxn>
                <a:cxn ang="0">
                  <a:pos x="90" y="235"/>
                </a:cxn>
                <a:cxn ang="0">
                  <a:pos x="90" y="326"/>
                </a:cxn>
                <a:cxn ang="0">
                  <a:pos x="377" y="326"/>
                </a:cxn>
                <a:cxn ang="0">
                  <a:pos x="377" y="235"/>
                </a:cxn>
                <a:cxn ang="0">
                  <a:pos x="382" y="230"/>
                </a:cxn>
                <a:cxn ang="0">
                  <a:pos x="389" y="236"/>
                </a:cxn>
                <a:cxn ang="0">
                  <a:pos x="398" y="326"/>
                </a:cxn>
                <a:cxn ang="0">
                  <a:pos x="467" y="326"/>
                </a:cxn>
                <a:cxn ang="0">
                  <a:pos x="456" y="132"/>
                </a:cxn>
                <a:cxn ang="0">
                  <a:pos x="401" y="79"/>
                </a:cxn>
                <a:cxn ang="0">
                  <a:pos x="300" y="64"/>
                </a:cxn>
                <a:cxn ang="0">
                  <a:pos x="284" y="44"/>
                </a:cxn>
                <a:cxn ang="0">
                  <a:pos x="282" y="0"/>
                </a:cxn>
                <a:cxn ang="0">
                  <a:pos x="230" y="0"/>
                </a:cxn>
                <a:cxn ang="0">
                  <a:pos x="184" y="0"/>
                </a:cxn>
                <a:cxn ang="0">
                  <a:pos x="182" y="46"/>
                </a:cxn>
                <a:cxn ang="0">
                  <a:pos x="166" y="64"/>
                </a:cxn>
                <a:cxn ang="0">
                  <a:pos x="66" y="79"/>
                </a:cxn>
                <a:cxn ang="0">
                  <a:pos x="11" y="132"/>
                </a:cxn>
                <a:cxn ang="0">
                  <a:pos x="0" y="326"/>
                </a:cxn>
                <a:cxn ang="0">
                  <a:pos x="70" y="326"/>
                </a:cxn>
              </a:cxnLst>
              <a:rect l="0" t="0" r="r" b="b"/>
              <a:pathLst>
                <a:path w="467" h="326">
                  <a:moveTo>
                    <a:pt x="70" y="326"/>
                  </a:moveTo>
                  <a:cubicBezTo>
                    <a:pt x="81" y="234"/>
                    <a:pt x="81" y="234"/>
                    <a:pt x="81" y="234"/>
                  </a:cubicBezTo>
                  <a:cubicBezTo>
                    <a:pt x="81" y="232"/>
                    <a:pt x="83" y="230"/>
                    <a:pt x="86" y="230"/>
                  </a:cubicBezTo>
                  <a:cubicBezTo>
                    <a:pt x="88" y="230"/>
                    <a:pt x="90" y="232"/>
                    <a:pt x="90" y="235"/>
                  </a:cubicBezTo>
                  <a:cubicBezTo>
                    <a:pt x="90" y="326"/>
                    <a:pt x="90" y="326"/>
                    <a:pt x="90" y="326"/>
                  </a:cubicBezTo>
                  <a:cubicBezTo>
                    <a:pt x="377" y="326"/>
                    <a:pt x="377" y="326"/>
                    <a:pt x="377" y="326"/>
                  </a:cubicBezTo>
                  <a:cubicBezTo>
                    <a:pt x="377" y="235"/>
                    <a:pt x="377" y="235"/>
                    <a:pt x="377" y="235"/>
                  </a:cubicBezTo>
                  <a:cubicBezTo>
                    <a:pt x="377" y="232"/>
                    <a:pt x="379" y="230"/>
                    <a:pt x="382" y="230"/>
                  </a:cubicBezTo>
                  <a:cubicBezTo>
                    <a:pt x="384" y="230"/>
                    <a:pt x="388" y="230"/>
                    <a:pt x="389" y="236"/>
                  </a:cubicBezTo>
                  <a:cubicBezTo>
                    <a:pt x="398" y="326"/>
                    <a:pt x="398" y="326"/>
                    <a:pt x="398" y="326"/>
                  </a:cubicBezTo>
                  <a:cubicBezTo>
                    <a:pt x="467" y="326"/>
                    <a:pt x="467" y="326"/>
                    <a:pt x="467" y="326"/>
                  </a:cubicBezTo>
                  <a:cubicBezTo>
                    <a:pt x="456" y="132"/>
                    <a:pt x="456" y="132"/>
                    <a:pt x="456" y="132"/>
                  </a:cubicBezTo>
                  <a:cubicBezTo>
                    <a:pt x="451" y="106"/>
                    <a:pt x="429" y="85"/>
                    <a:pt x="401" y="79"/>
                  </a:cubicBezTo>
                  <a:cubicBezTo>
                    <a:pt x="300" y="64"/>
                    <a:pt x="300" y="64"/>
                    <a:pt x="300" y="64"/>
                  </a:cubicBezTo>
                  <a:cubicBezTo>
                    <a:pt x="291" y="63"/>
                    <a:pt x="284" y="54"/>
                    <a:pt x="284" y="44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2" y="55"/>
                    <a:pt x="175" y="63"/>
                    <a:pt x="166" y="64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38" y="85"/>
                    <a:pt x="16" y="106"/>
                    <a:pt x="11" y="132"/>
                  </a:cubicBezTo>
                  <a:cubicBezTo>
                    <a:pt x="0" y="326"/>
                    <a:pt x="0" y="326"/>
                    <a:pt x="0" y="326"/>
                  </a:cubicBezTo>
                  <a:lnTo>
                    <a:pt x="70" y="326"/>
                  </a:lnTo>
                  <a:close/>
                </a:path>
              </a:pathLst>
            </a:custGeom>
            <a:solidFill>
              <a:srgbClr val="FFE1C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4" name="íSḻîḍê">
              <a:extLst>
                <a:ext uri="{FF2B5EF4-FFF2-40B4-BE49-F238E27FC236}">
                  <a16:creationId xmlns:a16="http://schemas.microsoft.com/office/drawing/2014/main" id="{08CA10F7-C7F9-5AAF-0D4D-34ECF9152F9C}"/>
                </a:ext>
              </a:extLst>
            </p:cNvPr>
            <p:cNvSpPr/>
            <p:nvPr/>
          </p:nvSpPr>
          <p:spPr bwMode="auto">
            <a:xfrm>
              <a:off x="5315654" y="3695044"/>
              <a:ext cx="1542595" cy="2441111"/>
            </a:xfrm>
            <a:custGeom>
              <a:avLst/>
              <a:gdLst/>
              <a:ahLst/>
              <a:cxnLst>
                <a:cxn ang="0">
                  <a:pos x="144" y="280"/>
                </a:cxn>
                <a:cxn ang="0">
                  <a:pos x="177" y="20"/>
                </a:cxn>
                <a:cxn ang="0">
                  <a:pos x="158" y="18"/>
                </a:cxn>
                <a:cxn ang="0">
                  <a:pos x="142" y="0"/>
                </a:cxn>
                <a:cxn ang="0">
                  <a:pos x="89" y="52"/>
                </a:cxn>
                <a:cxn ang="0">
                  <a:pos x="35" y="0"/>
                </a:cxn>
                <a:cxn ang="0">
                  <a:pos x="19" y="18"/>
                </a:cxn>
                <a:cxn ang="0">
                  <a:pos x="0" y="20"/>
                </a:cxn>
                <a:cxn ang="0">
                  <a:pos x="45" y="280"/>
                </a:cxn>
                <a:cxn ang="0">
                  <a:pos x="144" y="280"/>
                </a:cxn>
              </a:cxnLst>
              <a:rect l="0" t="0" r="r" b="b"/>
              <a:pathLst>
                <a:path w="177" h="280">
                  <a:moveTo>
                    <a:pt x="144" y="280"/>
                  </a:moveTo>
                  <a:cubicBezTo>
                    <a:pt x="177" y="20"/>
                    <a:pt x="177" y="20"/>
                    <a:pt x="177" y="20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49" y="17"/>
                    <a:pt x="142" y="9"/>
                    <a:pt x="142" y="0"/>
                  </a:cubicBezTo>
                  <a:cubicBezTo>
                    <a:pt x="89" y="52"/>
                    <a:pt x="89" y="52"/>
                    <a:pt x="89" y="5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9"/>
                    <a:pt x="28" y="17"/>
                    <a:pt x="19" y="18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5" y="280"/>
                    <a:pt x="45" y="280"/>
                    <a:pt x="45" y="280"/>
                  </a:cubicBezTo>
                  <a:lnTo>
                    <a:pt x="144" y="280"/>
                  </a:lnTo>
                  <a:close/>
                </a:path>
              </a:pathLst>
            </a:custGeom>
            <a:solidFill>
              <a:srgbClr val="DBDBD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5" name="ïṩliḍè">
              <a:extLst>
                <a:ext uri="{FF2B5EF4-FFF2-40B4-BE49-F238E27FC236}">
                  <a16:creationId xmlns:a16="http://schemas.microsoft.com/office/drawing/2014/main" id="{98478EDF-3E80-0530-D548-F69C05F2B5EA}"/>
                </a:ext>
              </a:extLst>
            </p:cNvPr>
            <p:cNvSpPr/>
            <p:nvPr/>
          </p:nvSpPr>
          <p:spPr bwMode="auto">
            <a:xfrm>
              <a:off x="5646743" y="3294757"/>
              <a:ext cx="871901" cy="400287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100" y="29"/>
                </a:cxn>
                <a:cxn ang="0">
                  <a:pos x="99" y="0"/>
                </a:cxn>
                <a:cxn ang="0">
                  <a:pos x="47" y="0"/>
                </a:cxn>
                <a:cxn ang="0">
                  <a:pos x="1" y="0"/>
                </a:cxn>
                <a:cxn ang="0">
                  <a:pos x="0" y="27"/>
                </a:cxn>
                <a:cxn ang="0">
                  <a:pos x="8" y="35"/>
                </a:cxn>
                <a:cxn ang="0">
                  <a:pos x="34" y="46"/>
                </a:cxn>
                <a:cxn ang="0">
                  <a:pos x="51" y="46"/>
                </a:cxn>
                <a:cxn ang="0">
                  <a:pos x="51" y="46"/>
                </a:cxn>
                <a:cxn ang="0">
                  <a:pos x="68" y="46"/>
                </a:cxn>
                <a:cxn ang="0">
                  <a:pos x="94" y="35"/>
                </a:cxn>
              </a:cxnLst>
              <a:rect l="0" t="0" r="r" b="b"/>
              <a:pathLst>
                <a:path w="100" h="46">
                  <a:moveTo>
                    <a:pt x="94" y="35"/>
                  </a:moveTo>
                  <a:cubicBezTo>
                    <a:pt x="100" y="29"/>
                    <a:pt x="100" y="29"/>
                    <a:pt x="100" y="29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5" y="42"/>
                    <a:pt x="24" y="46"/>
                    <a:pt x="34" y="46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78" y="46"/>
                    <a:pt x="87" y="42"/>
                    <a:pt x="94" y="35"/>
                  </a:cubicBezTo>
                  <a:close/>
                </a:path>
              </a:pathLst>
            </a:custGeom>
            <a:solidFill>
              <a:srgbClr val="EACEB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6" name="ï$ļîḓe">
              <a:extLst>
                <a:ext uri="{FF2B5EF4-FFF2-40B4-BE49-F238E27FC236}">
                  <a16:creationId xmlns:a16="http://schemas.microsoft.com/office/drawing/2014/main" id="{0C187FAF-E123-2E38-0429-BFEA42DDDA28}"/>
                </a:ext>
              </a:extLst>
            </p:cNvPr>
            <p:cNvSpPr/>
            <p:nvPr/>
          </p:nvSpPr>
          <p:spPr bwMode="auto">
            <a:xfrm>
              <a:off x="6710271" y="2345141"/>
              <a:ext cx="243791" cy="62704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0" y="1"/>
                </a:cxn>
                <a:cxn ang="0">
                  <a:pos x="25" y="24"/>
                </a:cxn>
                <a:cxn ang="0">
                  <a:pos x="20" y="52"/>
                </a:cxn>
                <a:cxn ang="0">
                  <a:pos x="0" y="66"/>
                </a:cxn>
                <a:cxn ang="0">
                  <a:pos x="4" y="0"/>
                </a:cxn>
              </a:cxnLst>
              <a:rect l="0" t="0" r="r" b="b"/>
              <a:pathLst>
                <a:path w="28" h="72">
                  <a:moveTo>
                    <a:pt x="4" y="0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8" y="3"/>
                    <a:pt x="28" y="11"/>
                    <a:pt x="25" y="24"/>
                  </a:cubicBezTo>
                  <a:cubicBezTo>
                    <a:pt x="24" y="36"/>
                    <a:pt x="23" y="37"/>
                    <a:pt x="20" y="52"/>
                  </a:cubicBezTo>
                  <a:cubicBezTo>
                    <a:pt x="17" y="72"/>
                    <a:pt x="0" y="66"/>
                    <a:pt x="0" y="66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EACEB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7" name="îṥḻiḍê">
              <a:extLst>
                <a:ext uri="{FF2B5EF4-FFF2-40B4-BE49-F238E27FC236}">
                  <a16:creationId xmlns:a16="http://schemas.microsoft.com/office/drawing/2014/main" id="{1641004B-AE67-0B5A-C119-52F998B905DE}"/>
                </a:ext>
              </a:extLst>
            </p:cNvPr>
            <p:cNvSpPr/>
            <p:nvPr/>
          </p:nvSpPr>
          <p:spPr bwMode="auto">
            <a:xfrm>
              <a:off x="5236874" y="2345141"/>
              <a:ext cx="243791" cy="627045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8" y="1"/>
                </a:cxn>
                <a:cxn ang="0">
                  <a:pos x="2" y="24"/>
                </a:cxn>
                <a:cxn ang="0">
                  <a:pos x="8" y="52"/>
                </a:cxn>
                <a:cxn ang="0">
                  <a:pos x="28" y="66"/>
                </a:cxn>
                <a:cxn ang="0">
                  <a:pos x="24" y="0"/>
                </a:cxn>
              </a:cxnLst>
              <a:rect l="0" t="0" r="r" b="b"/>
              <a:pathLst>
                <a:path w="28" h="72">
                  <a:moveTo>
                    <a:pt x="24" y="0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9" y="3"/>
                    <a:pt x="0" y="11"/>
                    <a:pt x="2" y="24"/>
                  </a:cubicBezTo>
                  <a:cubicBezTo>
                    <a:pt x="4" y="36"/>
                    <a:pt x="5" y="37"/>
                    <a:pt x="8" y="52"/>
                  </a:cubicBezTo>
                  <a:cubicBezTo>
                    <a:pt x="11" y="72"/>
                    <a:pt x="28" y="66"/>
                    <a:pt x="28" y="66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ACEBB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8" name="ïṧliḍé">
              <a:extLst>
                <a:ext uri="{FF2B5EF4-FFF2-40B4-BE49-F238E27FC236}">
                  <a16:creationId xmlns:a16="http://schemas.microsoft.com/office/drawing/2014/main" id="{49680B38-E47C-0EDB-9F57-A9FC8311DC7D}"/>
                </a:ext>
              </a:extLst>
            </p:cNvPr>
            <p:cNvSpPr/>
            <p:nvPr/>
          </p:nvSpPr>
          <p:spPr bwMode="auto">
            <a:xfrm>
              <a:off x="5411467" y="1734064"/>
              <a:ext cx="1359485" cy="1831099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78" y="0"/>
                </a:cxn>
                <a:cxn ang="0">
                  <a:pos x="0" y="0"/>
                </a:cxn>
                <a:cxn ang="0">
                  <a:pos x="0" y="148"/>
                </a:cxn>
                <a:cxn ang="0">
                  <a:pos x="11" y="174"/>
                </a:cxn>
                <a:cxn ang="0">
                  <a:pos x="35" y="199"/>
                </a:cxn>
                <a:cxn ang="0">
                  <a:pos x="61" y="210"/>
                </a:cxn>
                <a:cxn ang="0">
                  <a:pos x="78" y="210"/>
                </a:cxn>
                <a:cxn ang="0">
                  <a:pos x="78" y="210"/>
                </a:cxn>
                <a:cxn ang="0">
                  <a:pos x="95" y="210"/>
                </a:cxn>
                <a:cxn ang="0">
                  <a:pos x="121" y="199"/>
                </a:cxn>
                <a:cxn ang="0">
                  <a:pos x="145" y="174"/>
                </a:cxn>
                <a:cxn ang="0">
                  <a:pos x="156" y="148"/>
                </a:cxn>
                <a:cxn ang="0">
                  <a:pos x="156" y="0"/>
                </a:cxn>
                <a:cxn ang="0">
                  <a:pos x="78" y="0"/>
                </a:cxn>
              </a:cxnLst>
              <a:rect l="0" t="0" r="r" b="b"/>
              <a:pathLst>
                <a:path w="156" h="210">
                  <a:moveTo>
                    <a:pt x="78" y="0"/>
                  </a:moveTo>
                  <a:cubicBezTo>
                    <a:pt x="78" y="0"/>
                    <a:pt x="78" y="0"/>
                    <a:pt x="7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8"/>
                    <a:pt x="4" y="167"/>
                    <a:pt x="11" y="174"/>
                  </a:cubicBezTo>
                  <a:cubicBezTo>
                    <a:pt x="35" y="199"/>
                    <a:pt x="35" y="199"/>
                    <a:pt x="35" y="199"/>
                  </a:cubicBezTo>
                  <a:cubicBezTo>
                    <a:pt x="42" y="206"/>
                    <a:pt x="51" y="210"/>
                    <a:pt x="61" y="210"/>
                  </a:cubicBezTo>
                  <a:cubicBezTo>
                    <a:pt x="78" y="210"/>
                    <a:pt x="78" y="210"/>
                    <a:pt x="78" y="210"/>
                  </a:cubicBezTo>
                  <a:cubicBezTo>
                    <a:pt x="78" y="210"/>
                    <a:pt x="78" y="210"/>
                    <a:pt x="78" y="210"/>
                  </a:cubicBezTo>
                  <a:cubicBezTo>
                    <a:pt x="95" y="210"/>
                    <a:pt x="95" y="210"/>
                    <a:pt x="95" y="210"/>
                  </a:cubicBezTo>
                  <a:cubicBezTo>
                    <a:pt x="105" y="210"/>
                    <a:pt x="114" y="206"/>
                    <a:pt x="121" y="199"/>
                  </a:cubicBezTo>
                  <a:cubicBezTo>
                    <a:pt x="145" y="174"/>
                    <a:pt x="145" y="174"/>
                    <a:pt x="145" y="174"/>
                  </a:cubicBezTo>
                  <a:cubicBezTo>
                    <a:pt x="152" y="167"/>
                    <a:pt x="156" y="158"/>
                    <a:pt x="156" y="148"/>
                  </a:cubicBezTo>
                  <a:cubicBezTo>
                    <a:pt x="156" y="0"/>
                    <a:pt x="156" y="0"/>
                    <a:pt x="156" y="0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FFE1CC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59" name="íṧḻîḍê">
              <a:extLst>
                <a:ext uri="{FF2B5EF4-FFF2-40B4-BE49-F238E27FC236}">
                  <a16:creationId xmlns:a16="http://schemas.microsoft.com/office/drawing/2014/main" id="{108B0F38-3C15-C960-7DF0-BA549FBDBE5A}"/>
                </a:ext>
              </a:extLst>
            </p:cNvPr>
            <p:cNvSpPr/>
            <p:nvPr/>
          </p:nvSpPr>
          <p:spPr bwMode="auto">
            <a:xfrm>
              <a:off x="5149577" y="1202833"/>
              <a:ext cx="1821518" cy="1342452"/>
            </a:xfrm>
            <a:custGeom>
              <a:avLst/>
              <a:gdLst/>
              <a:ahLst/>
              <a:cxnLst>
                <a:cxn ang="0">
                  <a:pos x="30" y="151"/>
                </a:cxn>
                <a:cxn ang="0">
                  <a:pos x="30" y="100"/>
                </a:cxn>
                <a:cxn ang="0">
                  <a:pos x="62" y="63"/>
                </a:cxn>
                <a:cxn ang="0">
                  <a:pos x="100" y="63"/>
                </a:cxn>
                <a:cxn ang="0">
                  <a:pos x="110" y="85"/>
                </a:cxn>
                <a:cxn ang="0">
                  <a:pos x="169" y="63"/>
                </a:cxn>
                <a:cxn ang="0">
                  <a:pos x="186" y="78"/>
                </a:cxn>
                <a:cxn ang="0">
                  <a:pos x="186" y="150"/>
                </a:cxn>
                <a:cxn ang="0">
                  <a:pos x="201" y="128"/>
                </a:cxn>
                <a:cxn ang="0">
                  <a:pos x="209" y="28"/>
                </a:cxn>
                <a:cxn ang="0">
                  <a:pos x="186" y="0"/>
                </a:cxn>
                <a:cxn ang="0">
                  <a:pos x="143" y="0"/>
                </a:cxn>
                <a:cxn ang="0">
                  <a:pos x="84" y="0"/>
                </a:cxn>
                <a:cxn ang="0">
                  <a:pos x="8" y="75"/>
                </a:cxn>
                <a:cxn ang="0">
                  <a:pos x="17" y="132"/>
                </a:cxn>
                <a:cxn ang="0">
                  <a:pos x="30" y="151"/>
                </a:cxn>
              </a:cxnLst>
              <a:rect l="0" t="0" r="r" b="b"/>
              <a:pathLst>
                <a:path w="209" h="154">
                  <a:moveTo>
                    <a:pt x="30" y="151"/>
                  </a:moveTo>
                  <a:cubicBezTo>
                    <a:pt x="30" y="100"/>
                    <a:pt x="30" y="100"/>
                    <a:pt x="30" y="100"/>
                  </a:cubicBezTo>
                  <a:cubicBezTo>
                    <a:pt x="30" y="82"/>
                    <a:pt x="42" y="64"/>
                    <a:pt x="62" y="63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110" y="67"/>
                    <a:pt x="100" y="89"/>
                    <a:pt x="110" y="85"/>
                  </a:cubicBezTo>
                  <a:cubicBezTo>
                    <a:pt x="169" y="63"/>
                    <a:pt x="169" y="63"/>
                    <a:pt x="169" y="63"/>
                  </a:cubicBezTo>
                  <a:cubicBezTo>
                    <a:pt x="180" y="61"/>
                    <a:pt x="186" y="70"/>
                    <a:pt x="186" y="78"/>
                  </a:cubicBezTo>
                  <a:cubicBezTo>
                    <a:pt x="186" y="150"/>
                    <a:pt x="186" y="150"/>
                    <a:pt x="186" y="150"/>
                  </a:cubicBezTo>
                  <a:cubicBezTo>
                    <a:pt x="186" y="153"/>
                    <a:pt x="197" y="145"/>
                    <a:pt x="201" y="128"/>
                  </a:cubicBezTo>
                  <a:cubicBezTo>
                    <a:pt x="209" y="28"/>
                    <a:pt x="209" y="28"/>
                    <a:pt x="209" y="28"/>
                  </a:cubicBezTo>
                  <a:cubicBezTo>
                    <a:pt x="209" y="14"/>
                    <a:pt x="205" y="0"/>
                    <a:pt x="186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36" y="0"/>
                    <a:pt x="0" y="23"/>
                    <a:pt x="8" y="75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9" y="145"/>
                    <a:pt x="30" y="154"/>
                    <a:pt x="30" y="151"/>
                  </a:cubicBezTo>
                  <a:close/>
                </a:path>
              </a:pathLst>
            </a:custGeom>
            <a:solidFill>
              <a:srgbClr val="253F59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60" name="iṥ1iďé">
              <a:extLst>
                <a:ext uri="{FF2B5EF4-FFF2-40B4-BE49-F238E27FC236}">
                  <a16:creationId xmlns:a16="http://schemas.microsoft.com/office/drawing/2014/main" id="{CB517BF3-5A88-78AC-A76B-3F23AE35112F}"/>
                </a:ext>
              </a:extLst>
            </p:cNvPr>
            <p:cNvSpPr/>
            <p:nvPr/>
          </p:nvSpPr>
          <p:spPr bwMode="auto">
            <a:xfrm>
              <a:off x="5917149" y="4148560"/>
              <a:ext cx="339605" cy="1987595"/>
            </a:xfrm>
            <a:custGeom>
              <a:avLst/>
              <a:gdLst/>
              <a:ahLst/>
              <a:cxnLst>
                <a:cxn ang="0">
                  <a:pos x="11" y="65"/>
                </a:cxn>
                <a:cxn ang="0">
                  <a:pos x="3" y="228"/>
                </a:cxn>
                <a:cxn ang="0">
                  <a:pos x="37" y="228"/>
                </a:cxn>
                <a:cxn ang="0">
                  <a:pos x="28" y="64"/>
                </a:cxn>
                <a:cxn ang="0">
                  <a:pos x="30" y="54"/>
                </a:cxn>
                <a:cxn ang="0">
                  <a:pos x="39" y="35"/>
                </a:cxn>
                <a:cxn ang="0">
                  <a:pos x="20" y="1"/>
                </a:cxn>
                <a:cxn ang="0">
                  <a:pos x="20" y="0"/>
                </a:cxn>
                <a:cxn ang="0">
                  <a:pos x="20" y="1"/>
                </a:cxn>
                <a:cxn ang="0">
                  <a:pos x="19" y="0"/>
                </a:cxn>
                <a:cxn ang="0">
                  <a:pos x="19" y="1"/>
                </a:cxn>
                <a:cxn ang="0">
                  <a:pos x="0" y="35"/>
                </a:cxn>
                <a:cxn ang="0">
                  <a:pos x="10" y="55"/>
                </a:cxn>
                <a:cxn ang="0">
                  <a:pos x="11" y="65"/>
                </a:cxn>
              </a:cxnLst>
              <a:rect l="0" t="0" r="r" b="b"/>
              <a:pathLst>
                <a:path w="39" h="228">
                  <a:moveTo>
                    <a:pt x="11" y="65"/>
                  </a:moveTo>
                  <a:cubicBezTo>
                    <a:pt x="3" y="228"/>
                    <a:pt x="3" y="228"/>
                    <a:pt x="3" y="228"/>
                  </a:cubicBezTo>
                  <a:cubicBezTo>
                    <a:pt x="37" y="228"/>
                    <a:pt x="37" y="228"/>
                    <a:pt x="37" y="228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8" y="61"/>
                    <a:pt x="29" y="56"/>
                    <a:pt x="30" y="54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11" y="58"/>
                    <a:pt x="11" y="61"/>
                    <a:pt x="11" y="65"/>
                  </a:cubicBezTo>
                  <a:close/>
                </a:path>
              </a:pathLst>
            </a:custGeom>
            <a:solidFill>
              <a:srgbClr val="D8562E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61" name="í$ḻîḑê">
              <a:extLst>
                <a:ext uri="{FF2B5EF4-FFF2-40B4-BE49-F238E27FC236}">
                  <a16:creationId xmlns:a16="http://schemas.microsoft.com/office/drawing/2014/main" id="{A8FDF0C1-4A44-72B7-6DCB-51FBE2EB0DA8}"/>
                </a:ext>
              </a:extLst>
            </p:cNvPr>
            <p:cNvSpPr/>
            <p:nvPr/>
          </p:nvSpPr>
          <p:spPr bwMode="auto">
            <a:xfrm>
              <a:off x="6169457" y="3887736"/>
              <a:ext cx="2004628" cy="2248420"/>
            </a:xfrm>
            <a:custGeom>
              <a:avLst/>
              <a:gdLst/>
              <a:ahLst/>
              <a:cxnLst>
                <a:cxn ang="0">
                  <a:pos x="141" y="258"/>
                </a:cxn>
                <a:cxn ang="0">
                  <a:pos x="141" y="189"/>
                </a:cxn>
                <a:cxn ang="0">
                  <a:pos x="145" y="191"/>
                </a:cxn>
                <a:cxn ang="0">
                  <a:pos x="150" y="258"/>
                </a:cxn>
                <a:cxn ang="0">
                  <a:pos x="230" y="258"/>
                </a:cxn>
                <a:cxn ang="0">
                  <a:pos x="225" y="74"/>
                </a:cxn>
                <a:cxn ang="0">
                  <a:pos x="169" y="10"/>
                </a:cxn>
                <a:cxn ang="0">
                  <a:pos x="81" y="0"/>
                </a:cxn>
                <a:cxn ang="0">
                  <a:pos x="0" y="236"/>
                </a:cxn>
                <a:cxn ang="0">
                  <a:pos x="0" y="258"/>
                </a:cxn>
                <a:cxn ang="0">
                  <a:pos x="141" y="258"/>
                </a:cxn>
              </a:cxnLst>
              <a:rect l="0" t="0" r="r" b="b"/>
              <a:pathLst>
                <a:path w="230" h="258">
                  <a:moveTo>
                    <a:pt x="141" y="258"/>
                  </a:moveTo>
                  <a:cubicBezTo>
                    <a:pt x="141" y="189"/>
                    <a:pt x="141" y="189"/>
                    <a:pt x="141" y="189"/>
                  </a:cubicBezTo>
                  <a:cubicBezTo>
                    <a:pt x="141" y="186"/>
                    <a:pt x="145" y="188"/>
                    <a:pt x="145" y="191"/>
                  </a:cubicBezTo>
                  <a:cubicBezTo>
                    <a:pt x="150" y="258"/>
                    <a:pt x="150" y="258"/>
                    <a:pt x="150" y="258"/>
                  </a:cubicBezTo>
                  <a:cubicBezTo>
                    <a:pt x="230" y="258"/>
                    <a:pt x="230" y="258"/>
                    <a:pt x="230" y="258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25" y="37"/>
                    <a:pt x="204" y="17"/>
                    <a:pt x="169" y="1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58"/>
                    <a:pt x="0" y="258"/>
                    <a:pt x="0" y="258"/>
                  </a:cubicBezTo>
                  <a:lnTo>
                    <a:pt x="141" y="258"/>
                  </a:lnTo>
                  <a:close/>
                </a:path>
              </a:pathLst>
            </a:custGeom>
            <a:solidFill>
              <a:srgbClr val="0EB3BF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62" name="îṥľidé">
              <a:extLst>
                <a:ext uri="{FF2B5EF4-FFF2-40B4-BE49-F238E27FC236}">
                  <a16:creationId xmlns:a16="http://schemas.microsoft.com/office/drawing/2014/main" id="{EE04FEAE-2117-71DA-B67A-FE092C8E9820}"/>
                </a:ext>
              </a:extLst>
            </p:cNvPr>
            <p:cNvSpPr/>
            <p:nvPr/>
          </p:nvSpPr>
          <p:spPr bwMode="auto">
            <a:xfrm>
              <a:off x="6169457" y="3834506"/>
              <a:ext cx="819737" cy="2108958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90" y="5"/>
                </a:cxn>
                <a:cxn ang="0">
                  <a:pos x="92" y="6"/>
                </a:cxn>
                <a:cxn ang="0">
                  <a:pos x="93" y="8"/>
                </a:cxn>
                <a:cxn ang="0">
                  <a:pos x="94" y="61"/>
                </a:cxn>
                <a:cxn ang="0">
                  <a:pos x="85" y="71"/>
                </a:cxn>
                <a:cxn ang="0">
                  <a:pos x="58" y="71"/>
                </a:cxn>
                <a:cxn ang="0">
                  <a:pos x="83" y="103"/>
                </a:cxn>
                <a:cxn ang="0">
                  <a:pos x="82" y="122"/>
                </a:cxn>
                <a:cxn ang="0">
                  <a:pos x="0" y="242"/>
                </a:cxn>
                <a:cxn ang="0">
                  <a:pos x="64" y="0"/>
                </a:cxn>
              </a:cxnLst>
              <a:rect l="0" t="0" r="r" b="b"/>
              <a:pathLst>
                <a:path w="94" h="242">
                  <a:moveTo>
                    <a:pt x="64" y="0"/>
                  </a:move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3" y="8"/>
                    <a:pt x="93" y="8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4" y="70"/>
                    <a:pt x="93" y="71"/>
                    <a:pt x="85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91" y="112"/>
                    <a:pt x="87" y="116"/>
                    <a:pt x="82" y="122"/>
                  </a:cubicBezTo>
                  <a:cubicBezTo>
                    <a:pt x="0" y="242"/>
                    <a:pt x="0" y="242"/>
                    <a:pt x="0" y="242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1ECFD3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63" name="ïśļïďé">
              <a:extLst>
                <a:ext uri="{FF2B5EF4-FFF2-40B4-BE49-F238E27FC236}">
                  <a16:creationId xmlns:a16="http://schemas.microsoft.com/office/drawing/2014/main" id="{C9F31A22-EC30-7AA5-6B18-88DD4C6974D4}"/>
                </a:ext>
              </a:extLst>
            </p:cNvPr>
            <p:cNvSpPr/>
            <p:nvPr/>
          </p:nvSpPr>
          <p:spPr bwMode="auto">
            <a:xfrm>
              <a:off x="4016850" y="3878154"/>
              <a:ext cx="2004628" cy="2266518"/>
            </a:xfrm>
            <a:custGeom>
              <a:avLst/>
              <a:gdLst/>
              <a:ahLst/>
              <a:cxnLst>
                <a:cxn ang="0">
                  <a:pos x="87" y="192"/>
                </a:cxn>
                <a:cxn ang="0">
                  <a:pos x="90" y="190"/>
                </a:cxn>
                <a:cxn ang="0">
                  <a:pos x="90" y="260"/>
                </a:cxn>
                <a:cxn ang="0">
                  <a:pos x="230" y="260"/>
                </a:cxn>
                <a:cxn ang="0">
                  <a:pos x="230" y="237"/>
                </a:cxn>
                <a:cxn ang="0">
                  <a:pos x="218" y="198"/>
                </a:cxn>
                <a:cxn ang="0">
                  <a:pos x="149" y="0"/>
                </a:cxn>
                <a:cxn ang="0">
                  <a:pos x="63" y="11"/>
                </a:cxn>
                <a:cxn ang="0">
                  <a:pos x="6" y="75"/>
                </a:cxn>
                <a:cxn ang="0">
                  <a:pos x="0" y="259"/>
                </a:cxn>
                <a:cxn ang="0">
                  <a:pos x="81" y="259"/>
                </a:cxn>
                <a:cxn ang="0">
                  <a:pos x="87" y="192"/>
                </a:cxn>
              </a:cxnLst>
              <a:rect l="0" t="0" r="r" b="b"/>
              <a:pathLst>
                <a:path w="230" h="260">
                  <a:moveTo>
                    <a:pt x="87" y="192"/>
                  </a:moveTo>
                  <a:cubicBezTo>
                    <a:pt x="87" y="189"/>
                    <a:pt x="90" y="187"/>
                    <a:pt x="90" y="190"/>
                  </a:cubicBezTo>
                  <a:cubicBezTo>
                    <a:pt x="90" y="260"/>
                    <a:pt x="90" y="260"/>
                    <a:pt x="90" y="260"/>
                  </a:cubicBezTo>
                  <a:cubicBezTo>
                    <a:pt x="230" y="260"/>
                    <a:pt x="230" y="260"/>
                    <a:pt x="230" y="260"/>
                  </a:cubicBezTo>
                  <a:cubicBezTo>
                    <a:pt x="230" y="237"/>
                    <a:pt x="230" y="237"/>
                    <a:pt x="230" y="237"/>
                  </a:cubicBezTo>
                  <a:cubicBezTo>
                    <a:pt x="230" y="237"/>
                    <a:pt x="221" y="209"/>
                    <a:pt x="218" y="198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28" y="18"/>
                    <a:pt x="6" y="38"/>
                    <a:pt x="6" y="75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81" y="259"/>
                    <a:pt x="81" y="259"/>
                    <a:pt x="81" y="259"/>
                  </a:cubicBezTo>
                  <a:lnTo>
                    <a:pt x="87" y="192"/>
                  </a:lnTo>
                  <a:close/>
                </a:path>
              </a:pathLst>
            </a:custGeom>
            <a:solidFill>
              <a:srgbClr val="0EB3BF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64" name="îṧ1îďé">
              <a:extLst>
                <a:ext uri="{FF2B5EF4-FFF2-40B4-BE49-F238E27FC236}">
                  <a16:creationId xmlns:a16="http://schemas.microsoft.com/office/drawing/2014/main" id="{512601C3-2C7B-D603-E3DF-60D04D0DE514}"/>
                </a:ext>
              </a:extLst>
            </p:cNvPr>
            <p:cNvSpPr/>
            <p:nvPr/>
          </p:nvSpPr>
          <p:spPr bwMode="auto">
            <a:xfrm>
              <a:off x="5184709" y="3844087"/>
              <a:ext cx="836770" cy="2099377"/>
            </a:xfrm>
            <a:custGeom>
              <a:avLst/>
              <a:gdLst/>
              <a:ahLst/>
              <a:cxnLst>
                <a:cxn ang="0">
                  <a:pos x="30" y="0"/>
                </a:cxn>
                <a:cxn ang="0">
                  <a:pos x="5" y="4"/>
                </a:cxn>
                <a:cxn ang="0">
                  <a:pos x="2" y="6"/>
                </a:cxn>
                <a:cxn ang="0">
                  <a:pos x="1" y="8"/>
                </a:cxn>
                <a:cxn ang="0">
                  <a:pos x="0" y="60"/>
                </a:cxn>
                <a:cxn ang="0">
                  <a:pos x="9" y="70"/>
                </a:cxn>
                <a:cxn ang="0">
                  <a:pos x="36" y="70"/>
                </a:cxn>
                <a:cxn ang="0">
                  <a:pos x="11" y="102"/>
                </a:cxn>
                <a:cxn ang="0">
                  <a:pos x="12" y="121"/>
                </a:cxn>
                <a:cxn ang="0">
                  <a:pos x="96" y="241"/>
                </a:cxn>
                <a:cxn ang="0">
                  <a:pos x="30" y="0"/>
                </a:cxn>
              </a:cxnLst>
              <a:rect l="0" t="0" r="r" b="b"/>
              <a:pathLst>
                <a:path w="96" h="241">
                  <a:moveTo>
                    <a:pt x="3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2" y="4"/>
                    <a:pt x="2" y="6"/>
                  </a:cubicBezTo>
                  <a:cubicBezTo>
                    <a:pt x="1" y="6"/>
                    <a:pt x="1" y="8"/>
                    <a:pt x="1" y="8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9"/>
                    <a:pt x="1" y="70"/>
                    <a:pt x="9" y="70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3" y="111"/>
                    <a:pt x="7" y="115"/>
                    <a:pt x="12" y="121"/>
                  </a:cubicBezTo>
                  <a:cubicBezTo>
                    <a:pt x="96" y="241"/>
                    <a:pt x="96" y="241"/>
                    <a:pt x="96" y="241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1ECFD3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65" name="í$ḷïḑe">
              <a:extLst>
                <a:ext uri="{FF2B5EF4-FFF2-40B4-BE49-F238E27FC236}">
                  <a16:creationId xmlns:a16="http://schemas.microsoft.com/office/drawing/2014/main" id="{0CEF7303-180D-D951-7355-F087395C5675}"/>
                </a:ext>
              </a:extLst>
            </p:cNvPr>
            <p:cNvSpPr/>
            <p:nvPr/>
          </p:nvSpPr>
          <p:spPr bwMode="auto">
            <a:xfrm>
              <a:off x="5438082" y="3582197"/>
              <a:ext cx="652595" cy="984749"/>
            </a:xfrm>
            <a:custGeom>
              <a:avLst/>
              <a:gdLst/>
              <a:ahLst/>
              <a:cxnLst>
                <a:cxn ang="0">
                  <a:pos x="24" y="6"/>
                </a:cxn>
                <a:cxn ang="0">
                  <a:pos x="15" y="6"/>
                </a:cxn>
                <a:cxn ang="0">
                  <a:pos x="0" y="30"/>
                </a:cxn>
                <a:cxn ang="0">
                  <a:pos x="46" y="107"/>
                </a:cxn>
                <a:cxn ang="0">
                  <a:pos x="55" y="107"/>
                </a:cxn>
                <a:cxn ang="0">
                  <a:pos x="75" y="65"/>
                </a:cxn>
                <a:cxn ang="0">
                  <a:pos x="24" y="6"/>
                </a:cxn>
              </a:cxnLst>
              <a:rect l="0" t="0" r="r" b="b"/>
              <a:pathLst>
                <a:path w="75" h="113">
                  <a:moveTo>
                    <a:pt x="24" y="6"/>
                  </a:moveTo>
                  <a:cubicBezTo>
                    <a:pt x="20" y="2"/>
                    <a:pt x="18" y="0"/>
                    <a:pt x="15" y="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9" y="113"/>
                    <a:pt x="52" y="113"/>
                    <a:pt x="55" y="107"/>
                  </a:cubicBezTo>
                  <a:cubicBezTo>
                    <a:pt x="75" y="65"/>
                    <a:pt x="75" y="65"/>
                    <a:pt x="75" y="65"/>
                  </a:cubicBezTo>
                  <a:lnTo>
                    <a:pt x="24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866" name="ïṥļiḓè">
              <a:extLst>
                <a:ext uri="{FF2B5EF4-FFF2-40B4-BE49-F238E27FC236}">
                  <a16:creationId xmlns:a16="http://schemas.microsoft.com/office/drawing/2014/main" id="{577ACF42-3939-5B85-2BF3-777F387E744F}"/>
                </a:ext>
              </a:extLst>
            </p:cNvPr>
            <p:cNvSpPr/>
            <p:nvPr/>
          </p:nvSpPr>
          <p:spPr bwMode="auto">
            <a:xfrm>
              <a:off x="6082161" y="3582197"/>
              <a:ext cx="653660" cy="984749"/>
            </a:xfrm>
            <a:custGeom>
              <a:avLst/>
              <a:gdLst/>
              <a:ahLst/>
              <a:cxnLst>
                <a:cxn ang="0">
                  <a:pos x="51" y="6"/>
                </a:cxn>
                <a:cxn ang="0">
                  <a:pos x="60" y="6"/>
                </a:cxn>
                <a:cxn ang="0">
                  <a:pos x="75" y="30"/>
                </a:cxn>
                <a:cxn ang="0">
                  <a:pos x="29" y="107"/>
                </a:cxn>
                <a:cxn ang="0">
                  <a:pos x="21" y="107"/>
                </a:cxn>
                <a:cxn ang="0">
                  <a:pos x="0" y="65"/>
                </a:cxn>
                <a:cxn ang="0">
                  <a:pos x="51" y="6"/>
                </a:cxn>
              </a:cxnLst>
              <a:rect l="0" t="0" r="r" b="b"/>
              <a:pathLst>
                <a:path w="75" h="113">
                  <a:moveTo>
                    <a:pt x="51" y="6"/>
                  </a:moveTo>
                  <a:cubicBezTo>
                    <a:pt x="55" y="2"/>
                    <a:pt x="57" y="0"/>
                    <a:pt x="60" y="6"/>
                  </a:cubicBezTo>
                  <a:cubicBezTo>
                    <a:pt x="75" y="30"/>
                    <a:pt x="75" y="30"/>
                    <a:pt x="75" y="30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6" y="113"/>
                    <a:pt x="24" y="113"/>
                    <a:pt x="21" y="107"/>
                  </a:cubicBezTo>
                  <a:cubicBezTo>
                    <a:pt x="0" y="65"/>
                    <a:pt x="0" y="65"/>
                    <a:pt x="0" y="65"/>
                  </a:cubicBezTo>
                  <a:lnTo>
                    <a:pt x="51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67" name="文字方塊 66">
            <a:extLst>
              <a:ext uri="{FF2B5EF4-FFF2-40B4-BE49-F238E27FC236}">
                <a16:creationId xmlns:a16="http://schemas.microsoft.com/office/drawing/2014/main" id="{26C930B1-4629-B6DB-6098-54EC7ECCDF0A}"/>
              </a:ext>
            </a:extLst>
          </p:cNvPr>
          <p:cNvSpPr txBox="1"/>
          <p:nvPr/>
        </p:nvSpPr>
        <p:spPr>
          <a:xfrm>
            <a:off x="922450" y="4086546"/>
            <a:ext cx="11003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zh-TW" altLang="en-US" sz="2400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服務</a:t>
            </a:r>
            <a:r>
              <a:rPr lang="en-US" altLang="zh-TW" sz="2400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業</a:t>
            </a:r>
            <a:endParaRPr lang="en-US" altLang="zh-TW" sz="1800" b="1" dirty="0">
              <a:solidFill>
                <a:srgbClr val="000000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Noto Sans TC" pitchFamily="34" charset="-120"/>
            </a:endParaRPr>
          </a:p>
        </p:txBody>
      </p:sp>
      <p:grpSp>
        <p:nvGrpSpPr>
          <p:cNvPr id="1253" name="组合 1">
            <a:extLst>
              <a:ext uri="{FF2B5EF4-FFF2-40B4-BE49-F238E27FC236}">
                <a16:creationId xmlns:a16="http://schemas.microsoft.com/office/drawing/2014/main" id="{0D564E38-0D33-5273-51D9-B17DD29441CE}"/>
              </a:ext>
            </a:extLst>
          </p:cNvPr>
          <p:cNvGrpSpPr/>
          <p:nvPr/>
        </p:nvGrpSpPr>
        <p:grpSpPr>
          <a:xfrm>
            <a:off x="661084" y="5439357"/>
            <a:ext cx="1380246" cy="1019750"/>
            <a:chOff x="3526415" y="1493452"/>
            <a:chExt cx="5139170" cy="3871097"/>
          </a:xfrm>
        </p:grpSpPr>
        <p:sp>
          <p:nvSpPr>
            <p:cNvPr id="1254" name="任意多边形 123">
              <a:extLst>
                <a:ext uri="{FF2B5EF4-FFF2-40B4-BE49-F238E27FC236}">
                  <a16:creationId xmlns:a16="http://schemas.microsoft.com/office/drawing/2014/main" id="{EE51A346-08A3-5F41-F5A9-CD4E1DDF42A4}"/>
                </a:ext>
              </a:extLst>
            </p:cNvPr>
            <p:cNvSpPr/>
            <p:nvPr/>
          </p:nvSpPr>
          <p:spPr bwMode="auto">
            <a:xfrm>
              <a:off x="5533984" y="1493452"/>
              <a:ext cx="2498851" cy="1502140"/>
            </a:xfrm>
            <a:custGeom>
              <a:avLst/>
              <a:gdLst>
                <a:gd name="T0" fmla="*/ 793 w 821"/>
                <a:gd name="T1" fmla="*/ 5 h 493"/>
                <a:gd name="T2" fmla="*/ 685 w 821"/>
                <a:gd name="T3" fmla="*/ 38 h 493"/>
                <a:gd name="T4" fmla="*/ 677 w 821"/>
                <a:gd name="T5" fmla="*/ 69 h 493"/>
                <a:gd name="T6" fmla="*/ 678 w 821"/>
                <a:gd name="T7" fmla="*/ 70 h 493"/>
                <a:gd name="T8" fmla="*/ 677 w 821"/>
                <a:gd name="T9" fmla="*/ 97 h 493"/>
                <a:gd name="T10" fmla="*/ 508 w 821"/>
                <a:gd name="T11" fmla="*/ 258 h 493"/>
                <a:gd name="T12" fmla="*/ 490 w 821"/>
                <a:gd name="T13" fmla="*/ 262 h 493"/>
                <a:gd name="T14" fmla="*/ 324 w 821"/>
                <a:gd name="T15" fmla="*/ 218 h 493"/>
                <a:gd name="T16" fmla="*/ 295 w 821"/>
                <a:gd name="T17" fmla="*/ 223 h 493"/>
                <a:gd name="T18" fmla="*/ 11 w 821"/>
                <a:gd name="T19" fmla="*/ 433 h 493"/>
                <a:gd name="T20" fmla="*/ 7 w 821"/>
                <a:gd name="T21" fmla="*/ 459 h 493"/>
                <a:gd name="T22" fmla="*/ 24 w 821"/>
                <a:gd name="T23" fmla="*/ 483 h 493"/>
                <a:gd name="T24" fmla="*/ 51 w 821"/>
                <a:gd name="T25" fmla="*/ 487 h 493"/>
                <a:gd name="T26" fmla="*/ 315 w 821"/>
                <a:gd name="T27" fmla="*/ 292 h 493"/>
                <a:gd name="T28" fmla="*/ 331 w 821"/>
                <a:gd name="T29" fmla="*/ 289 h 493"/>
                <a:gd name="T30" fmla="*/ 501 w 821"/>
                <a:gd name="T31" fmla="*/ 335 h 493"/>
                <a:gd name="T32" fmla="*/ 533 w 821"/>
                <a:gd name="T33" fmla="*/ 327 h 493"/>
                <a:gd name="T34" fmla="*/ 726 w 821"/>
                <a:gd name="T35" fmla="*/ 144 h 493"/>
                <a:gd name="T36" fmla="*/ 752 w 821"/>
                <a:gd name="T37" fmla="*/ 145 h 493"/>
                <a:gd name="T38" fmla="*/ 784 w 821"/>
                <a:gd name="T39" fmla="*/ 137 h 493"/>
                <a:gd name="T40" fmla="*/ 817 w 821"/>
                <a:gd name="T41" fmla="*/ 29 h 493"/>
                <a:gd name="T42" fmla="*/ 793 w 821"/>
                <a:gd name="T43" fmla="*/ 5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21" h="493">
                  <a:moveTo>
                    <a:pt x="793" y="5"/>
                  </a:moveTo>
                  <a:cubicBezTo>
                    <a:pt x="685" y="38"/>
                    <a:pt x="685" y="38"/>
                    <a:pt x="685" y="38"/>
                  </a:cubicBezTo>
                  <a:cubicBezTo>
                    <a:pt x="671" y="42"/>
                    <a:pt x="667" y="59"/>
                    <a:pt x="677" y="69"/>
                  </a:cubicBezTo>
                  <a:cubicBezTo>
                    <a:pt x="678" y="70"/>
                    <a:pt x="678" y="70"/>
                    <a:pt x="678" y="70"/>
                  </a:cubicBezTo>
                  <a:cubicBezTo>
                    <a:pt x="685" y="78"/>
                    <a:pt x="685" y="90"/>
                    <a:pt x="677" y="97"/>
                  </a:cubicBezTo>
                  <a:cubicBezTo>
                    <a:pt x="508" y="258"/>
                    <a:pt x="508" y="258"/>
                    <a:pt x="508" y="258"/>
                  </a:cubicBezTo>
                  <a:cubicBezTo>
                    <a:pt x="503" y="262"/>
                    <a:pt x="496" y="264"/>
                    <a:pt x="490" y="262"/>
                  </a:cubicBezTo>
                  <a:cubicBezTo>
                    <a:pt x="324" y="218"/>
                    <a:pt x="324" y="218"/>
                    <a:pt x="324" y="218"/>
                  </a:cubicBezTo>
                  <a:cubicBezTo>
                    <a:pt x="314" y="215"/>
                    <a:pt x="303" y="217"/>
                    <a:pt x="295" y="223"/>
                  </a:cubicBezTo>
                  <a:cubicBezTo>
                    <a:pt x="11" y="433"/>
                    <a:pt x="11" y="433"/>
                    <a:pt x="11" y="433"/>
                  </a:cubicBezTo>
                  <a:cubicBezTo>
                    <a:pt x="2" y="439"/>
                    <a:pt x="0" y="451"/>
                    <a:pt x="7" y="459"/>
                  </a:cubicBezTo>
                  <a:cubicBezTo>
                    <a:pt x="24" y="483"/>
                    <a:pt x="24" y="483"/>
                    <a:pt x="24" y="483"/>
                  </a:cubicBezTo>
                  <a:cubicBezTo>
                    <a:pt x="30" y="491"/>
                    <a:pt x="42" y="493"/>
                    <a:pt x="51" y="487"/>
                  </a:cubicBezTo>
                  <a:cubicBezTo>
                    <a:pt x="315" y="292"/>
                    <a:pt x="315" y="292"/>
                    <a:pt x="315" y="292"/>
                  </a:cubicBezTo>
                  <a:cubicBezTo>
                    <a:pt x="319" y="289"/>
                    <a:pt x="325" y="288"/>
                    <a:pt x="331" y="289"/>
                  </a:cubicBezTo>
                  <a:cubicBezTo>
                    <a:pt x="501" y="335"/>
                    <a:pt x="501" y="335"/>
                    <a:pt x="501" y="335"/>
                  </a:cubicBezTo>
                  <a:cubicBezTo>
                    <a:pt x="512" y="338"/>
                    <a:pt x="524" y="335"/>
                    <a:pt x="533" y="327"/>
                  </a:cubicBezTo>
                  <a:cubicBezTo>
                    <a:pt x="726" y="144"/>
                    <a:pt x="726" y="144"/>
                    <a:pt x="726" y="144"/>
                  </a:cubicBezTo>
                  <a:cubicBezTo>
                    <a:pt x="733" y="137"/>
                    <a:pt x="745" y="137"/>
                    <a:pt x="752" y="145"/>
                  </a:cubicBezTo>
                  <a:cubicBezTo>
                    <a:pt x="762" y="155"/>
                    <a:pt x="780" y="150"/>
                    <a:pt x="784" y="137"/>
                  </a:cubicBezTo>
                  <a:cubicBezTo>
                    <a:pt x="817" y="29"/>
                    <a:pt x="817" y="29"/>
                    <a:pt x="817" y="29"/>
                  </a:cubicBezTo>
                  <a:cubicBezTo>
                    <a:pt x="821" y="14"/>
                    <a:pt x="808" y="0"/>
                    <a:pt x="793" y="5"/>
                  </a:cubicBezTo>
                  <a:close/>
                </a:path>
              </a:pathLst>
            </a:custGeom>
            <a:gradFill>
              <a:gsLst>
                <a:gs pos="0">
                  <a:srgbClr val="8076ED"/>
                </a:gs>
                <a:gs pos="100000">
                  <a:srgbClr val="645DBA"/>
                </a:gs>
              </a:gsLst>
              <a:lin ang="5400000" scaled="1"/>
            </a:gradFill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55" name="任意多边形 124">
              <a:extLst>
                <a:ext uri="{FF2B5EF4-FFF2-40B4-BE49-F238E27FC236}">
                  <a16:creationId xmlns:a16="http://schemas.microsoft.com/office/drawing/2014/main" id="{050479B3-0E33-699F-A3AD-15E80895348B}"/>
                </a:ext>
              </a:extLst>
            </p:cNvPr>
            <p:cNvSpPr/>
            <p:nvPr/>
          </p:nvSpPr>
          <p:spPr bwMode="auto">
            <a:xfrm>
              <a:off x="5658733" y="3485588"/>
              <a:ext cx="135039" cy="88740"/>
            </a:xfrm>
            <a:custGeom>
              <a:avLst/>
              <a:gdLst>
                <a:gd name="T0" fmla="*/ 39 w 44"/>
                <a:gd name="T1" fmla="*/ 28 h 29"/>
                <a:gd name="T2" fmla="*/ 0 w 44"/>
                <a:gd name="T3" fmla="*/ 10 h 29"/>
                <a:gd name="T4" fmla="*/ 26 w 44"/>
                <a:gd name="T5" fmla="*/ 10 h 29"/>
                <a:gd name="T6" fmla="*/ 11 w 44"/>
                <a:gd name="T7" fmla="*/ 5 h 29"/>
                <a:gd name="T8" fmla="*/ 23 w 44"/>
                <a:gd name="T9" fmla="*/ 3 h 29"/>
                <a:gd name="T10" fmla="*/ 32 w 44"/>
                <a:gd name="T11" fmla="*/ 6 h 29"/>
                <a:gd name="T12" fmla="*/ 44 w 44"/>
                <a:gd name="T13" fmla="*/ 12 h 29"/>
                <a:gd name="T14" fmla="*/ 39 w 44"/>
                <a:gd name="T15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9">
                  <a:moveTo>
                    <a:pt x="39" y="28"/>
                  </a:moveTo>
                  <a:cubicBezTo>
                    <a:pt x="39" y="28"/>
                    <a:pt x="14" y="29"/>
                    <a:pt x="0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4" y="0"/>
                    <a:pt x="23" y="3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41" y="5"/>
                    <a:pt x="44" y="12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56" name="任意多边形 125">
              <a:extLst>
                <a:ext uri="{FF2B5EF4-FFF2-40B4-BE49-F238E27FC236}">
                  <a16:creationId xmlns:a16="http://schemas.microsoft.com/office/drawing/2014/main" id="{44AA3C87-CACF-68D7-1323-A01AC15103F7}"/>
                </a:ext>
              </a:extLst>
            </p:cNvPr>
            <p:cNvSpPr/>
            <p:nvPr/>
          </p:nvSpPr>
          <p:spPr bwMode="auto">
            <a:xfrm>
              <a:off x="5774480" y="3521598"/>
              <a:ext cx="46299" cy="57874"/>
            </a:xfrm>
            <a:custGeom>
              <a:avLst/>
              <a:gdLst>
                <a:gd name="T0" fmla="*/ 15 w 15"/>
                <a:gd name="T1" fmla="*/ 4 h 19"/>
                <a:gd name="T2" fmla="*/ 11 w 15"/>
                <a:gd name="T3" fmla="*/ 19 h 19"/>
                <a:gd name="T4" fmla="*/ 1 w 15"/>
                <a:gd name="T5" fmla="*/ 16 h 19"/>
                <a:gd name="T6" fmla="*/ 6 w 15"/>
                <a:gd name="T7" fmla="*/ 0 h 19"/>
                <a:gd name="T8" fmla="*/ 15 w 15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9">
                  <a:moveTo>
                    <a:pt x="15" y="4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0" y="5"/>
                    <a:pt x="6" y="0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57" name="任意多边形 126">
              <a:extLst>
                <a:ext uri="{FF2B5EF4-FFF2-40B4-BE49-F238E27FC236}">
                  <a16:creationId xmlns:a16="http://schemas.microsoft.com/office/drawing/2014/main" id="{90763BAD-00CD-71F3-EA05-8AFBEAAA65DA}"/>
                </a:ext>
              </a:extLst>
            </p:cNvPr>
            <p:cNvSpPr/>
            <p:nvPr/>
          </p:nvSpPr>
          <p:spPr bwMode="auto">
            <a:xfrm>
              <a:off x="5807918" y="3218084"/>
              <a:ext cx="536295" cy="480993"/>
            </a:xfrm>
            <a:custGeom>
              <a:avLst/>
              <a:gdLst>
                <a:gd name="T0" fmla="*/ 166 w 176"/>
                <a:gd name="T1" fmla="*/ 15 h 158"/>
                <a:gd name="T2" fmla="*/ 127 w 176"/>
                <a:gd name="T3" fmla="*/ 31 h 158"/>
                <a:gd name="T4" fmla="*/ 4 w 176"/>
                <a:gd name="T5" fmla="*/ 104 h 158"/>
                <a:gd name="T6" fmla="*/ 0 w 176"/>
                <a:gd name="T7" fmla="*/ 119 h 158"/>
                <a:gd name="T8" fmla="*/ 156 w 176"/>
                <a:gd name="T9" fmla="*/ 66 h 158"/>
                <a:gd name="T10" fmla="*/ 166 w 176"/>
                <a:gd name="T11" fmla="*/ 1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6" h="158">
                  <a:moveTo>
                    <a:pt x="166" y="15"/>
                  </a:moveTo>
                  <a:cubicBezTo>
                    <a:pt x="160" y="7"/>
                    <a:pt x="140" y="0"/>
                    <a:pt x="127" y="31"/>
                  </a:cubicBezTo>
                  <a:cubicBezTo>
                    <a:pt x="112" y="67"/>
                    <a:pt x="87" y="104"/>
                    <a:pt x="4" y="104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95" y="158"/>
                    <a:pt x="156" y="66"/>
                  </a:cubicBezTo>
                  <a:cubicBezTo>
                    <a:pt x="171" y="44"/>
                    <a:pt x="176" y="28"/>
                    <a:pt x="166" y="15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58" name="任意多边形 54559">
              <a:extLst>
                <a:ext uri="{FF2B5EF4-FFF2-40B4-BE49-F238E27FC236}">
                  <a16:creationId xmlns:a16="http://schemas.microsoft.com/office/drawing/2014/main" id="{91EC2BFC-AD1C-6E56-A945-3F0248B02984}"/>
                </a:ext>
              </a:extLst>
            </p:cNvPr>
            <p:cNvSpPr/>
            <p:nvPr/>
          </p:nvSpPr>
          <p:spPr bwMode="auto">
            <a:xfrm>
              <a:off x="6110147" y="2995592"/>
              <a:ext cx="216061" cy="316375"/>
            </a:xfrm>
            <a:custGeom>
              <a:avLst/>
              <a:gdLst>
                <a:gd name="T0" fmla="*/ 20 w 71"/>
                <a:gd name="T1" fmla="*/ 0 h 104"/>
                <a:gd name="T2" fmla="*/ 15 w 71"/>
                <a:gd name="T3" fmla="*/ 5 h 104"/>
                <a:gd name="T4" fmla="*/ 11 w 71"/>
                <a:gd name="T5" fmla="*/ 15 h 104"/>
                <a:gd name="T6" fmla="*/ 8 w 71"/>
                <a:gd name="T7" fmla="*/ 26 h 104"/>
                <a:gd name="T8" fmla="*/ 7 w 71"/>
                <a:gd name="T9" fmla="*/ 28 h 104"/>
                <a:gd name="T10" fmla="*/ 6 w 71"/>
                <a:gd name="T11" fmla="*/ 35 h 104"/>
                <a:gd name="T12" fmla="*/ 8 w 71"/>
                <a:gd name="T13" fmla="*/ 46 h 104"/>
                <a:gd name="T14" fmla="*/ 8 w 71"/>
                <a:gd name="T15" fmla="*/ 46 h 104"/>
                <a:gd name="T16" fmla="*/ 0 w 71"/>
                <a:gd name="T17" fmla="*/ 56 h 104"/>
                <a:gd name="T18" fmla="*/ 6 w 71"/>
                <a:gd name="T19" fmla="*/ 59 h 104"/>
                <a:gd name="T20" fmla="*/ 7 w 71"/>
                <a:gd name="T21" fmla="*/ 60 h 104"/>
                <a:gd name="T22" fmla="*/ 6 w 71"/>
                <a:gd name="T23" fmla="*/ 62 h 104"/>
                <a:gd name="T24" fmla="*/ 6 w 71"/>
                <a:gd name="T25" fmla="*/ 65 h 104"/>
                <a:gd name="T26" fmla="*/ 6 w 71"/>
                <a:gd name="T27" fmla="*/ 65 h 104"/>
                <a:gd name="T28" fmla="*/ 7 w 71"/>
                <a:gd name="T29" fmla="*/ 66 h 104"/>
                <a:gd name="T30" fmla="*/ 7 w 71"/>
                <a:gd name="T31" fmla="*/ 66 h 104"/>
                <a:gd name="T32" fmla="*/ 7 w 71"/>
                <a:gd name="T33" fmla="*/ 68 h 104"/>
                <a:gd name="T34" fmla="*/ 7 w 71"/>
                <a:gd name="T35" fmla="*/ 69 h 104"/>
                <a:gd name="T36" fmla="*/ 8 w 71"/>
                <a:gd name="T37" fmla="*/ 70 h 104"/>
                <a:gd name="T38" fmla="*/ 9 w 71"/>
                <a:gd name="T39" fmla="*/ 79 h 104"/>
                <a:gd name="T40" fmla="*/ 26 w 71"/>
                <a:gd name="T41" fmla="*/ 78 h 104"/>
                <a:gd name="T42" fmla="*/ 30 w 71"/>
                <a:gd name="T43" fmla="*/ 83 h 104"/>
                <a:gd name="T44" fmla="*/ 31 w 71"/>
                <a:gd name="T45" fmla="*/ 86 h 104"/>
                <a:gd name="T46" fmla="*/ 29 w 71"/>
                <a:gd name="T47" fmla="*/ 98 h 104"/>
                <a:gd name="T48" fmla="*/ 36 w 71"/>
                <a:gd name="T49" fmla="*/ 103 h 104"/>
                <a:gd name="T50" fmla="*/ 51 w 71"/>
                <a:gd name="T51" fmla="*/ 99 h 104"/>
                <a:gd name="T52" fmla="*/ 65 w 71"/>
                <a:gd name="T53" fmla="*/ 91 h 104"/>
                <a:gd name="T54" fmla="*/ 67 w 71"/>
                <a:gd name="T55" fmla="*/ 89 h 104"/>
                <a:gd name="T56" fmla="*/ 64 w 71"/>
                <a:gd name="T57" fmla="*/ 75 h 104"/>
                <a:gd name="T58" fmla="*/ 65 w 71"/>
                <a:gd name="T59" fmla="*/ 74 h 104"/>
                <a:gd name="T60" fmla="*/ 71 w 71"/>
                <a:gd name="T61" fmla="*/ 58 h 104"/>
                <a:gd name="T62" fmla="*/ 20 w 71"/>
                <a:gd name="T6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1" h="104">
                  <a:moveTo>
                    <a:pt x="20" y="0"/>
                  </a:moveTo>
                  <a:cubicBezTo>
                    <a:pt x="18" y="2"/>
                    <a:pt x="17" y="4"/>
                    <a:pt x="15" y="5"/>
                  </a:cubicBezTo>
                  <a:cubicBezTo>
                    <a:pt x="13" y="8"/>
                    <a:pt x="12" y="12"/>
                    <a:pt x="11" y="15"/>
                  </a:cubicBezTo>
                  <a:cubicBezTo>
                    <a:pt x="11" y="19"/>
                    <a:pt x="10" y="23"/>
                    <a:pt x="8" y="26"/>
                  </a:cubicBezTo>
                  <a:cubicBezTo>
                    <a:pt x="8" y="27"/>
                    <a:pt x="8" y="28"/>
                    <a:pt x="7" y="28"/>
                  </a:cubicBezTo>
                  <a:cubicBezTo>
                    <a:pt x="7" y="30"/>
                    <a:pt x="6" y="33"/>
                    <a:pt x="6" y="35"/>
                  </a:cubicBezTo>
                  <a:cubicBezTo>
                    <a:pt x="6" y="39"/>
                    <a:pt x="10" y="42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5" y="51"/>
                    <a:pt x="0" y="54"/>
                    <a:pt x="0" y="56"/>
                  </a:cubicBezTo>
                  <a:cubicBezTo>
                    <a:pt x="1" y="58"/>
                    <a:pt x="4" y="59"/>
                    <a:pt x="6" y="59"/>
                  </a:cubicBezTo>
                  <a:cubicBezTo>
                    <a:pt x="6" y="59"/>
                    <a:pt x="7" y="60"/>
                    <a:pt x="7" y="60"/>
                  </a:cubicBezTo>
                  <a:cubicBezTo>
                    <a:pt x="7" y="61"/>
                    <a:pt x="6" y="61"/>
                    <a:pt x="6" y="62"/>
                  </a:cubicBezTo>
                  <a:cubicBezTo>
                    <a:pt x="5" y="63"/>
                    <a:pt x="5" y="64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7"/>
                    <a:pt x="6" y="67"/>
                    <a:pt x="7" y="68"/>
                  </a:cubicBezTo>
                  <a:cubicBezTo>
                    <a:pt x="7" y="68"/>
                    <a:pt x="7" y="69"/>
                    <a:pt x="7" y="69"/>
                  </a:cubicBezTo>
                  <a:cubicBezTo>
                    <a:pt x="7" y="70"/>
                    <a:pt x="8" y="70"/>
                    <a:pt x="8" y="70"/>
                  </a:cubicBezTo>
                  <a:cubicBezTo>
                    <a:pt x="9" y="71"/>
                    <a:pt x="6" y="75"/>
                    <a:pt x="9" y="79"/>
                  </a:cubicBezTo>
                  <a:cubicBezTo>
                    <a:pt x="13" y="83"/>
                    <a:pt x="24" y="78"/>
                    <a:pt x="26" y="78"/>
                  </a:cubicBezTo>
                  <a:cubicBezTo>
                    <a:pt x="28" y="78"/>
                    <a:pt x="30" y="79"/>
                    <a:pt x="30" y="83"/>
                  </a:cubicBezTo>
                  <a:cubicBezTo>
                    <a:pt x="30" y="84"/>
                    <a:pt x="31" y="85"/>
                    <a:pt x="31" y="86"/>
                  </a:cubicBezTo>
                  <a:cubicBezTo>
                    <a:pt x="31" y="89"/>
                    <a:pt x="30" y="93"/>
                    <a:pt x="29" y="98"/>
                  </a:cubicBezTo>
                  <a:cubicBezTo>
                    <a:pt x="28" y="102"/>
                    <a:pt x="32" y="104"/>
                    <a:pt x="36" y="103"/>
                  </a:cubicBezTo>
                  <a:cubicBezTo>
                    <a:pt x="41" y="102"/>
                    <a:pt x="46" y="101"/>
                    <a:pt x="51" y="99"/>
                  </a:cubicBezTo>
                  <a:cubicBezTo>
                    <a:pt x="56" y="96"/>
                    <a:pt x="61" y="93"/>
                    <a:pt x="65" y="91"/>
                  </a:cubicBezTo>
                  <a:cubicBezTo>
                    <a:pt x="66" y="90"/>
                    <a:pt x="67" y="90"/>
                    <a:pt x="67" y="89"/>
                  </a:cubicBezTo>
                  <a:cubicBezTo>
                    <a:pt x="70" y="86"/>
                    <a:pt x="60" y="80"/>
                    <a:pt x="64" y="75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9" y="69"/>
                    <a:pt x="71" y="64"/>
                    <a:pt x="71" y="58"/>
                  </a:cubicBezTo>
                  <a:cubicBezTo>
                    <a:pt x="71" y="31"/>
                    <a:pt x="50" y="11"/>
                    <a:pt x="20" y="0"/>
                  </a:cubicBezTo>
                  <a:close/>
                </a:path>
              </a:pathLst>
            </a:custGeom>
            <a:solidFill>
              <a:srgbClr val="FCB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59" name="任意多边形 54560">
              <a:extLst>
                <a:ext uri="{FF2B5EF4-FFF2-40B4-BE49-F238E27FC236}">
                  <a16:creationId xmlns:a16="http://schemas.microsoft.com/office/drawing/2014/main" id="{C121B39E-70C3-88B0-BD78-7A4D2F24AD69}"/>
                </a:ext>
              </a:extLst>
            </p:cNvPr>
            <p:cNvSpPr/>
            <p:nvPr/>
          </p:nvSpPr>
          <p:spPr bwMode="auto">
            <a:xfrm>
              <a:off x="6148729" y="3205223"/>
              <a:ext cx="24436" cy="9003"/>
            </a:xfrm>
            <a:custGeom>
              <a:avLst/>
              <a:gdLst>
                <a:gd name="T0" fmla="*/ 0 w 8"/>
                <a:gd name="T1" fmla="*/ 3 h 3"/>
                <a:gd name="T2" fmla="*/ 4 w 8"/>
                <a:gd name="T3" fmla="*/ 1 h 3"/>
                <a:gd name="T4" fmla="*/ 8 w 8"/>
                <a:gd name="T5" fmla="*/ 0 h 3"/>
                <a:gd name="T6" fmla="*/ 8 w 8"/>
                <a:gd name="T7" fmla="*/ 0 h 3"/>
                <a:gd name="T8" fmla="*/ 4 w 8"/>
                <a:gd name="T9" fmla="*/ 2 h 3"/>
                <a:gd name="T10" fmla="*/ 0 w 8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1" y="2"/>
                    <a:pt x="3" y="2"/>
                    <a:pt x="4" y="1"/>
                  </a:cubicBezTo>
                  <a:cubicBezTo>
                    <a:pt x="5" y="1"/>
                    <a:pt x="6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3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C9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0" name="任意多边形 54561">
              <a:extLst>
                <a:ext uri="{FF2B5EF4-FFF2-40B4-BE49-F238E27FC236}">
                  <a16:creationId xmlns:a16="http://schemas.microsoft.com/office/drawing/2014/main" id="{A2ED4C20-C4DE-BBD2-4FDB-0DADC73E955A}"/>
                </a:ext>
              </a:extLst>
            </p:cNvPr>
            <p:cNvSpPr/>
            <p:nvPr/>
          </p:nvSpPr>
          <p:spPr bwMode="auto">
            <a:xfrm>
              <a:off x="5732040" y="3744089"/>
              <a:ext cx="387110" cy="529864"/>
            </a:xfrm>
            <a:custGeom>
              <a:avLst/>
              <a:gdLst>
                <a:gd name="T0" fmla="*/ 127 w 127"/>
                <a:gd name="T1" fmla="*/ 0 h 174"/>
                <a:gd name="T2" fmla="*/ 9 w 127"/>
                <a:gd name="T3" fmla="*/ 20 h 174"/>
                <a:gd name="T4" fmla="*/ 0 w 127"/>
                <a:gd name="T5" fmla="*/ 174 h 174"/>
                <a:gd name="T6" fmla="*/ 15 w 127"/>
                <a:gd name="T7" fmla="*/ 170 h 174"/>
                <a:gd name="T8" fmla="*/ 35 w 127"/>
                <a:gd name="T9" fmla="*/ 41 h 174"/>
                <a:gd name="T10" fmla="*/ 54 w 127"/>
                <a:gd name="T11" fmla="*/ 16 h 174"/>
                <a:gd name="T12" fmla="*/ 127 w 127"/>
                <a:gd name="T1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174">
                  <a:moveTo>
                    <a:pt x="127" y="0"/>
                  </a:moveTo>
                  <a:cubicBezTo>
                    <a:pt x="9" y="20"/>
                    <a:pt x="9" y="20"/>
                    <a:pt x="9" y="20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5" y="170"/>
                    <a:pt x="57" y="84"/>
                    <a:pt x="35" y="41"/>
                  </a:cubicBezTo>
                  <a:cubicBezTo>
                    <a:pt x="54" y="16"/>
                    <a:pt x="54" y="16"/>
                    <a:pt x="54" y="16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1" name="任意多边形 54562">
              <a:extLst>
                <a:ext uri="{FF2B5EF4-FFF2-40B4-BE49-F238E27FC236}">
                  <a16:creationId xmlns:a16="http://schemas.microsoft.com/office/drawing/2014/main" id="{049A941F-D6F5-62C5-B73B-A1A8283D14EB}"/>
                </a:ext>
              </a:extLst>
            </p:cNvPr>
            <p:cNvSpPr/>
            <p:nvPr/>
          </p:nvSpPr>
          <p:spPr bwMode="auto">
            <a:xfrm>
              <a:off x="5553275" y="3744089"/>
              <a:ext cx="790939" cy="605743"/>
            </a:xfrm>
            <a:custGeom>
              <a:avLst/>
              <a:gdLst>
                <a:gd name="T0" fmla="*/ 260 w 260"/>
                <a:gd name="T1" fmla="*/ 23 h 199"/>
                <a:gd name="T2" fmla="*/ 189 w 260"/>
                <a:gd name="T3" fmla="*/ 72 h 199"/>
                <a:gd name="T4" fmla="*/ 94 w 260"/>
                <a:gd name="T5" fmla="*/ 52 h 199"/>
                <a:gd name="T6" fmla="*/ 81 w 260"/>
                <a:gd name="T7" fmla="*/ 57 h 199"/>
                <a:gd name="T8" fmla="*/ 13 w 260"/>
                <a:gd name="T9" fmla="*/ 195 h 199"/>
                <a:gd name="T10" fmla="*/ 0 w 260"/>
                <a:gd name="T11" fmla="*/ 199 h 199"/>
                <a:gd name="T12" fmla="*/ 52 w 260"/>
                <a:gd name="T13" fmla="*/ 11 h 199"/>
                <a:gd name="T14" fmla="*/ 64 w 260"/>
                <a:gd name="T15" fmla="*/ 1 h 199"/>
                <a:gd name="T16" fmla="*/ 186 w 260"/>
                <a:gd name="T17" fmla="*/ 0 h 199"/>
                <a:gd name="T18" fmla="*/ 260 w 260"/>
                <a:gd name="T19" fmla="*/ 2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0" h="199">
                  <a:moveTo>
                    <a:pt x="260" y="23"/>
                  </a:moveTo>
                  <a:cubicBezTo>
                    <a:pt x="260" y="23"/>
                    <a:pt x="253" y="61"/>
                    <a:pt x="189" y="72"/>
                  </a:cubicBezTo>
                  <a:cubicBezTo>
                    <a:pt x="143" y="81"/>
                    <a:pt x="110" y="63"/>
                    <a:pt x="94" y="52"/>
                  </a:cubicBezTo>
                  <a:cubicBezTo>
                    <a:pt x="89" y="49"/>
                    <a:pt x="83" y="51"/>
                    <a:pt x="81" y="57"/>
                  </a:cubicBezTo>
                  <a:cubicBezTo>
                    <a:pt x="75" y="77"/>
                    <a:pt x="59" y="120"/>
                    <a:pt x="13" y="195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3" y="5"/>
                    <a:pt x="58" y="1"/>
                    <a:pt x="64" y="1"/>
                  </a:cubicBezTo>
                  <a:cubicBezTo>
                    <a:pt x="186" y="0"/>
                    <a:pt x="186" y="0"/>
                    <a:pt x="186" y="0"/>
                  </a:cubicBezTo>
                  <a:lnTo>
                    <a:pt x="260" y="23"/>
                  </a:ln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2" name="任意多边形 54563">
              <a:extLst>
                <a:ext uri="{FF2B5EF4-FFF2-40B4-BE49-F238E27FC236}">
                  <a16:creationId xmlns:a16="http://schemas.microsoft.com/office/drawing/2014/main" id="{BC434539-C7A7-4BD6-B1AA-F3E73D7CA41F}"/>
                </a:ext>
              </a:extLst>
            </p:cNvPr>
            <p:cNvSpPr/>
            <p:nvPr/>
          </p:nvSpPr>
          <p:spPr bwMode="auto">
            <a:xfrm>
              <a:off x="6119149" y="3241233"/>
              <a:ext cx="300942" cy="573591"/>
            </a:xfrm>
            <a:custGeom>
              <a:avLst/>
              <a:gdLst>
                <a:gd name="T0" fmla="*/ 0 w 99"/>
                <a:gd name="T1" fmla="*/ 165 h 188"/>
                <a:gd name="T2" fmla="*/ 22 w 99"/>
                <a:gd name="T3" fmla="*/ 38 h 188"/>
                <a:gd name="T4" fmla="*/ 48 w 99"/>
                <a:gd name="T5" fmla="*/ 5 h 188"/>
                <a:gd name="T6" fmla="*/ 67 w 99"/>
                <a:gd name="T7" fmla="*/ 8 h 188"/>
                <a:gd name="T8" fmla="*/ 74 w 99"/>
                <a:gd name="T9" fmla="*/ 188 h 188"/>
                <a:gd name="T10" fmla="*/ 0 w 99"/>
                <a:gd name="T11" fmla="*/ 165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188">
                  <a:moveTo>
                    <a:pt x="0" y="165"/>
                  </a:moveTo>
                  <a:cubicBezTo>
                    <a:pt x="22" y="38"/>
                    <a:pt x="22" y="38"/>
                    <a:pt x="22" y="38"/>
                  </a:cubicBezTo>
                  <a:cubicBezTo>
                    <a:pt x="22" y="38"/>
                    <a:pt x="22" y="16"/>
                    <a:pt x="48" y="5"/>
                  </a:cubicBezTo>
                  <a:cubicBezTo>
                    <a:pt x="48" y="5"/>
                    <a:pt x="58" y="0"/>
                    <a:pt x="67" y="8"/>
                  </a:cubicBezTo>
                  <a:cubicBezTo>
                    <a:pt x="89" y="28"/>
                    <a:pt x="99" y="128"/>
                    <a:pt x="74" y="188"/>
                  </a:cubicBezTo>
                  <a:lnTo>
                    <a:pt x="0" y="165"/>
                  </a:ln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3" name="任意多边形 54564">
              <a:extLst>
                <a:ext uri="{FF2B5EF4-FFF2-40B4-BE49-F238E27FC236}">
                  <a16:creationId xmlns:a16="http://schemas.microsoft.com/office/drawing/2014/main" id="{5598C221-AD75-034C-EFD6-996E1B78CDF0}"/>
                </a:ext>
              </a:extLst>
            </p:cNvPr>
            <p:cNvSpPr/>
            <p:nvPr/>
          </p:nvSpPr>
          <p:spPr bwMode="auto">
            <a:xfrm>
              <a:off x="5531412" y="3275957"/>
              <a:ext cx="131180" cy="218633"/>
            </a:xfrm>
            <a:custGeom>
              <a:avLst/>
              <a:gdLst>
                <a:gd name="T0" fmla="*/ 102 w 102"/>
                <a:gd name="T1" fmla="*/ 163 h 170"/>
                <a:gd name="T2" fmla="*/ 12 w 102"/>
                <a:gd name="T3" fmla="*/ 0 h 170"/>
                <a:gd name="T4" fmla="*/ 0 w 102"/>
                <a:gd name="T5" fmla="*/ 7 h 170"/>
                <a:gd name="T6" fmla="*/ 90 w 102"/>
                <a:gd name="T7" fmla="*/ 170 h 170"/>
                <a:gd name="T8" fmla="*/ 102 w 102"/>
                <a:gd name="T9" fmla="*/ 163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170">
                  <a:moveTo>
                    <a:pt x="102" y="163"/>
                  </a:moveTo>
                  <a:lnTo>
                    <a:pt x="12" y="0"/>
                  </a:lnTo>
                  <a:lnTo>
                    <a:pt x="0" y="7"/>
                  </a:lnTo>
                  <a:lnTo>
                    <a:pt x="90" y="170"/>
                  </a:lnTo>
                  <a:lnTo>
                    <a:pt x="102" y="163"/>
                  </a:lnTo>
                  <a:close/>
                </a:path>
              </a:pathLst>
            </a:custGeom>
            <a:solidFill>
              <a:srgbClr val="80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4" name="任意多边形 54565">
              <a:extLst>
                <a:ext uri="{FF2B5EF4-FFF2-40B4-BE49-F238E27FC236}">
                  <a16:creationId xmlns:a16="http://schemas.microsoft.com/office/drawing/2014/main" id="{A2D12948-B421-46A1-DE2E-35D076C7D4E7}"/>
                </a:ext>
              </a:extLst>
            </p:cNvPr>
            <p:cNvSpPr/>
            <p:nvPr/>
          </p:nvSpPr>
          <p:spPr bwMode="auto">
            <a:xfrm>
              <a:off x="5522409" y="3265668"/>
              <a:ext cx="146613" cy="250786"/>
            </a:xfrm>
            <a:custGeom>
              <a:avLst/>
              <a:gdLst>
                <a:gd name="T0" fmla="*/ 114 w 114"/>
                <a:gd name="T1" fmla="*/ 187 h 195"/>
                <a:gd name="T2" fmla="*/ 12 w 114"/>
                <a:gd name="T3" fmla="*/ 0 h 195"/>
                <a:gd name="T4" fmla="*/ 0 w 114"/>
                <a:gd name="T5" fmla="*/ 8 h 195"/>
                <a:gd name="T6" fmla="*/ 102 w 114"/>
                <a:gd name="T7" fmla="*/ 195 h 195"/>
                <a:gd name="T8" fmla="*/ 114 w 114"/>
                <a:gd name="T9" fmla="*/ 18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95">
                  <a:moveTo>
                    <a:pt x="114" y="187"/>
                  </a:moveTo>
                  <a:lnTo>
                    <a:pt x="12" y="0"/>
                  </a:lnTo>
                  <a:lnTo>
                    <a:pt x="0" y="8"/>
                  </a:lnTo>
                  <a:lnTo>
                    <a:pt x="102" y="195"/>
                  </a:lnTo>
                  <a:lnTo>
                    <a:pt x="114" y="187"/>
                  </a:ln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5" name="任意多边形 54566">
              <a:extLst>
                <a:ext uri="{FF2B5EF4-FFF2-40B4-BE49-F238E27FC236}">
                  <a16:creationId xmlns:a16="http://schemas.microsoft.com/office/drawing/2014/main" id="{618FE58B-E5C4-B2C4-4E71-F91C7F96C3BD}"/>
                </a:ext>
              </a:extLst>
            </p:cNvPr>
            <p:cNvSpPr/>
            <p:nvPr/>
          </p:nvSpPr>
          <p:spPr bwMode="auto">
            <a:xfrm>
              <a:off x="5653589" y="3501021"/>
              <a:ext cx="249499" cy="36010"/>
            </a:xfrm>
            <a:custGeom>
              <a:avLst/>
              <a:gdLst>
                <a:gd name="T0" fmla="*/ 0 w 194"/>
                <a:gd name="T1" fmla="*/ 12 h 28"/>
                <a:gd name="T2" fmla="*/ 194 w 194"/>
                <a:gd name="T3" fmla="*/ 28 h 28"/>
                <a:gd name="T4" fmla="*/ 191 w 194"/>
                <a:gd name="T5" fmla="*/ 14 h 28"/>
                <a:gd name="T6" fmla="*/ 9 w 194"/>
                <a:gd name="T7" fmla="*/ 0 h 28"/>
                <a:gd name="T8" fmla="*/ 0 w 194"/>
                <a:gd name="T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28">
                  <a:moveTo>
                    <a:pt x="0" y="12"/>
                  </a:moveTo>
                  <a:lnTo>
                    <a:pt x="194" y="28"/>
                  </a:lnTo>
                  <a:lnTo>
                    <a:pt x="191" y="14"/>
                  </a:lnTo>
                  <a:lnTo>
                    <a:pt x="9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6" name="任意多边形 54567">
              <a:extLst>
                <a:ext uri="{FF2B5EF4-FFF2-40B4-BE49-F238E27FC236}">
                  <a16:creationId xmlns:a16="http://schemas.microsoft.com/office/drawing/2014/main" id="{9E6C4B9E-4778-4239-2F53-8CB872436FD8}"/>
                </a:ext>
              </a:extLst>
            </p:cNvPr>
            <p:cNvSpPr/>
            <p:nvPr/>
          </p:nvSpPr>
          <p:spPr bwMode="auto">
            <a:xfrm>
              <a:off x="5662592" y="3492018"/>
              <a:ext cx="133752" cy="91312"/>
            </a:xfrm>
            <a:custGeom>
              <a:avLst/>
              <a:gdLst>
                <a:gd name="T0" fmla="*/ 38 w 44"/>
                <a:gd name="T1" fmla="*/ 30 h 30"/>
                <a:gd name="T2" fmla="*/ 0 w 44"/>
                <a:gd name="T3" fmla="*/ 9 h 30"/>
                <a:gd name="T4" fmla="*/ 27 w 44"/>
                <a:gd name="T5" fmla="*/ 11 h 30"/>
                <a:gd name="T6" fmla="*/ 12 w 44"/>
                <a:gd name="T7" fmla="*/ 5 h 30"/>
                <a:gd name="T8" fmla="*/ 24 w 44"/>
                <a:gd name="T9" fmla="*/ 4 h 30"/>
                <a:gd name="T10" fmla="*/ 33 w 44"/>
                <a:gd name="T11" fmla="*/ 7 h 30"/>
                <a:gd name="T12" fmla="*/ 44 w 44"/>
                <a:gd name="T13" fmla="*/ 15 h 30"/>
                <a:gd name="T14" fmla="*/ 38 w 4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38" y="30"/>
                  </a:moveTo>
                  <a:cubicBezTo>
                    <a:pt x="38" y="30"/>
                    <a:pt x="12" y="28"/>
                    <a:pt x="0" y="9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5" y="0"/>
                    <a:pt x="24" y="4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41" y="7"/>
                    <a:pt x="44" y="15"/>
                  </a:cubicBezTo>
                  <a:lnTo>
                    <a:pt x="38" y="30"/>
                  </a:ln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7" name="任意多边形 54568">
              <a:extLst>
                <a:ext uri="{FF2B5EF4-FFF2-40B4-BE49-F238E27FC236}">
                  <a16:creationId xmlns:a16="http://schemas.microsoft.com/office/drawing/2014/main" id="{AEEFCC52-F2E3-3B1D-2704-9646E6C16FC8}"/>
                </a:ext>
              </a:extLst>
            </p:cNvPr>
            <p:cNvSpPr/>
            <p:nvPr/>
          </p:nvSpPr>
          <p:spPr bwMode="auto">
            <a:xfrm>
              <a:off x="5778339" y="3537031"/>
              <a:ext cx="45013" cy="61732"/>
            </a:xfrm>
            <a:custGeom>
              <a:avLst/>
              <a:gdLst>
                <a:gd name="T0" fmla="*/ 15 w 15"/>
                <a:gd name="T1" fmla="*/ 4 h 20"/>
                <a:gd name="T2" fmla="*/ 9 w 15"/>
                <a:gd name="T3" fmla="*/ 20 h 20"/>
                <a:gd name="T4" fmla="*/ 0 w 15"/>
                <a:gd name="T5" fmla="*/ 15 h 20"/>
                <a:gd name="T6" fmla="*/ 6 w 15"/>
                <a:gd name="T7" fmla="*/ 0 h 20"/>
                <a:gd name="T8" fmla="*/ 15 w 15"/>
                <a:gd name="T9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15" y="4"/>
                  </a:moveTo>
                  <a:cubicBezTo>
                    <a:pt x="9" y="20"/>
                    <a:pt x="9" y="20"/>
                    <a:pt x="9" y="2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4"/>
                    <a:pt x="6" y="0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8" name="任意多边形 54569">
              <a:extLst>
                <a:ext uri="{FF2B5EF4-FFF2-40B4-BE49-F238E27FC236}">
                  <a16:creationId xmlns:a16="http://schemas.microsoft.com/office/drawing/2014/main" id="{944C9B02-4429-A958-3458-4288FB2C765E}"/>
                </a:ext>
              </a:extLst>
            </p:cNvPr>
            <p:cNvSpPr/>
            <p:nvPr/>
          </p:nvSpPr>
          <p:spPr bwMode="auto">
            <a:xfrm>
              <a:off x="5805346" y="3278529"/>
              <a:ext cx="563302" cy="462988"/>
            </a:xfrm>
            <a:custGeom>
              <a:avLst/>
              <a:gdLst>
                <a:gd name="T0" fmla="*/ 176 w 185"/>
                <a:gd name="T1" fmla="*/ 18 h 152"/>
                <a:gd name="T2" fmla="*/ 136 w 185"/>
                <a:gd name="T3" fmla="*/ 29 h 152"/>
                <a:gd name="T4" fmla="*/ 6 w 185"/>
                <a:gd name="T5" fmla="*/ 89 h 152"/>
                <a:gd name="T6" fmla="*/ 0 w 185"/>
                <a:gd name="T7" fmla="*/ 105 h 152"/>
                <a:gd name="T8" fmla="*/ 160 w 185"/>
                <a:gd name="T9" fmla="*/ 68 h 152"/>
                <a:gd name="T10" fmla="*/ 176 w 185"/>
                <a:gd name="T11" fmla="*/ 1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5" h="152">
                  <a:moveTo>
                    <a:pt x="176" y="18"/>
                  </a:moveTo>
                  <a:cubicBezTo>
                    <a:pt x="171" y="9"/>
                    <a:pt x="151" y="0"/>
                    <a:pt x="136" y="29"/>
                  </a:cubicBezTo>
                  <a:cubicBezTo>
                    <a:pt x="117" y="63"/>
                    <a:pt x="88" y="98"/>
                    <a:pt x="6" y="89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05"/>
                    <a:pt x="91" y="152"/>
                    <a:pt x="160" y="68"/>
                  </a:cubicBezTo>
                  <a:cubicBezTo>
                    <a:pt x="178" y="47"/>
                    <a:pt x="185" y="31"/>
                    <a:pt x="176" y="1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9" name="任意多边形 54570">
              <a:extLst>
                <a:ext uri="{FF2B5EF4-FFF2-40B4-BE49-F238E27FC236}">
                  <a16:creationId xmlns:a16="http://schemas.microsoft.com/office/drawing/2014/main" id="{BFEFC1A1-1404-C545-07D2-A31BDBF6443E}"/>
                </a:ext>
              </a:extLst>
            </p:cNvPr>
            <p:cNvSpPr/>
            <p:nvPr/>
          </p:nvSpPr>
          <p:spPr bwMode="auto">
            <a:xfrm>
              <a:off x="5656161" y="4219938"/>
              <a:ext cx="146613" cy="102886"/>
            </a:xfrm>
            <a:custGeom>
              <a:avLst/>
              <a:gdLst>
                <a:gd name="T0" fmla="*/ 45 w 48"/>
                <a:gd name="T1" fmla="*/ 1 h 34"/>
                <a:gd name="T2" fmla="*/ 35 w 48"/>
                <a:gd name="T3" fmla="*/ 11 h 34"/>
                <a:gd name="T4" fmla="*/ 31 w 48"/>
                <a:gd name="T5" fmla="*/ 9 h 34"/>
                <a:gd name="T6" fmla="*/ 22 w 48"/>
                <a:gd name="T7" fmla="*/ 5 h 34"/>
                <a:gd name="T8" fmla="*/ 21 w 48"/>
                <a:gd name="T9" fmla="*/ 7 h 34"/>
                <a:gd name="T10" fmla="*/ 17 w 48"/>
                <a:gd name="T11" fmla="*/ 13 h 34"/>
                <a:gd name="T12" fmla="*/ 1 w 48"/>
                <a:gd name="T13" fmla="*/ 25 h 34"/>
                <a:gd name="T14" fmla="*/ 0 w 48"/>
                <a:gd name="T15" fmla="*/ 29 h 34"/>
                <a:gd name="T16" fmla="*/ 0 w 48"/>
                <a:gd name="T17" fmla="*/ 30 h 34"/>
                <a:gd name="T18" fmla="*/ 0 w 48"/>
                <a:gd name="T19" fmla="*/ 30 h 34"/>
                <a:gd name="T20" fmla="*/ 0 w 48"/>
                <a:gd name="T21" fmla="*/ 31 h 34"/>
                <a:gd name="T22" fmla="*/ 0 w 48"/>
                <a:gd name="T23" fmla="*/ 31 h 34"/>
                <a:gd name="T24" fmla="*/ 1 w 48"/>
                <a:gd name="T25" fmla="*/ 32 h 34"/>
                <a:gd name="T26" fmla="*/ 1 w 48"/>
                <a:gd name="T27" fmla="*/ 32 h 34"/>
                <a:gd name="T28" fmla="*/ 1 w 48"/>
                <a:gd name="T29" fmla="*/ 32 h 34"/>
                <a:gd name="T30" fmla="*/ 1 w 48"/>
                <a:gd name="T31" fmla="*/ 32 h 34"/>
                <a:gd name="T32" fmla="*/ 2 w 48"/>
                <a:gd name="T33" fmla="*/ 33 h 34"/>
                <a:gd name="T34" fmla="*/ 2 w 48"/>
                <a:gd name="T35" fmla="*/ 33 h 34"/>
                <a:gd name="T36" fmla="*/ 3 w 48"/>
                <a:gd name="T37" fmla="*/ 33 h 34"/>
                <a:gd name="T38" fmla="*/ 3 w 48"/>
                <a:gd name="T39" fmla="*/ 33 h 34"/>
                <a:gd name="T40" fmla="*/ 3 w 48"/>
                <a:gd name="T41" fmla="*/ 34 h 34"/>
                <a:gd name="T42" fmla="*/ 4 w 48"/>
                <a:gd name="T43" fmla="*/ 34 h 34"/>
                <a:gd name="T44" fmla="*/ 4 w 48"/>
                <a:gd name="T45" fmla="*/ 34 h 34"/>
                <a:gd name="T46" fmla="*/ 4 w 48"/>
                <a:gd name="T47" fmla="*/ 34 h 34"/>
                <a:gd name="T48" fmla="*/ 5 w 48"/>
                <a:gd name="T49" fmla="*/ 34 h 34"/>
                <a:gd name="T50" fmla="*/ 5 w 48"/>
                <a:gd name="T51" fmla="*/ 34 h 34"/>
                <a:gd name="T52" fmla="*/ 6 w 48"/>
                <a:gd name="T53" fmla="*/ 34 h 34"/>
                <a:gd name="T54" fmla="*/ 6 w 48"/>
                <a:gd name="T55" fmla="*/ 34 h 34"/>
                <a:gd name="T56" fmla="*/ 7 w 48"/>
                <a:gd name="T57" fmla="*/ 34 h 34"/>
                <a:gd name="T58" fmla="*/ 7 w 48"/>
                <a:gd name="T59" fmla="*/ 34 h 34"/>
                <a:gd name="T60" fmla="*/ 45 w 48"/>
                <a:gd name="T61" fmla="*/ 23 h 34"/>
                <a:gd name="T62" fmla="*/ 47 w 48"/>
                <a:gd name="T63" fmla="*/ 21 h 34"/>
                <a:gd name="T64" fmla="*/ 48 w 48"/>
                <a:gd name="T65" fmla="*/ 20 h 34"/>
                <a:gd name="T66" fmla="*/ 48 w 48"/>
                <a:gd name="T67" fmla="*/ 18 h 34"/>
                <a:gd name="T68" fmla="*/ 48 w 48"/>
                <a:gd name="T69" fmla="*/ 17 h 34"/>
                <a:gd name="T70" fmla="*/ 45 w 48"/>
                <a:gd name="T71" fmla="*/ 9 h 34"/>
                <a:gd name="T72" fmla="*/ 45 w 48"/>
                <a:gd name="T73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" h="34">
                  <a:moveTo>
                    <a:pt x="45" y="1"/>
                  </a:moveTo>
                  <a:cubicBezTo>
                    <a:pt x="42" y="9"/>
                    <a:pt x="40" y="11"/>
                    <a:pt x="35" y="11"/>
                  </a:cubicBezTo>
                  <a:cubicBezTo>
                    <a:pt x="33" y="11"/>
                    <a:pt x="32" y="10"/>
                    <a:pt x="31" y="9"/>
                  </a:cubicBezTo>
                  <a:cubicBezTo>
                    <a:pt x="29" y="6"/>
                    <a:pt x="25" y="4"/>
                    <a:pt x="22" y="5"/>
                  </a:cubicBezTo>
                  <a:cubicBezTo>
                    <a:pt x="21" y="5"/>
                    <a:pt x="21" y="6"/>
                    <a:pt x="21" y="7"/>
                  </a:cubicBezTo>
                  <a:cubicBezTo>
                    <a:pt x="20" y="9"/>
                    <a:pt x="19" y="11"/>
                    <a:pt x="17" y="13"/>
                  </a:cubicBezTo>
                  <a:cubicBezTo>
                    <a:pt x="12" y="18"/>
                    <a:pt x="5" y="20"/>
                    <a:pt x="1" y="25"/>
                  </a:cubicBezTo>
                  <a:cubicBezTo>
                    <a:pt x="0" y="26"/>
                    <a:pt x="0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6" y="22"/>
                    <a:pt x="47" y="22"/>
                    <a:pt x="47" y="21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19"/>
                    <a:pt x="48" y="19"/>
                    <a:pt x="48" y="18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7" y="0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0" name="任意多边形 54571">
              <a:extLst>
                <a:ext uri="{FF2B5EF4-FFF2-40B4-BE49-F238E27FC236}">
                  <a16:creationId xmlns:a16="http://schemas.microsoft.com/office/drawing/2014/main" id="{545D54ED-DC3B-8F55-17BD-0ED79BBDAD3B}"/>
                </a:ext>
              </a:extLst>
            </p:cNvPr>
            <p:cNvSpPr/>
            <p:nvPr/>
          </p:nvSpPr>
          <p:spPr bwMode="auto">
            <a:xfrm>
              <a:off x="5461963" y="4302247"/>
              <a:ext cx="154329" cy="75879"/>
            </a:xfrm>
            <a:custGeom>
              <a:avLst/>
              <a:gdLst>
                <a:gd name="T0" fmla="*/ 50 w 51"/>
                <a:gd name="T1" fmla="*/ 1 h 25"/>
                <a:gd name="T2" fmla="*/ 38 w 51"/>
                <a:gd name="T3" fmla="*/ 8 h 25"/>
                <a:gd name="T4" fmla="*/ 35 w 51"/>
                <a:gd name="T5" fmla="*/ 5 h 25"/>
                <a:gd name="T6" fmla="*/ 27 w 51"/>
                <a:gd name="T7" fmla="*/ 0 h 25"/>
                <a:gd name="T8" fmla="*/ 25 w 51"/>
                <a:gd name="T9" fmla="*/ 2 h 25"/>
                <a:gd name="T10" fmla="*/ 20 w 51"/>
                <a:gd name="T11" fmla="*/ 6 h 25"/>
                <a:gd name="T12" fmla="*/ 2 w 51"/>
                <a:gd name="T13" fmla="*/ 14 h 25"/>
                <a:gd name="T14" fmla="*/ 0 w 51"/>
                <a:gd name="T15" fmla="*/ 18 h 25"/>
                <a:gd name="T16" fmla="*/ 0 w 51"/>
                <a:gd name="T17" fmla="*/ 19 h 25"/>
                <a:gd name="T18" fmla="*/ 0 w 51"/>
                <a:gd name="T19" fmla="*/ 19 h 25"/>
                <a:gd name="T20" fmla="*/ 0 w 51"/>
                <a:gd name="T21" fmla="*/ 20 h 25"/>
                <a:gd name="T22" fmla="*/ 0 w 51"/>
                <a:gd name="T23" fmla="*/ 20 h 25"/>
                <a:gd name="T24" fmla="*/ 0 w 51"/>
                <a:gd name="T25" fmla="*/ 21 h 25"/>
                <a:gd name="T26" fmla="*/ 0 w 51"/>
                <a:gd name="T27" fmla="*/ 21 h 25"/>
                <a:gd name="T28" fmla="*/ 1 w 51"/>
                <a:gd name="T29" fmla="*/ 22 h 25"/>
                <a:gd name="T30" fmla="*/ 1 w 51"/>
                <a:gd name="T31" fmla="*/ 22 h 25"/>
                <a:gd name="T32" fmla="*/ 1 w 51"/>
                <a:gd name="T33" fmla="*/ 22 h 25"/>
                <a:gd name="T34" fmla="*/ 1 w 51"/>
                <a:gd name="T35" fmla="*/ 23 h 25"/>
                <a:gd name="T36" fmla="*/ 2 w 51"/>
                <a:gd name="T37" fmla="*/ 23 h 25"/>
                <a:gd name="T38" fmla="*/ 2 w 51"/>
                <a:gd name="T39" fmla="*/ 23 h 25"/>
                <a:gd name="T40" fmla="*/ 2 w 51"/>
                <a:gd name="T41" fmla="*/ 24 h 25"/>
                <a:gd name="T42" fmla="*/ 2 w 51"/>
                <a:gd name="T43" fmla="*/ 24 h 25"/>
                <a:gd name="T44" fmla="*/ 3 w 51"/>
                <a:gd name="T45" fmla="*/ 24 h 25"/>
                <a:gd name="T46" fmla="*/ 3 w 51"/>
                <a:gd name="T47" fmla="*/ 24 h 25"/>
                <a:gd name="T48" fmla="*/ 4 w 51"/>
                <a:gd name="T49" fmla="*/ 24 h 25"/>
                <a:gd name="T50" fmla="*/ 4 w 51"/>
                <a:gd name="T51" fmla="*/ 25 h 25"/>
                <a:gd name="T52" fmla="*/ 5 w 51"/>
                <a:gd name="T53" fmla="*/ 25 h 25"/>
                <a:gd name="T54" fmla="*/ 5 w 51"/>
                <a:gd name="T55" fmla="*/ 25 h 25"/>
                <a:gd name="T56" fmla="*/ 6 w 51"/>
                <a:gd name="T57" fmla="*/ 25 h 25"/>
                <a:gd name="T58" fmla="*/ 6 w 51"/>
                <a:gd name="T59" fmla="*/ 25 h 25"/>
                <a:gd name="T60" fmla="*/ 45 w 51"/>
                <a:gd name="T61" fmla="*/ 22 h 25"/>
                <a:gd name="T62" fmla="*/ 48 w 51"/>
                <a:gd name="T63" fmla="*/ 21 h 25"/>
                <a:gd name="T64" fmla="*/ 49 w 51"/>
                <a:gd name="T65" fmla="*/ 20 h 25"/>
                <a:gd name="T66" fmla="*/ 49 w 51"/>
                <a:gd name="T67" fmla="*/ 18 h 25"/>
                <a:gd name="T68" fmla="*/ 49 w 51"/>
                <a:gd name="T69" fmla="*/ 17 h 25"/>
                <a:gd name="T70" fmla="*/ 49 w 51"/>
                <a:gd name="T71" fmla="*/ 13 h 25"/>
                <a:gd name="T72" fmla="*/ 50 w 51"/>
                <a:gd name="T73" fmla="*/ 6 h 25"/>
                <a:gd name="T74" fmla="*/ 50 w 51"/>
                <a:gd name="T7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1" h="25">
                  <a:moveTo>
                    <a:pt x="50" y="1"/>
                  </a:moveTo>
                  <a:cubicBezTo>
                    <a:pt x="46" y="9"/>
                    <a:pt x="44" y="10"/>
                    <a:pt x="38" y="8"/>
                  </a:cubicBezTo>
                  <a:cubicBezTo>
                    <a:pt x="37" y="8"/>
                    <a:pt x="36" y="7"/>
                    <a:pt x="35" y="5"/>
                  </a:cubicBezTo>
                  <a:cubicBezTo>
                    <a:pt x="34" y="2"/>
                    <a:pt x="30" y="0"/>
                    <a:pt x="27" y="0"/>
                  </a:cubicBezTo>
                  <a:cubicBezTo>
                    <a:pt x="26" y="0"/>
                    <a:pt x="25" y="1"/>
                    <a:pt x="25" y="2"/>
                  </a:cubicBezTo>
                  <a:cubicBezTo>
                    <a:pt x="24" y="4"/>
                    <a:pt x="22" y="5"/>
                    <a:pt x="20" y="6"/>
                  </a:cubicBezTo>
                  <a:cubicBezTo>
                    <a:pt x="15" y="10"/>
                    <a:pt x="8" y="10"/>
                    <a:pt x="2" y="14"/>
                  </a:cubicBezTo>
                  <a:cubicBezTo>
                    <a:pt x="1" y="15"/>
                    <a:pt x="0" y="17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6" y="22"/>
                    <a:pt x="47" y="22"/>
                    <a:pt x="48" y="21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19"/>
                    <a:pt x="49" y="18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9" y="10"/>
                    <a:pt x="49" y="8"/>
                    <a:pt x="50" y="6"/>
                  </a:cubicBezTo>
                  <a:cubicBezTo>
                    <a:pt x="51" y="1"/>
                    <a:pt x="50" y="1"/>
                    <a:pt x="50" y="1"/>
                  </a:cubicBez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1" name="任意多边形 54572">
              <a:extLst>
                <a:ext uri="{FF2B5EF4-FFF2-40B4-BE49-F238E27FC236}">
                  <a16:creationId xmlns:a16="http://schemas.microsoft.com/office/drawing/2014/main" id="{0BCAC623-A67F-8FDB-3392-99315C81F753}"/>
                </a:ext>
              </a:extLst>
            </p:cNvPr>
            <p:cNvSpPr/>
            <p:nvPr/>
          </p:nvSpPr>
          <p:spPr bwMode="auto">
            <a:xfrm>
              <a:off x="6106288" y="2946721"/>
              <a:ext cx="347241" cy="307373"/>
            </a:xfrm>
            <a:custGeom>
              <a:avLst/>
              <a:gdLst>
                <a:gd name="T0" fmla="*/ 82 w 114"/>
                <a:gd name="T1" fmla="*/ 38 h 101"/>
                <a:gd name="T2" fmla="*/ 17 w 114"/>
                <a:gd name="T3" fmla="*/ 17 h 101"/>
                <a:gd name="T4" fmla="*/ 10 w 114"/>
                <a:gd name="T5" fmla="*/ 39 h 101"/>
                <a:gd name="T6" fmla="*/ 45 w 114"/>
                <a:gd name="T7" fmla="*/ 60 h 101"/>
                <a:gd name="T8" fmla="*/ 47 w 114"/>
                <a:gd name="T9" fmla="*/ 79 h 101"/>
                <a:gd name="T10" fmla="*/ 46 w 114"/>
                <a:gd name="T11" fmla="*/ 94 h 101"/>
                <a:gd name="T12" fmla="*/ 47 w 114"/>
                <a:gd name="T13" fmla="*/ 92 h 101"/>
                <a:gd name="T14" fmla="*/ 46 w 114"/>
                <a:gd name="T15" fmla="*/ 94 h 101"/>
                <a:gd name="T16" fmla="*/ 64 w 114"/>
                <a:gd name="T17" fmla="*/ 99 h 101"/>
                <a:gd name="T18" fmla="*/ 82 w 114"/>
                <a:gd name="T19" fmla="*/ 38 h 101"/>
                <a:gd name="T20" fmla="*/ 66 w 114"/>
                <a:gd name="T21" fmla="*/ 95 h 101"/>
                <a:gd name="T22" fmla="*/ 65 w 114"/>
                <a:gd name="T23" fmla="*/ 96 h 101"/>
                <a:gd name="T24" fmla="*/ 66 w 114"/>
                <a:gd name="T25" fmla="*/ 9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101">
                  <a:moveTo>
                    <a:pt x="82" y="38"/>
                  </a:moveTo>
                  <a:cubicBezTo>
                    <a:pt x="78" y="0"/>
                    <a:pt x="27" y="7"/>
                    <a:pt x="17" y="17"/>
                  </a:cubicBezTo>
                  <a:cubicBezTo>
                    <a:pt x="4" y="9"/>
                    <a:pt x="0" y="28"/>
                    <a:pt x="10" y="39"/>
                  </a:cubicBezTo>
                  <a:cubicBezTo>
                    <a:pt x="6" y="58"/>
                    <a:pt x="45" y="60"/>
                    <a:pt x="45" y="60"/>
                  </a:cubicBezTo>
                  <a:cubicBezTo>
                    <a:pt x="40" y="69"/>
                    <a:pt x="47" y="79"/>
                    <a:pt x="47" y="79"/>
                  </a:cubicBezTo>
                  <a:cubicBezTo>
                    <a:pt x="42" y="87"/>
                    <a:pt x="46" y="94"/>
                    <a:pt x="46" y="94"/>
                  </a:cubicBezTo>
                  <a:cubicBezTo>
                    <a:pt x="46" y="94"/>
                    <a:pt x="47" y="93"/>
                    <a:pt x="47" y="92"/>
                  </a:cubicBezTo>
                  <a:cubicBezTo>
                    <a:pt x="47" y="93"/>
                    <a:pt x="46" y="94"/>
                    <a:pt x="46" y="94"/>
                  </a:cubicBezTo>
                  <a:cubicBezTo>
                    <a:pt x="46" y="94"/>
                    <a:pt x="52" y="101"/>
                    <a:pt x="64" y="99"/>
                  </a:cubicBezTo>
                  <a:cubicBezTo>
                    <a:pt x="114" y="87"/>
                    <a:pt x="82" y="38"/>
                    <a:pt x="82" y="38"/>
                  </a:cubicBezTo>
                  <a:close/>
                  <a:moveTo>
                    <a:pt x="66" y="95"/>
                  </a:moveTo>
                  <a:cubicBezTo>
                    <a:pt x="66" y="96"/>
                    <a:pt x="66" y="96"/>
                    <a:pt x="65" y="96"/>
                  </a:cubicBezTo>
                  <a:lnTo>
                    <a:pt x="66" y="95"/>
                  </a:ln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2" name="任意多边形 54573">
              <a:extLst>
                <a:ext uri="{FF2B5EF4-FFF2-40B4-BE49-F238E27FC236}">
                  <a16:creationId xmlns:a16="http://schemas.microsoft.com/office/drawing/2014/main" id="{0ABE4120-EA20-5F9E-FB30-A82B3B52D218}"/>
                </a:ext>
              </a:extLst>
            </p:cNvPr>
            <p:cNvSpPr/>
            <p:nvPr/>
          </p:nvSpPr>
          <p:spPr bwMode="auto">
            <a:xfrm>
              <a:off x="7823203" y="2258669"/>
              <a:ext cx="234066" cy="699627"/>
            </a:xfrm>
            <a:custGeom>
              <a:avLst/>
              <a:gdLst>
                <a:gd name="T0" fmla="*/ 9 w 77"/>
                <a:gd name="T1" fmla="*/ 29 h 230"/>
                <a:gd name="T2" fmla="*/ 8 w 77"/>
                <a:gd name="T3" fmla="*/ 35 h 230"/>
                <a:gd name="T4" fmla="*/ 11 w 77"/>
                <a:gd name="T5" fmla="*/ 54 h 230"/>
                <a:gd name="T6" fmla="*/ 12 w 77"/>
                <a:gd name="T7" fmla="*/ 151 h 230"/>
                <a:gd name="T8" fmla="*/ 65 w 77"/>
                <a:gd name="T9" fmla="*/ 214 h 230"/>
                <a:gd name="T10" fmla="*/ 63 w 77"/>
                <a:gd name="T11" fmla="*/ 165 h 230"/>
                <a:gd name="T12" fmla="*/ 50 w 77"/>
                <a:gd name="T13" fmla="*/ 113 h 230"/>
                <a:gd name="T14" fmla="*/ 49 w 77"/>
                <a:gd name="T15" fmla="*/ 74 h 230"/>
                <a:gd name="T16" fmla="*/ 37 w 77"/>
                <a:gd name="T17" fmla="*/ 56 h 230"/>
                <a:gd name="T18" fmla="*/ 44 w 77"/>
                <a:gd name="T19" fmla="*/ 12 h 230"/>
                <a:gd name="T20" fmla="*/ 47 w 77"/>
                <a:gd name="T21" fmla="*/ 7 h 230"/>
                <a:gd name="T22" fmla="*/ 9 w 77"/>
                <a:gd name="T23" fmla="*/ 29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7" h="230">
                  <a:moveTo>
                    <a:pt x="9" y="29"/>
                  </a:moveTo>
                  <a:cubicBezTo>
                    <a:pt x="9" y="31"/>
                    <a:pt x="8" y="33"/>
                    <a:pt x="8" y="35"/>
                  </a:cubicBezTo>
                  <a:cubicBezTo>
                    <a:pt x="8" y="41"/>
                    <a:pt x="9" y="48"/>
                    <a:pt x="11" y="54"/>
                  </a:cubicBezTo>
                  <a:cubicBezTo>
                    <a:pt x="16" y="71"/>
                    <a:pt x="23" y="115"/>
                    <a:pt x="12" y="151"/>
                  </a:cubicBezTo>
                  <a:cubicBezTo>
                    <a:pt x="0" y="192"/>
                    <a:pt x="15" y="230"/>
                    <a:pt x="65" y="214"/>
                  </a:cubicBezTo>
                  <a:cubicBezTo>
                    <a:pt x="65" y="214"/>
                    <a:pt x="77" y="186"/>
                    <a:pt x="63" y="165"/>
                  </a:cubicBezTo>
                  <a:cubicBezTo>
                    <a:pt x="63" y="165"/>
                    <a:pt x="65" y="130"/>
                    <a:pt x="50" y="113"/>
                  </a:cubicBezTo>
                  <a:cubicBezTo>
                    <a:pt x="50" y="113"/>
                    <a:pt x="71" y="98"/>
                    <a:pt x="49" y="74"/>
                  </a:cubicBezTo>
                  <a:cubicBezTo>
                    <a:pt x="43" y="69"/>
                    <a:pt x="39" y="63"/>
                    <a:pt x="37" y="56"/>
                  </a:cubicBezTo>
                  <a:cubicBezTo>
                    <a:pt x="32" y="41"/>
                    <a:pt x="35" y="25"/>
                    <a:pt x="44" y="12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30" y="0"/>
                    <a:pt x="12" y="11"/>
                    <a:pt x="9" y="29"/>
                  </a:cubicBez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3" name="任意多边形 54574">
              <a:extLst>
                <a:ext uri="{FF2B5EF4-FFF2-40B4-BE49-F238E27FC236}">
                  <a16:creationId xmlns:a16="http://schemas.microsoft.com/office/drawing/2014/main" id="{D4F34481-9D80-95ED-998B-D0BF7AFD2BEF}"/>
                </a:ext>
              </a:extLst>
            </p:cNvPr>
            <p:cNvSpPr/>
            <p:nvPr/>
          </p:nvSpPr>
          <p:spPr bwMode="auto">
            <a:xfrm>
              <a:off x="8327346" y="2724229"/>
              <a:ext cx="135039" cy="88740"/>
            </a:xfrm>
            <a:custGeom>
              <a:avLst/>
              <a:gdLst>
                <a:gd name="T0" fmla="*/ 5 w 44"/>
                <a:gd name="T1" fmla="*/ 28 h 29"/>
                <a:gd name="T2" fmla="*/ 44 w 44"/>
                <a:gd name="T3" fmla="*/ 11 h 29"/>
                <a:gd name="T4" fmla="*/ 18 w 44"/>
                <a:gd name="T5" fmla="*/ 11 h 29"/>
                <a:gd name="T6" fmla="*/ 33 w 44"/>
                <a:gd name="T7" fmla="*/ 6 h 29"/>
                <a:gd name="T8" fmla="*/ 21 w 44"/>
                <a:gd name="T9" fmla="*/ 3 h 29"/>
                <a:gd name="T10" fmla="*/ 12 w 44"/>
                <a:gd name="T11" fmla="*/ 6 h 29"/>
                <a:gd name="T12" fmla="*/ 0 w 44"/>
                <a:gd name="T13" fmla="*/ 12 h 29"/>
                <a:gd name="T14" fmla="*/ 5 w 44"/>
                <a:gd name="T15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9">
                  <a:moveTo>
                    <a:pt x="5" y="28"/>
                  </a:moveTo>
                  <a:cubicBezTo>
                    <a:pt x="5" y="28"/>
                    <a:pt x="30" y="29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0" y="0"/>
                    <a:pt x="21" y="3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3" y="5"/>
                    <a:pt x="0" y="12"/>
                  </a:cubicBezTo>
                  <a:lnTo>
                    <a:pt x="5" y="28"/>
                  </a:ln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4" name="任意多边形 54575">
              <a:extLst>
                <a:ext uri="{FF2B5EF4-FFF2-40B4-BE49-F238E27FC236}">
                  <a16:creationId xmlns:a16="http://schemas.microsoft.com/office/drawing/2014/main" id="{1D324184-5E8E-D0A8-16A4-88F58CA368A5}"/>
                </a:ext>
              </a:extLst>
            </p:cNvPr>
            <p:cNvSpPr/>
            <p:nvPr/>
          </p:nvSpPr>
          <p:spPr bwMode="auto">
            <a:xfrm>
              <a:off x="8297766" y="2760240"/>
              <a:ext cx="48871" cy="61732"/>
            </a:xfrm>
            <a:custGeom>
              <a:avLst/>
              <a:gdLst>
                <a:gd name="T0" fmla="*/ 0 w 16"/>
                <a:gd name="T1" fmla="*/ 4 h 20"/>
                <a:gd name="T2" fmla="*/ 5 w 16"/>
                <a:gd name="T3" fmla="*/ 20 h 20"/>
                <a:gd name="T4" fmla="*/ 15 w 16"/>
                <a:gd name="T5" fmla="*/ 16 h 20"/>
                <a:gd name="T6" fmla="*/ 10 w 16"/>
                <a:gd name="T7" fmla="*/ 0 h 20"/>
                <a:gd name="T8" fmla="*/ 0 w 16"/>
                <a:gd name="T9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0">
                  <a:moveTo>
                    <a:pt x="0" y="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6" y="5"/>
                    <a:pt x="1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3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5" name="任意多边形 54576">
              <a:extLst>
                <a:ext uri="{FF2B5EF4-FFF2-40B4-BE49-F238E27FC236}">
                  <a16:creationId xmlns:a16="http://schemas.microsoft.com/office/drawing/2014/main" id="{A248A2A6-AB18-E888-0334-07034D6DB9CB}"/>
                </a:ext>
              </a:extLst>
            </p:cNvPr>
            <p:cNvSpPr/>
            <p:nvPr/>
          </p:nvSpPr>
          <p:spPr bwMode="auto">
            <a:xfrm>
              <a:off x="7776904" y="2459297"/>
              <a:ext cx="536295" cy="478421"/>
            </a:xfrm>
            <a:custGeom>
              <a:avLst/>
              <a:gdLst>
                <a:gd name="T0" fmla="*/ 10 w 176"/>
                <a:gd name="T1" fmla="*/ 14 h 157"/>
                <a:gd name="T2" fmla="*/ 49 w 176"/>
                <a:gd name="T3" fmla="*/ 30 h 157"/>
                <a:gd name="T4" fmla="*/ 171 w 176"/>
                <a:gd name="T5" fmla="*/ 103 h 157"/>
                <a:gd name="T6" fmla="*/ 176 w 176"/>
                <a:gd name="T7" fmla="*/ 119 h 157"/>
                <a:gd name="T8" fmla="*/ 20 w 176"/>
                <a:gd name="T9" fmla="*/ 66 h 157"/>
                <a:gd name="T10" fmla="*/ 10 w 176"/>
                <a:gd name="T11" fmla="*/ 1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6" h="157">
                  <a:moveTo>
                    <a:pt x="10" y="14"/>
                  </a:moveTo>
                  <a:cubicBezTo>
                    <a:pt x="16" y="7"/>
                    <a:pt x="36" y="0"/>
                    <a:pt x="49" y="30"/>
                  </a:cubicBezTo>
                  <a:cubicBezTo>
                    <a:pt x="64" y="66"/>
                    <a:pt x="89" y="104"/>
                    <a:pt x="171" y="103"/>
                  </a:cubicBezTo>
                  <a:cubicBezTo>
                    <a:pt x="176" y="119"/>
                    <a:pt x="176" y="119"/>
                    <a:pt x="176" y="119"/>
                  </a:cubicBezTo>
                  <a:cubicBezTo>
                    <a:pt x="176" y="119"/>
                    <a:pt x="81" y="157"/>
                    <a:pt x="20" y="66"/>
                  </a:cubicBezTo>
                  <a:cubicBezTo>
                    <a:pt x="5" y="43"/>
                    <a:pt x="0" y="27"/>
                    <a:pt x="10" y="14"/>
                  </a:cubicBezTo>
                  <a:close/>
                </a:path>
              </a:pathLst>
            </a:custGeom>
            <a:solidFill>
              <a:srgbClr val="D3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6" name="任意多边形 54577">
              <a:extLst>
                <a:ext uri="{FF2B5EF4-FFF2-40B4-BE49-F238E27FC236}">
                  <a16:creationId xmlns:a16="http://schemas.microsoft.com/office/drawing/2014/main" id="{95377698-55A5-07F9-AEA0-5A5E3A9BBC6A}"/>
                </a:ext>
              </a:extLst>
            </p:cNvPr>
            <p:cNvSpPr/>
            <p:nvPr/>
          </p:nvSpPr>
          <p:spPr bwMode="auto">
            <a:xfrm>
              <a:off x="7789765" y="2234233"/>
              <a:ext cx="221205" cy="340811"/>
            </a:xfrm>
            <a:custGeom>
              <a:avLst/>
              <a:gdLst>
                <a:gd name="T0" fmla="*/ 53 w 73"/>
                <a:gd name="T1" fmla="*/ 0 h 112"/>
                <a:gd name="T2" fmla="*/ 57 w 73"/>
                <a:gd name="T3" fmla="*/ 5 h 112"/>
                <a:gd name="T4" fmla="*/ 61 w 73"/>
                <a:gd name="T5" fmla="*/ 15 h 112"/>
                <a:gd name="T6" fmla="*/ 65 w 73"/>
                <a:gd name="T7" fmla="*/ 27 h 112"/>
                <a:gd name="T8" fmla="*/ 66 w 73"/>
                <a:gd name="T9" fmla="*/ 28 h 112"/>
                <a:gd name="T10" fmla="*/ 67 w 73"/>
                <a:gd name="T11" fmla="*/ 36 h 112"/>
                <a:gd name="T12" fmla="*/ 65 w 73"/>
                <a:gd name="T13" fmla="*/ 47 h 112"/>
                <a:gd name="T14" fmla="*/ 65 w 73"/>
                <a:gd name="T15" fmla="*/ 47 h 112"/>
                <a:gd name="T16" fmla="*/ 73 w 73"/>
                <a:gd name="T17" fmla="*/ 57 h 112"/>
                <a:gd name="T18" fmla="*/ 67 w 73"/>
                <a:gd name="T19" fmla="*/ 61 h 112"/>
                <a:gd name="T20" fmla="*/ 66 w 73"/>
                <a:gd name="T21" fmla="*/ 61 h 112"/>
                <a:gd name="T22" fmla="*/ 68 w 73"/>
                <a:gd name="T23" fmla="*/ 64 h 112"/>
                <a:gd name="T24" fmla="*/ 67 w 73"/>
                <a:gd name="T25" fmla="*/ 66 h 112"/>
                <a:gd name="T26" fmla="*/ 67 w 73"/>
                <a:gd name="T27" fmla="*/ 67 h 112"/>
                <a:gd name="T28" fmla="*/ 66 w 73"/>
                <a:gd name="T29" fmla="*/ 67 h 112"/>
                <a:gd name="T30" fmla="*/ 66 w 73"/>
                <a:gd name="T31" fmla="*/ 68 h 112"/>
                <a:gd name="T32" fmla="*/ 67 w 73"/>
                <a:gd name="T33" fmla="*/ 70 h 112"/>
                <a:gd name="T34" fmla="*/ 66 w 73"/>
                <a:gd name="T35" fmla="*/ 71 h 112"/>
                <a:gd name="T36" fmla="*/ 65 w 73"/>
                <a:gd name="T37" fmla="*/ 72 h 112"/>
                <a:gd name="T38" fmla="*/ 64 w 73"/>
                <a:gd name="T39" fmla="*/ 81 h 112"/>
                <a:gd name="T40" fmla="*/ 46 w 73"/>
                <a:gd name="T41" fmla="*/ 80 h 112"/>
                <a:gd name="T42" fmla="*/ 42 w 73"/>
                <a:gd name="T43" fmla="*/ 85 h 112"/>
                <a:gd name="T44" fmla="*/ 42 w 73"/>
                <a:gd name="T45" fmla="*/ 88 h 112"/>
                <a:gd name="T46" fmla="*/ 43 w 73"/>
                <a:gd name="T47" fmla="*/ 108 h 112"/>
                <a:gd name="T48" fmla="*/ 36 w 73"/>
                <a:gd name="T49" fmla="*/ 107 h 112"/>
                <a:gd name="T50" fmla="*/ 21 w 73"/>
                <a:gd name="T51" fmla="*/ 101 h 112"/>
                <a:gd name="T52" fmla="*/ 6 w 73"/>
                <a:gd name="T53" fmla="*/ 93 h 112"/>
                <a:gd name="T54" fmla="*/ 4 w 73"/>
                <a:gd name="T55" fmla="*/ 92 h 112"/>
                <a:gd name="T56" fmla="*/ 7 w 73"/>
                <a:gd name="T57" fmla="*/ 77 h 112"/>
                <a:gd name="T58" fmla="*/ 7 w 73"/>
                <a:gd name="T59" fmla="*/ 77 h 112"/>
                <a:gd name="T60" fmla="*/ 0 w 73"/>
                <a:gd name="T61" fmla="*/ 58 h 112"/>
                <a:gd name="T62" fmla="*/ 53 w 73"/>
                <a:gd name="T6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12">
                  <a:moveTo>
                    <a:pt x="53" y="0"/>
                  </a:moveTo>
                  <a:cubicBezTo>
                    <a:pt x="54" y="1"/>
                    <a:pt x="56" y="3"/>
                    <a:pt x="57" y="5"/>
                  </a:cubicBezTo>
                  <a:cubicBezTo>
                    <a:pt x="60" y="8"/>
                    <a:pt x="61" y="12"/>
                    <a:pt x="61" y="15"/>
                  </a:cubicBezTo>
                  <a:cubicBezTo>
                    <a:pt x="62" y="19"/>
                    <a:pt x="63" y="23"/>
                    <a:pt x="65" y="27"/>
                  </a:cubicBezTo>
                  <a:cubicBezTo>
                    <a:pt x="65" y="27"/>
                    <a:pt x="65" y="28"/>
                    <a:pt x="66" y="28"/>
                  </a:cubicBezTo>
                  <a:cubicBezTo>
                    <a:pt x="66" y="31"/>
                    <a:pt x="67" y="33"/>
                    <a:pt x="67" y="36"/>
                  </a:cubicBezTo>
                  <a:cubicBezTo>
                    <a:pt x="67" y="40"/>
                    <a:pt x="63" y="43"/>
                    <a:pt x="65" y="47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8" y="52"/>
                    <a:pt x="73" y="55"/>
                    <a:pt x="73" y="57"/>
                  </a:cubicBezTo>
                  <a:cubicBezTo>
                    <a:pt x="73" y="60"/>
                    <a:pt x="69" y="60"/>
                    <a:pt x="67" y="61"/>
                  </a:cubicBezTo>
                  <a:cubicBezTo>
                    <a:pt x="67" y="61"/>
                    <a:pt x="66" y="61"/>
                    <a:pt x="66" y="61"/>
                  </a:cubicBezTo>
                  <a:cubicBezTo>
                    <a:pt x="66" y="62"/>
                    <a:pt x="67" y="63"/>
                    <a:pt x="68" y="64"/>
                  </a:cubicBezTo>
                  <a:cubicBezTo>
                    <a:pt x="68" y="64"/>
                    <a:pt x="68" y="65"/>
                    <a:pt x="67" y="66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7" y="69"/>
                    <a:pt x="67" y="70"/>
                  </a:cubicBezTo>
                  <a:cubicBezTo>
                    <a:pt x="67" y="70"/>
                    <a:pt x="66" y="71"/>
                    <a:pt x="66" y="71"/>
                  </a:cubicBezTo>
                  <a:cubicBezTo>
                    <a:pt x="66" y="72"/>
                    <a:pt x="65" y="72"/>
                    <a:pt x="65" y="72"/>
                  </a:cubicBezTo>
                  <a:cubicBezTo>
                    <a:pt x="64" y="73"/>
                    <a:pt x="67" y="77"/>
                    <a:pt x="64" y="81"/>
                  </a:cubicBezTo>
                  <a:cubicBezTo>
                    <a:pt x="60" y="85"/>
                    <a:pt x="49" y="80"/>
                    <a:pt x="46" y="80"/>
                  </a:cubicBezTo>
                  <a:cubicBezTo>
                    <a:pt x="44" y="80"/>
                    <a:pt x="43" y="81"/>
                    <a:pt x="42" y="85"/>
                  </a:cubicBezTo>
                  <a:cubicBezTo>
                    <a:pt x="42" y="86"/>
                    <a:pt x="42" y="87"/>
                    <a:pt x="42" y="88"/>
                  </a:cubicBezTo>
                  <a:cubicBezTo>
                    <a:pt x="41" y="91"/>
                    <a:pt x="42" y="103"/>
                    <a:pt x="43" y="108"/>
                  </a:cubicBezTo>
                  <a:cubicBezTo>
                    <a:pt x="44" y="112"/>
                    <a:pt x="40" y="108"/>
                    <a:pt x="36" y="107"/>
                  </a:cubicBezTo>
                  <a:cubicBezTo>
                    <a:pt x="31" y="105"/>
                    <a:pt x="26" y="104"/>
                    <a:pt x="21" y="101"/>
                  </a:cubicBezTo>
                  <a:cubicBezTo>
                    <a:pt x="16" y="99"/>
                    <a:pt x="11" y="96"/>
                    <a:pt x="6" y="93"/>
                  </a:cubicBezTo>
                  <a:cubicBezTo>
                    <a:pt x="5" y="93"/>
                    <a:pt x="4" y="92"/>
                    <a:pt x="4" y="92"/>
                  </a:cubicBezTo>
                  <a:cubicBezTo>
                    <a:pt x="1" y="88"/>
                    <a:pt x="11" y="83"/>
                    <a:pt x="7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2" y="71"/>
                    <a:pt x="0" y="65"/>
                    <a:pt x="0" y="58"/>
                  </a:cubicBezTo>
                  <a:cubicBezTo>
                    <a:pt x="0" y="31"/>
                    <a:pt x="22" y="11"/>
                    <a:pt x="53" y="0"/>
                  </a:cubicBezTo>
                  <a:close/>
                </a:path>
              </a:pathLst>
            </a:custGeom>
            <a:solidFill>
              <a:srgbClr val="FCB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7" name="任意多边形 54578">
              <a:extLst>
                <a:ext uri="{FF2B5EF4-FFF2-40B4-BE49-F238E27FC236}">
                  <a16:creationId xmlns:a16="http://schemas.microsoft.com/office/drawing/2014/main" id="{15BBF9C4-4D75-ABC6-A8FC-A25DD70EF0D0}"/>
                </a:ext>
              </a:extLst>
            </p:cNvPr>
            <p:cNvSpPr/>
            <p:nvPr/>
          </p:nvSpPr>
          <p:spPr bwMode="auto">
            <a:xfrm>
              <a:off x="7947952" y="2446437"/>
              <a:ext cx="24436" cy="6431"/>
            </a:xfrm>
            <a:custGeom>
              <a:avLst/>
              <a:gdLst>
                <a:gd name="T0" fmla="*/ 8 w 8"/>
                <a:gd name="T1" fmla="*/ 2 h 2"/>
                <a:gd name="T2" fmla="*/ 4 w 8"/>
                <a:gd name="T3" fmla="*/ 1 h 2"/>
                <a:gd name="T4" fmla="*/ 0 w 8"/>
                <a:gd name="T5" fmla="*/ 0 h 2"/>
                <a:gd name="T6" fmla="*/ 0 w 8"/>
                <a:gd name="T7" fmla="*/ 0 h 2"/>
                <a:gd name="T8" fmla="*/ 4 w 8"/>
                <a:gd name="T9" fmla="*/ 1 h 2"/>
                <a:gd name="T10" fmla="*/ 8 w 8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1"/>
                    <a:pt x="6" y="1"/>
                    <a:pt x="8" y="2"/>
                  </a:cubicBezTo>
                  <a:close/>
                </a:path>
              </a:pathLst>
            </a:custGeom>
            <a:solidFill>
              <a:srgbClr val="FC9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8" name="任意多边形 54579">
              <a:extLst>
                <a:ext uri="{FF2B5EF4-FFF2-40B4-BE49-F238E27FC236}">
                  <a16:creationId xmlns:a16="http://schemas.microsoft.com/office/drawing/2014/main" id="{0A2785ED-E2BF-B48E-9370-85DC1284DF53}"/>
                </a:ext>
              </a:extLst>
            </p:cNvPr>
            <p:cNvSpPr/>
            <p:nvPr/>
          </p:nvSpPr>
          <p:spPr bwMode="auto">
            <a:xfrm>
              <a:off x="8001968" y="2982731"/>
              <a:ext cx="387110" cy="529864"/>
            </a:xfrm>
            <a:custGeom>
              <a:avLst/>
              <a:gdLst>
                <a:gd name="T0" fmla="*/ 0 w 127"/>
                <a:gd name="T1" fmla="*/ 0 h 174"/>
                <a:gd name="T2" fmla="*/ 118 w 127"/>
                <a:gd name="T3" fmla="*/ 21 h 174"/>
                <a:gd name="T4" fmla="*/ 127 w 127"/>
                <a:gd name="T5" fmla="*/ 174 h 174"/>
                <a:gd name="T6" fmla="*/ 112 w 127"/>
                <a:gd name="T7" fmla="*/ 170 h 174"/>
                <a:gd name="T8" fmla="*/ 92 w 127"/>
                <a:gd name="T9" fmla="*/ 41 h 174"/>
                <a:gd name="T10" fmla="*/ 73 w 127"/>
                <a:gd name="T11" fmla="*/ 16 h 174"/>
                <a:gd name="T12" fmla="*/ 0 w 127"/>
                <a:gd name="T1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174">
                  <a:moveTo>
                    <a:pt x="0" y="0"/>
                  </a:moveTo>
                  <a:cubicBezTo>
                    <a:pt x="118" y="21"/>
                    <a:pt x="118" y="21"/>
                    <a:pt x="118" y="21"/>
                  </a:cubicBezTo>
                  <a:cubicBezTo>
                    <a:pt x="127" y="174"/>
                    <a:pt x="127" y="174"/>
                    <a:pt x="127" y="174"/>
                  </a:cubicBezTo>
                  <a:cubicBezTo>
                    <a:pt x="112" y="170"/>
                    <a:pt x="112" y="170"/>
                    <a:pt x="112" y="170"/>
                  </a:cubicBezTo>
                  <a:cubicBezTo>
                    <a:pt x="112" y="170"/>
                    <a:pt x="70" y="84"/>
                    <a:pt x="92" y="41"/>
                  </a:cubicBezTo>
                  <a:cubicBezTo>
                    <a:pt x="73" y="16"/>
                    <a:pt x="73" y="16"/>
                    <a:pt x="73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9" name="任意多边形 54580">
              <a:extLst>
                <a:ext uri="{FF2B5EF4-FFF2-40B4-BE49-F238E27FC236}">
                  <a16:creationId xmlns:a16="http://schemas.microsoft.com/office/drawing/2014/main" id="{D9A73398-9BAF-8FB0-2CE7-E84B4F71B185}"/>
                </a:ext>
              </a:extLst>
            </p:cNvPr>
            <p:cNvSpPr/>
            <p:nvPr/>
          </p:nvSpPr>
          <p:spPr bwMode="auto">
            <a:xfrm>
              <a:off x="7776904" y="2982731"/>
              <a:ext cx="790939" cy="605743"/>
            </a:xfrm>
            <a:custGeom>
              <a:avLst/>
              <a:gdLst>
                <a:gd name="T0" fmla="*/ 0 w 260"/>
                <a:gd name="T1" fmla="*/ 23 h 199"/>
                <a:gd name="T2" fmla="*/ 71 w 260"/>
                <a:gd name="T3" fmla="*/ 73 h 199"/>
                <a:gd name="T4" fmla="*/ 166 w 260"/>
                <a:gd name="T5" fmla="*/ 52 h 199"/>
                <a:gd name="T6" fmla="*/ 179 w 260"/>
                <a:gd name="T7" fmla="*/ 57 h 199"/>
                <a:gd name="T8" fmla="*/ 247 w 260"/>
                <a:gd name="T9" fmla="*/ 196 h 199"/>
                <a:gd name="T10" fmla="*/ 260 w 260"/>
                <a:gd name="T11" fmla="*/ 199 h 199"/>
                <a:gd name="T12" fmla="*/ 208 w 260"/>
                <a:gd name="T13" fmla="*/ 11 h 199"/>
                <a:gd name="T14" fmla="*/ 196 w 260"/>
                <a:gd name="T15" fmla="*/ 2 h 199"/>
                <a:gd name="T16" fmla="*/ 74 w 260"/>
                <a:gd name="T17" fmla="*/ 0 h 199"/>
                <a:gd name="T18" fmla="*/ 0 w 260"/>
                <a:gd name="T19" fmla="*/ 2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0" h="199">
                  <a:moveTo>
                    <a:pt x="0" y="23"/>
                  </a:moveTo>
                  <a:cubicBezTo>
                    <a:pt x="0" y="23"/>
                    <a:pt x="7" y="61"/>
                    <a:pt x="71" y="73"/>
                  </a:cubicBezTo>
                  <a:cubicBezTo>
                    <a:pt x="117" y="81"/>
                    <a:pt x="150" y="64"/>
                    <a:pt x="166" y="52"/>
                  </a:cubicBezTo>
                  <a:cubicBezTo>
                    <a:pt x="171" y="49"/>
                    <a:pt x="177" y="52"/>
                    <a:pt x="179" y="57"/>
                  </a:cubicBezTo>
                  <a:cubicBezTo>
                    <a:pt x="185" y="77"/>
                    <a:pt x="201" y="120"/>
                    <a:pt x="247" y="196"/>
                  </a:cubicBezTo>
                  <a:cubicBezTo>
                    <a:pt x="260" y="199"/>
                    <a:pt x="260" y="199"/>
                    <a:pt x="260" y="199"/>
                  </a:cubicBezTo>
                  <a:cubicBezTo>
                    <a:pt x="208" y="11"/>
                    <a:pt x="208" y="11"/>
                    <a:pt x="208" y="11"/>
                  </a:cubicBezTo>
                  <a:cubicBezTo>
                    <a:pt x="207" y="5"/>
                    <a:pt x="202" y="2"/>
                    <a:pt x="196" y="2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0" name="任意多边形 54581">
              <a:extLst>
                <a:ext uri="{FF2B5EF4-FFF2-40B4-BE49-F238E27FC236}">
                  <a16:creationId xmlns:a16="http://schemas.microsoft.com/office/drawing/2014/main" id="{0D4E3EB5-48F8-1B9B-A0EA-3D2D82C65900}"/>
                </a:ext>
              </a:extLst>
            </p:cNvPr>
            <p:cNvSpPr/>
            <p:nvPr/>
          </p:nvSpPr>
          <p:spPr bwMode="auto">
            <a:xfrm>
              <a:off x="7701025" y="2479875"/>
              <a:ext cx="300942" cy="573591"/>
            </a:xfrm>
            <a:custGeom>
              <a:avLst/>
              <a:gdLst>
                <a:gd name="T0" fmla="*/ 99 w 99"/>
                <a:gd name="T1" fmla="*/ 165 h 188"/>
                <a:gd name="T2" fmla="*/ 77 w 99"/>
                <a:gd name="T3" fmla="*/ 39 h 188"/>
                <a:gd name="T4" fmla="*/ 51 w 99"/>
                <a:gd name="T5" fmla="*/ 6 h 188"/>
                <a:gd name="T6" fmla="*/ 32 w 99"/>
                <a:gd name="T7" fmla="*/ 8 h 188"/>
                <a:gd name="T8" fmla="*/ 25 w 99"/>
                <a:gd name="T9" fmla="*/ 188 h 188"/>
                <a:gd name="T10" fmla="*/ 99 w 99"/>
                <a:gd name="T11" fmla="*/ 165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188">
                  <a:moveTo>
                    <a:pt x="99" y="165"/>
                  </a:move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16"/>
                    <a:pt x="51" y="6"/>
                  </a:cubicBezTo>
                  <a:cubicBezTo>
                    <a:pt x="51" y="6"/>
                    <a:pt x="41" y="0"/>
                    <a:pt x="32" y="8"/>
                  </a:cubicBezTo>
                  <a:cubicBezTo>
                    <a:pt x="10" y="28"/>
                    <a:pt x="0" y="128"/>
                    <a:pt x="25" y="188"/>
                  </a:cubicBezTo>
                  <a:lnTo>
                    <a:pt x="99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1" name="任意多边形 54582">
              <a:extLst>
                <a:ext uri="{FF2B5EF4-FFF2-40B4-BE49-F238E27FC236}">
                  <a16:creationId xmlns:a16="http://schemas.microsoft.com/office/drawing/2014/main" id="{BFF3AADC-3D7D-64FE-2EA2-DDD97DAA9376}"/>
                </a:ext>
              </a:extLst>
            </p:cNvPr>
            <p:cNvSpPr/>
            <p:nvPr/>
          </p:nvSpPr>
          <p:spPr bwMode="auto">
            <a:xfrm>
              <a:off x="8458526" y="2513313"/>
              <a:ext cx="128608" cy="219920"/>
            </a:xfrm>
            <a:custGeom>
              <a:avLst/>
              <a:gdLst>
                <a:gd name="T0" fmla="*/ 0 w 100"/>
                <a:gd name="T1" fmla="*/ 164 h 171"/>
                <a:gd name="T2" fmla="*/ 90 w 100"/>
                <a:gd name="T3" fmla="*/ 0 h 171"/>
                <a:gd name="T4" fmla="*/ 100 w 100"/>
                <a:gd name="T5" fmla="*/ 8 h 171"/>
                <a:gd name="T6" fmla="*/ 10 w 100"/>
                <a:gd name="T7" fmla="*/ 171 h 171"/>
                <a:gd name="T8" fmla="*/ 0 w 100"/>
                <a:gd name="T9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171">
                  <a:moveTo>
                    <a:pt x="0" y="164"/>
                  </a:moveTo>
                  <a:lnTo>
                    <a:pt x="90" y="0"/>
                  </a:lnTo>
                  <a:lnTo>
                    <a:pt x="100" y="8"/>
                  </a:lnTo>
                  <a:lnTo>
                    <a:pt x="10" y="171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80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2" name="任意多边形 54583">
              <a:extLst>
                <a:ext uri="{FF2B5EF4-FFF2-40B4-BE49-F238E27FC236}">
                  <a16:creationId xmlns:a16="http://schemas.microsoft.com/office/drawing/2014/main" id="{36913BD1-B3FB-B3FF-A353-13C9B4F94DA0}"/>
                </a:ext>
              </a:extLst>
            </p:cNvPr>
            <p:cNvSpPr/>
            <p:nvPr/>
          </p:nvSpPr>
          <p:spPr bwMode="auto">
            <a:xfrm>
              <a:off x="8452095" y="2508168"/>
              <a:ext cx="146613" cy="246927"/>
            </a:xfrm>
            <a:custGeom>
              <a:avLst/>
              <a:gdLst>
                <a:gd name="T0" fmla="*/ 0 w 114"/>
                <a:gd name="T1" fmla="*/ 187 h 192"/>
                <a:gd name="T2" fmla="*/ 102 w 114"/>
                <a:gd name="T3" fmla="*/ 0 h 192"/>
                <a:gd name="T4" fmla="*/ 114 w 114"/>
                <a:gd name="T5" fmla="*/ 7 h 192"/>
                <a:gd name="T6" fmla="*/ 12 w 114"/>
                <a:gd name="T7" fmla="*/ 192 h 192"/>
                <a:gd name="T8" fmla="*/ 0 w 114"/>
                <a:gd name="T9" fmla="*/ 187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92">
                  <a:moveTo>
                    <a:pt x="0" y="187"/>
                  </a:moveTo>
                  <a:lnTo>
                    <a:pt x="102" y="0"/>
                  </a:lnTo>
                  <a:lnTo>
                    <a:pt x="114" y="7"/>
                  </a:lnTo>
                  <a:lnTo>
                    <a:pt x="12" y="192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3" name="任意多边形 54584">
              <a:extLst>
                <a:ext uri="{FF2B5EF4-FFF2-40B4-BE49-F238E27FC236}">
                  <a16:creationId xmlns:a16="http://schemas.microsoft.com/office/drawing/2014/main" id="{164559EB-6E61-5EEE-9EC4-FC5F31821A6C}"/>
                </a:ext>
              </a:extLst>
            </p:cNvPr>
            <p:cNvSpPr/>
            <p:nvPr/>
          </p:nvSpPr>
          <p:spPr bwMode="auto">
            <a:xfrm>
              <a:off x="8215457" y="2739662"/>
              <a:ext cx="252071" cy="38582"/>
            </a:xfrm>
            <a:custGeom>
              <a:avLst/>
              <a:gdLst>
                <a:gd name="T0" fmla="*/ 196 w 196"/>
                <a:gd name="T1" fmla="*/ 12 h 30"/>
                <a:gd name="T2" fmla="*/ 0 w 196"/>
                <a:gd name="T3" fmla="*/ 30 h 30"/>
                <a:gd name="T4" fmla="*/ 5 w 196"/>
                <a:gd name="T5" fmla="*/ 16 h 30"/>
                <a:gd name="T6" fmla="*/ 187 w 196"/>
                <a:gd name="T7" fmla="*/ 0 h 30"/>
                <a:gd name="T8" fmla="*/ 196 w 196"/>
                <a:gd name="T9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6" h="30">
                  <a:moveTo>
                    <a:pt x="196" y="12"/>
                  </a:moveTo>
                  <a:lnTo>
                    <a:pt x="0" y="30"/>
                  </a:lnTo>
                  <a:lnTo>
                    <a:pt x="5" y="16"/>
                  </a:lnTo>
                  <a:lnTo>
                    <a:pt x="187" y="0"/>
                  </a:lnTo>
                  <a:lnTo>
                    <a:pt x="196" y="12"/>
                  </a:ln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4" name="任意多边形 54587">
              <a:extLst>
                <a:ext uri="{FF2B5EF4-FFF2-40B4-BE49-F238E27FC236}">
                  <a16:creationId xmlns:a16="http://schemas.microsoft.com/office/drawing/2014/main" id="{66A88FE4-9C5F-EAA7-A68B-33F31D4FE845}"/>
                </a:ext>
              </a:extLst>
            </p:cNvPr>
            <p:cNvSpPr/>
            <p:nvPr/>
          </p:nvSpPr>
          <p:spPr bwMode="auto">
            <a:xfrm>
              <a:off x="8324774" y="2730659"/>
              <a:ext cx="133752" cy="91312"/>
            </a:xfrm>
            <a:custGeom>
              <a:avLst/>
              <a:gdLst>
                <a:gd name="T0" fmla="*/ 6 w 44"/>
                <a:gd name="T1" fmla="*/ 30 h 30"/>
                <a:gd name="T2" fmla="*/ 44 w 44"/>
                <a:gd name="T3" fmla="*/ 9 h 30"/>
                <a:gd name="T4" fmla="*/ 17 w 44"/>
                <a:gd name="T5" fmla="*/ 12 h 30"/>
                <a:gd name="T6" fmla="*/ 32 w 44"/>
                <a:gd name="T7" fmla="*/ 5 h 30"/>
                <a:gd name="T8" fmla="*/ 20 w 44"/>
                <a:gd name="T9" fmla="*/ 4 h 30"/>
                <a:gd name="T10" fmla="*/ 11 w 44"/>
                <a:gd name="T11" fmla="*/ 7 h 30"/>
                <a:gd name="T12" fmla="*/ 0 w 44"/>
                <a:gd name="T13" fmla="*/ 15 h 30"/>
                <a:gd name="T14" fmla="*/ 6 w 4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6" y="30"/>
                  </a:moveTo>
                  <a:cubicBezTo>
                    <a:pt x="6" y="30"/>
                    <a:pt x="32" y="29"/>
                    <a:pt x="44" y="9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29" y="0"/>
                    <a:pt x="20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2" y="7"/>
                    <a:pt x="0" y="15"/>
                  </a:cubicBezTo>
                  <a:lnTo>
                    <a:pt x="6" y="30"/>
                  </a:ln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5" name="任意多边形 54588">
              <a:extLst>
                <a:ext uri="{FF2B5EF4-FFF2-40B4-BE49-F238E27FC236}">
                  <a16:creationId xmlns:a16="http://schemas.microsoft.com/office/drawing/2014/main" id="{80462732-45AB-3C15-90EC-52929D108A2F}"/>
                </a:ext>
              </a:extLst>
            </p:cNvPr>
            <p:cNvSpPr/>
            <p:nvPr/>
          </p:nvSpPr>
          <p:spPr bwMode="auto">
            <a:xfrm>
              <a:off x="8297766" y="2775673"/>
              <a:ext cx="45013" cy="60446"/>
            </a:xfrm>
            <a:custGeom>
              <a:avLst/>
              <a:gdLst>
                <a:gd name="T0" fmla="*/ 0 w 15"/>
                <a:gd name="T1" fmla="*/ 5 h 20"/>
                <a:gd name="T2" fmla="*/ 6 w 15"/>
                <a:gd name="T3" fmla="*/ 20 h 20"/>
                <a:gd name="T4" fmla="*/ 15 w 15"/>
                <a:gd name="T5" fmla="*/ 15 h 20"/>
                <a:gd name="T6" fmla="*/ 9 w 15"/>
                <a:gd name="T7" fmla="*/ 0 h 20"/>
                <a:gd name="T8" fmla="*/ 0 w 15"/>
                <a:gd name="T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0" y="5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4"/>
                    <a:pt x="9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D3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6" name="任意多边形 54589">
              <a:extLst>
                <a:ext uri="{FF2B5EF4-FFF2-40B4-BE49-F238E27FC236}">
                  <a16:creationId xmlns:a16="http://schemas.microsoft.com/office/drawing/2014/main" id="{61CA19BB-D667-324E-D02D-E7C4B921BA57}"/>
                </a:ext>
              </a:extLst>
            </p:cNvPr>
            <p:cNvSpPr/>
            <p:nvPr/>
          </p:nvSpPr>
          <p:spPr bwMode="auto">
            <a:xfrm>
              <a:off x="7752469" y="2519743"/>
              <a:ext cx="563302" cy="460416"/>
            </a:xfrm>
            <a:custGeom>
              <a:avLst/>
              <a:gdLst>
                <a:gd name="T0" fmla="*/ 9 w 185"/>
                <a:gd name="T1" fmla="*/ 17 h 151"/>
                <a:gd name="T2" fmla="*/ 49 w 185"/>
                <a:gd name="T3" fmla="*/ 28 h 151"/>
                <a:gd name="T4" fmla="*/ 179 w 185"/>
                <a:gd name="T5" fmla="*/ 89 h 151"/>
                <a:gd name="T6" fmla="*/ 185 w 185"/>
                <a:gd name="T7" fmla="*/ 104 h 151"/>
                <a:gd name="T8" fmla="*/ 24 w 185"/>
                <a:gd name="T9" fmla="*/ 67 h 151"/>
                <a:gd name="T10" fmla="*/ 9 w 185"/>
                <a:gd name="T11" fmla="*/ 17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5" h="151">
                  <a:moveTo>
                    <a:pt x="9" y="17"/>
                  </a:moveTo>
                  <a:cubicBezTo>
                    <a:pt x="14" y="9"/>
                    <a:pt x="34" y="0"/>
                    <a:pt x="49" y="28"/>
                  </a:cubicBezTo>
                  <a:cubicBezTo>
                    <a:pt x="68" y="63"/>
                    <a:pt x="96" y="98"/>
                    <a:pt x="179" y="89"/>
                  </a:cubicBezTo>
                  <a:cubicBezTo>
                    <a:pt x="185" y="104"/>
                    <a:pt x="185" y="104"/>
                    <a:pt x="185" y="104"/>
                  </a:cubicBezTo>
                  <a:cubicBezTo>
                    <a:pt x="185" y="104"/>
                    <a:pt x="94" y="151"/>
                    <a:pt x="24" y="67"/>
                  </a:cubicBezTo>
                  <a:cubicBezTo>
                    <a:pt x="7" y="46"/>
                    <a:pt x="0" y="30"/>
                    <a:pt x="9" y="17"/>
                  </a:cubicBezTo>
                  <a:close/>
                </a:path>
              </a:pathLst>
            </a:custGeom>
            <a:solidFill>
              <a:srgbClr val="EA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7" name="任意多边形 54590">
              <a:extLst>
                <a:ext uri="{FF2B5EF4-FFF2-40B4-BE49-F238E27FC236}">
                  <a16:creationId xmlns:a16="http://schemas.microsoft.com/office/drawing/2014/main" id="{846C6E3E-CACF-4099-9A07-1800D7B4406C}"/>
                </a:ext>
              </a:extLst>
            </p:cNvPr>
            <p:cNvSpPr/>
            <p:nvPr/>
          </p:nvSpPr>
          <p:spPr bwMode="auto">
            <a:xfrm>
              <a:off x="8318343" y="3461152"/>
              <a:ext cx="146613" cy="100314"/>
            </a:xfrm>
            <a:custGeom>
              <a:avLst/>
              <a:gdLst>
                <a:gd name="T0" fmla="*/ 3 w 48"/>
                <a:gd name="T1" fmla="*/ 1 h 33"/>
                <a:gd name="T2" fmla="*/ 13 w 48"/>
                <a:gd name="T3" fmla="*/ 10 h 33"/>
                <a:gd name="T4" fmla="*/ 17 w 48"/>
                <a:gd name="T5" fmla="*/ 8 h 33"/>
                <a:gd name="T6" fmla="*/ 26 w 48"/>
                <a:gd name="T7" fmla="*/ 4 h 33"/>
                <a:gd name="T8" fmla="*/ 27 w 48"/>
                <a:gd name="T9" fmla="*/ 6 h 33"/>
                <a:gd name="T10" fmla="*/ 31 w 48"/>
                <a:gd name="T11" fmla="*/ 12 h 33"/>
                <a:gd name="T12" fmla="*/ 47 w 48"/>
                <a:gd name="T13" fmla="*/ 24 h 33"/>
                <a:gd name="T14" fmla="*/ 48 w 48"/>
                <a:gd name="T15" fmla="*/ 28 h 33"/>
                <a:gd name="T16" fmla="*/ 48 w 48"/>
                <a:gd name="T17" fmla="*/ 28 h 33"/>
                <a:gd name="T18" fmla="*/ 48 w 48"/>
                <a:gd name="T19" fmla="*/ 29 h 33"/>
                <a:gd name="T20" fmla="*/ 48 w 48"/>
                <a:gd name="T21" fmla="*/ 29 h 33"/>
                <a:gd name="T22" fmla="*/ 48 w 48"/>
                <a:gd name="T23" fmla="*/ 30 h 33"/>
                <a:gd name="T24" fmla="*/ 48 w 48"/>
                <a:gd name="T25" fmla="*/ 30 h 33"/>
                <a:gd name="T26" fmla="*/ 47 w 48"/>
                <a:gd name="T27" fmla="*/ 31 h 33"/>
                <a:gd name="T28" fmla="*/ 47 w 48"/>
                <a:gd name="T29" fmla="*/ 31 h 33"/>
                <a:gd name="T30" fmla="*/ 47 w 48"/>
                <a:gd name="T31" fmla="*/ 31 h 33"/>
                <a:gd name="T32" fmla="*/ 47 w 48"/>
                <a:gd name="T33" fmla="*/ 32 h 33"/>
                <a:gd name="T34" fmla="*/ 46 w 48"/>
                <a:gd name="T35" fmla="*/ 32 h 33"/>
                <a:gd name="T36" fmla="*/ 46 w 48"/>
                <a:gd name="T37" fmla="*/ 32 h 33"/>
                <a:gd name="T38" fmla="*/ 45 w 48"/>
                <a:gd name="T39" fmla="*/ 33 h 33"/>
                <a:gd name="T40" fmla="*/ 45 w 48"/>
                <a:gd name="T41" fmla="*/ 33 h 33"/>
                <a:gd name="T42" fmla="*/ 45 w 48"/>
                <a:gd name="T43" fmla="*/ 33 h 33"/>
                <a:gd name="T44" fmla="*/ 44 w 48"/>
                <a:gd name="T45" fmla="*/ 33 h 33"/>
                <a:gd name="T46" fmla="*/ 44 w 48"/>
                <a:gd name="T47" fmla="*/ 33 h 33"/>
                <a:gd name="T48" fmla="*/ 44 w 48"/>
                <a:gd name="T49" fmla="*/ 33 h 33"/>
                <a:gd name="T50" fmla="*/ 43 w 48"/>
                <a:gd name="T51" fmla="*/ 33 h 33"/>
                <a:gd name="T52" fmla="*/ 43 w 48"/>
                <a:gd name="T53" fmla="*/ 33 h 33"/>
                <a:gd name="T54" fmla="*/ 42 w 48"/>
                <a:gd name="T55" fmla="*/ 33 h 33"/>
                <a:gd name="T56" fmla="*/ 42 w 48"/>
                <a:gd name="T57" fmla="*/ 33 h 33"/>
                <a:gd name="T58" fmla="*/ 41 w 48"/>
                <a:gd name="T59" fmla="*/ 33 h 33"/>
                <a:gd name="T60" fmla="*/ 41 w 48"/>
                <a:gd name="T61" fmla="*/ 33 h 33"/>
                <a:gd name="T62" fmla="*/ 3 w 48"/>
                <a:gd name="T63" fmla="*/ 22 h 33"/>
                <a:gd name="T64" fmla="*/ 1 w 48"/>
                <a:gd name="T65" fmla="*/ 20 h 33"/>
                <a:gd name="T66" fmla="*/ 0 w 48"/>
                <a:gd name="T67" fmla="*/ 19 h 33"/>
                <a:gd name="T68" fmla="*/ 0 w 48"/>
                <a:gd name="T69" fmla="*/ 17 h 33"/>
                <a:gd name="T70" fmla="*/ 0 w 48"/>
                <a:gd name="T71" fmla="*/ 16 h 33"/>
                <a:gd name="T72" fmla="*/ 2 w 48"/>
                <a:gd name="T73" fmla="*/ 10 h 33"/>
                <a:gd name="T74" fmla="*/ 2 w 48"/>
                <a:gd name="T75" fmla="*/ 7 h 33"/>
                <a:gd name="T76" fmla="*/ 3 w 48"/>
                <a:gd name="T77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8" h="33">
                  <a:moveTo>
                    <a:pt x="3" y="1"/>
                  </a:moveTo>
                  <a:cubicBezTo>
                    <a:pt x="6" y="8"/>
                    <a:pt x="8" y="10"/>
                    <a:pt x="13" y="10"/>
                  </a:cubicBezTo>
                  <a:cubicBezTo>
                    <a:pt x="15" y="10"/>
                    <a:pt x="16" y="9"/>
                    <a:pt x="17" y="8"/>
                  </a:cubicBezTo>
                  <a:cubicBezTo>
                    <a:pt x="19" y="5"/>
                    <a:pt x="23" y="3"/>
                    <a:pt x="26" y="4"/>
                  </a:cubicBezTo>
                  <a:cubicBezTo>
                    <a:pt x="27" y="5"/>
                    <a:pt x="27" y="6"/>
                    <a:pt x="27" y="6"/>
                  </a:cubicBezTo>
                  <a:cubicBezTo>
                    <a:pt x="28" y="9"/>
                    <a:pt x="29" y="11"/>
                    <a:pt x="31" y="12"/>
                  </a:cubicBezTo>
                  <a:cubicBezTo>
                    <a:pt x="36" y="17"/>
                    <a:pt x="42" y="19"/>
                    <a:pt x="47" y="24"/>
                  </a:cubicBezTo>
                  <a:cubicBezTo>
                    <a:pt x="48" y="25"/>
                    <a:pt x="48" y="27"/>
                    <a:pt x="48" y="28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1" y="21"/>
                    <a:pt x="1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8"/>
                    <a:pt x="0" y="18"/>
                    <a:pt x="0" y="1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8"/>
                    <a:pt x="2" y="7"/>
                  </a:cubicBezTo>
                  <a:cubicBezTo>
                    <a:pt x="1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8" name="任意多边形 54591">
              <a:extLst>
                <a:ext uri="{FF2B5EF4-FFF2-40B4-BE49-F238E27FC236}">
                  <a16:creationId xmlns:a16="http://schemas.microsoft.com/office/drawing/2014/main" id="{0F54CDF9-0CD8-CD4C-10D7-EB786E4FB77C}"/>
                </a:ext>
              </a:extLst>
            </p:cNvPr>
            <p:cNvSpPr/>
            <p:nvPr/>
          </p:nvSpPr>
          <p:spPr bwMode="auto">
            <a:xfrm>
              <a:off x="8507397" y="3552464"/>
              <a:ext cx="158188" cy="75879"/>
            </a:xfrm>
            <a:custGeom>
              <a:avLst/>
              <a:gdLst>
                <a:gd name="T0" fmla="*/ 2 w 52"/>
                <a:gd name="T1" fmla="*/ 1 h 25"/>
                <a:gd name="T2" fmla="*/ 13 w 52"/>
                <a:gd name="T3" fmla="*/ 8 h 25"/>
                <a:gd name="T4" fmla="*/ 17 w 52"/>
                <a:gd name="T5" fmla="*/ 5 h 25"/>
                <a:gd name="T6" fmla="*/ 25 w 52"/>
                <a:gd name="T7" fmla="*/ 0 h 25"/>
                <a:gd name="T8" fmla="*/ 27 w 52"/>
                <a:gd name="T9" fmla="*/ 2 h 25"/>
                <a:gd name="T10" fmla="*/ 31 w 52"/>
                <a:gd name="T11" fmla="*/ 6 h 25"/>
                <a:gd name="T12" fmla="*/ 50 w 52"/>
                <a:gd name="T13" fmla="*/ 14 h 25"/>
                <a:gd name="T14" fmla="*/ 52 w 52"/>
                <a:gd name="T15" fmla="*/ 18 h 25"/>
                <a:gd name="T16" fmla="*/ 52 w 52"/>
                <a:gd name="T17" fmla="*/ 19 h 25"/>
                <a:gd name="T18" fmla="*/ 52 w 52"/>
                <a:gd name="T19" fmla="*/ 19 h 25"/>
                <a:gd name="T20" fmla="*/ 52 w 52"/>
                <a:gd name="T21" fmla="*/ 20 h 25"/>
                <a:gd name="T22" fmla="*/ 52 w 52"/>
                <a:gd name="T23" fmla="*/ 20 h 25"/>
                <a:gd name="T24" fmla="*/ 52 w 52"/>
                <a:gd name="T25" fmla="*/ 21 h 25"/>
                <a:gd name="T26" fmla="*/ 51 w 52"/>
                <a:gd name="T27" fmla="*/ 21 h 25"/>
                <a:gd name="T28" fmla="*/ 51 w 52"/>
                <a:gd name="T29" fmla="*/ 22 h 25"/>
                <a:gd name="T30" fmla="*/ 51 w 52"/>
                <a:gd name="T31" fmla="*/ 22 h 25"/>
                <a:gd name="T32" fmla="*/ 51 w 52"/>
                <a:gd name="T33" fmla="*/ 22 h 25"/>
                <a:gd name="T34" fmla="*/ 51 w 52"/>
                <a:gd name="T35" fmla="*/ 23 h 25"/>
                <a:gd name="T36" fmla="*/ 50 w 52"/>
                <a:gd name="T37" fmla="*/ 23 h 25"/>
                <a:gd name="T38" fmla="*/ 50 w 52"/>
                <a:gd name="T39" fmla="*/ 23 h 25"/>
                <a:gd name="T40" fmla="*/ 49 w 52"/>
                <a:gd name="T41" fmla="*/ 24 h 25"/>
                <a:gd name="T42" fmla="*/ 49 w 52"/>
                <a:gd name="T43" fmla="*/ 24 h 25"/>
                <a:gd name="T44" fmla="*/ 49 w 52"/>
                <a:gd name="T45" fmla="*/ 24 h 25"/>
                <a:gd name="T46" fmla="*/ 49 w 52"/>
                <a:gd name="T47" fmla="*/ 24 h 25"/>
                <a:gd name="T48" fmla="*/ 48 w 52"/>
                <a:gd name="T49" fmla="*/ 24 h 25"/>
                <a:gd name="T50" fmla="*/ 48 w 52"/>
                <a:gd name="T51" fmla="*/ 24 h 25"/>
                <a:gd name="T52" fmla="*/ 47 w 52"/>
                <a:gd name="T53" fmla="*/ 25 h 25"/>
                <a:gd name="T54" fmla="*/ 47 w 52"/>
                <a:gd name="T55" fmla="*/ 25 h 25"/>
                <a:gd name="T56" fmla="*/ 46 w 52"/>
                <a:gd name="T57" fmla="*/ 25 h 25"/>
                <a:gd name="T58" fmla="*/ 7 w 52"/>
                <a:gd name="T59" fmla="*/ 22 h 25"/>
                <a:gd name="T60" fmla="*/ 4 w 52"/>
                <a:gd name="T61" fmla="*/ 21 h 25"/>
                <a:gd name="T62" fmla="*/ 3 w 52"/>
                <a:gd name="T63" fmla="*/ 20 h 25"/>
                <a:gd name="T64" fmla="*/ 2 w 52"/>
                <a:gd name="T65" fmla="*/ 18 h 25"/>
                <a:gd name="T66" fmla="*/ 2 w 52"/>
                <a:gd name="T67" fmla="*/ 17 h 25"/>
                <a:gd name="T68" fmla="*/ 3 w 52"/>
                <a:gd name="T69" fmla="*/ 12 h 25"/>
                <a:gd name="T70" fmla="*/ 2 w 52"/>
                <a:gd name="T71" fmla="*/ 7 h 25"/>
                <a:gd name="T72" fmla="*/ 2 w 52"/>
                <a:gd name="T73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25">
                  <a:moveTo>
                    <a:pt x="2" y="1"/>
                  </a:moveTo>
                  <a:cubicBezTo>
                    <a:pt x="6" y="9"/>
                    <a:pt x="8" y="10"/>
                    <a:pt x="13" y="8"/>
                  </a:cubicBezTo>
                  <a:cubicBezTo>
                    <a:pt x="15" y="8"/>
                    <a:pt x="16" y="7"/>
                    <a:pt x="17" y="5"/>
                  </a:cubicBezTo>
                  <a:cubicBezTo>
                    <a:pt x="18" y="2"/>
                    <a:pt x="21" y="0"/>
                    <a:pt x="25" y="0"/>
                  </a:cubicBezTo>
                  <a:cubicBezTo>
                    <a:pt x="26" y="0"/>
                    <a:pt x="26" y="1"/>
                    <a:pt x="27" y="2"/>
                  </a:cubicBezTo>
                  <a:cubicBezTo>
                    <a:pt x="27" y="4"/>
                    <a:pt x="30" y="5"/>
                    <a:pt x="31" y="6"/>
                  </a:cubicBezTo>
                  <a:cubicBezTo>
                    <a:pt x="37" y="10"/>
                    <a:pt x="44" y="10"/>
                    <a:pt x="50" y="14"/>
                  </a:cubicBezTo>
                  <a:cubicBezTo>
                    <a:pt x="51" y="15"/>
                    <a:pt x="52" y="17"/>
                    <a:pt x="52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5" y="22"/>
                    <a:pt x="4" y="22"/>
                    <a:pt x="4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19"/>
                    <a:pt x="3" y="19"/>
                    <a:pt x="2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0"/>
                    <a:pt x="3" y="9"/>
                    <a:pt x="2" y="7"/>
                  </a:cubicBezTo>
                  <a:cubicBezTo>
                    <a:pt x="0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9" name="任意多边形 54592">
              <a:extLst>
                <a:ext uri="{FF2B5EF4-FFF2-40B4-BE49-F238E27FC236}">
                  <a16:creationId xmlns:a16="http://schemas.microsoft.com/office/drawing/2014/main" id="{606B2BF0-CF26-CB89-DB91-D9F4169212B1}"/>
                </a:ext>
              </a:extLst>
            </p:cNvPr>
            <p:cNvSpPr/>
            <p:nvPr/>
          </p:nvSpPr>
          <p:spPr bwMode="auto">
            <a:xfrm>
              <a:off x="7542838" y="2212370"/>
              <a:ext cx="407687" cy="621176"/>
            </a:xfrm>
            <a:custGeom>
              <a:avLst/>
              <a:gdLst>
                <a:gd name="T0" fmla="*/ 90 w 134"/>
                <a:gd name="T1" fmla="*/ 15 h 204"/>
                <a:gd name="T2" fmla="*/ 87 w 134"/>
                <a:gd name="T3" fmla="*/ 20 h 204"/>
                <a:gd name="T4" fmla="*/ 80 w 134"/>
                <a:gd name="T5" fmla="*/ 38 h 204"/>
                <a:gd name="T6" fmla="*/ 35 w 134"/>
                <a:gd name="T7" fmla="*/ 124 h 204"/>
                <a:gd name="T8" fmla="*/ 51 w 134"/>
                <a:gd name="T9" fmla="*/ 204 h 204"/>
                <a:gd name="T10" fmla="*/ 73 w 134"/>
                <a:gd name="T11" fmla="*/ 160 h 204"/>
                <a:gd name="T12" fmla="*/ 86 w 134"/>
                <a:gd name="T13" fmla="*/ 108 h 204"/>
                <a:gd name="T14" fmla="*/ 103 w 134"/>
                <a:gd name="T15" fmla="*/ 74 h 204"/>
                <a:gd name="T16" fmla="*/ 101 w 134"/>
                <a:gd name="T17" fmla="*/ 53 h 204"/>
                <a:gd name="T18" fmla="*/ 128 w 134"/>
                <a:gd name="T19" fmla="*/ 16 h 204"/>
                <a:gd name="T20" fmla="*/ 134 w 134"/>
                <a:gd name="T21" fmla="*/ 14 h 204"/>
                <a:gd name="T22" fmla="*/ 90 w 134"/>
                <a:gd name="T23" fmla="*/ 15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4" h="204">
                  <a:moveTo>
                    <a:pt x="90" y="15"/>
                  </a:moveTo>
                  <a:cubicBezTo>
                    <a:pt x="89" y="16"/>
                    <a:pt x="88" y="18"/>
                    <a:pt x="87" y="20"/>
                  </a:cubicBezTo>
                  <a:cubicBezTo>
                    <a:pt x="83" y="25"/>
                    <a:pt x="81" y="32"/>
                    <a:pt x="80" y="38"/>
                  </a:cubicBezTo>
                  <a:cubicBezTo>
                    <a:pt x="76" y="56"/>
                    <a:pt x="61" y="97"/>
                    <a:pt x="35" y="124"/>
                  </a:cubicBezTo>
                  <a:cubicBezTo>
                    <a:pt x="4" y="154"/>
                    <a:pt x="0" y="195"/>
                    <a:pt x="51" y="204"/>
                  </a:cubicBezTo>
                  <a:cubicBezTo>
                    <a:pt x="51" y="204"/>
                    <a:pt x="75" y="185"/>
                    <a:pt x="73" y="160"/>
                  </a:cubicBezTo>
                  <a:cubicBezTo>
                    <a:pt x="73" y="160"/>
                    <a:pt x="91" y="130"/>
                    <a:pt x="86" y="108"/>
                  </a:cubicBezTo>
                  <a:cubicBezTo>
                    <a:pt x="86" y="108"/>
                    <a:pt x="111" y="105"/>
                    <a:pt x="103" y="74"/>
                  </a:cubicBezTo>
                  <a:cubicBezTo>
                    <a:pt x="100" y="67"/>
                    <a:pt x="100" y="59"/>
                    <a:pt x="101" y="53"/>
                  </a:cubicBezTo>
                  <a:cubicBezTo>
                    <a:pt x="104" y="37"/>
                    <a:pt x="114" y="24"/>
                    <a:pt x="128" y="16"/>
                  </a:cubicBezTo>
                  <a:cubicBezTo>
                    <a:pt x="134" y="14"/>
                    <a:pt x="134" y="14"/>
                    <a:pt x="134" y="14"/>
                  </a:cubicBezTo>
                  <a:cubicBezTo>
                    <a:pt x="122" y="0"/>
                    <a:pt x="101" y="0"/>
                    <a:pt x="90" y="15"/>
                  </a:cubicBez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0" name="任意多边形 54593">
              <a:extLst>
                <a:ext uri="{FF2B5EF4-FFF2-40B4-BE49-F238E27FC236}">
                  <a16:creationId xmlns:a16="http://schemas.microsoft.com/office/drawing/2014/main" id="{E45F4D40-A01B-1882-92BD-80F482E4B6FB}"/>
                </a:ext>
              </a:extLst>
            </p:cNvPr>
            <p:cNvSpPr/>
            <p:nvPr/>
          </p:nvSpPr>
          <p:spPr bwMode="auto">
            <a:xfrm>
              <a:off x="7722889" y="2223945"/>
              <a:ext cx="276507" cy="222492"/>
            </a:xfrm>
            <a:custGeom>
              <a:avLst/>
              <a:gdLst>
                <a:gd name="T0" fmla="*/ 39 w 91"/>
                <a:gd name="T1" fmla="*/ 71 h 73"/>
                <a:gd name="T2" fmla="*/ 54 w 91"/>
                <a:gd name="T3" fmla="*/ 69 h 73"/>
                <a:gd name="T4" fmla="*/ 53 w 91"/>
                <a:gd name="T5" fmla="*/ 67 h 73"/>
                <a:gd name="T6" fmla="*/ 54 w 91"/>
                <a:gd name="T7" fmla="*/ 69 h 73"/>
                <a:gd name="T8" fmla="*/ 54 w 91"/>
                <a:gd name="T9" fmla="*/ 57 h 73"/>
                <a:gd name="T10" fmla="*/ 58 w 91"/>
                <a:gd name="T11" fmla="*/ 42 h 73"/>
                <a:gd name="T12" fmla="*/ 73 w 91"/>
                <a:gd name="T13" fmla="*/ 41 h 73"/>
                <a:gd name="T14" fmla="*/ 89 w 91"/>
                <a:gd name="T15" fmla="*/ 28 h 73"/>
                <a:gd name="T16" fmla="*/ 91 w 91"/>
                <a:gd name="T17" fmla="*/ 17 h 73"/>
                <a:gd name="T18" fmla="*/ 75 w 91"/>
                <a:gd name="T19" fmla="*/ 4 h 73"/>
                <a:gd name="T20" fmla="*/ 50 w 91"/>
                <a:gd name="T21" fmla="*/ 2 h 73"/>
                <a:gd name="T22" fmla="*/ 38 w 91"/>
                <a:gd name="T23" fmla="*/ 8 h 73"/>
                <a:gd name="T24" fmla="*/ 33 w 91"/>
                <a:gd name="T25" fmla="*/ 13 h 73"/>
                <a:gd name="T26" fmla="*/ 30 w 91"/>
                <a:gd name="T27" fmla="*/ 21 h 73"/>
                <a:gd name="T28" fmla="*/ 39 w 91"/>
                <a:gd name="T29" fmla="*/ 71 h 73"/>
                <a:gd name="T30" fmla="*/ 38 w 91"/>
                <a:gd name="T31" fmla="*/ 69 h 73"/>
                <a:gd name="T32" fmla="*/ 38 w 91"/>
                <a:gd name="T33" fmla="*/ 68 h 73"/>
                <a:gd name="T34" fmla="*/ 38 w 91"/>
                <a:gd name="T35" fmla="*/ 6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" h="73">
                  <a:moveTo>
                    <a:pt x="39" y="71"/>
                  </a:moveTo>
                  <a:cubicBezTo>
                    <a:pt x="49" y="73"/>
                    <a:pt x="54" y="69"/>
                    <a:pt x="54" y="69"/>
                  </a:cubicBezTo>
                  <a:cubicBezTo>
                    <a:pt x="54" y="69"/>
                    <a:pt x="54" y="68"/>
                    <a:pt x="53" y="67"/>
                  </a:cubicBezTo>
                  <a:cubicBezTo>
                    <a:pt x="54" y="68"/>
                    <a:pt x="54" y="69"/>
                    <a:pt x="54" y="69"/>
                  </a:cubicBezTo>
                  <a:cubicBezTo>
                    <a:pt x="54" y="69"/>
                    <a:pt x="57" y="64"/>
                    <a:pt x="54" y="57"/>
                  </a:cubicBezTo>
                  <a:cubicBezTo>
                    <a:pt x="54" y="57"/>
                    <a:pt x="61" y="50"/>
                    <a:pt x="58" y="42"/>
                  </a:cubicBezTo>
                  <a:cubicBezTo>
                    <a:pt x="58" y="43"/>
                    <a:pt x="72" y="41"/>
                    <a:pt x="73" y="41"/>
                  </a:cubicBezTo>
                  <a:cubicBezTo>
                    <a:pt x="80" y="39"/>
                    <a:pt x="86" y="35"/>
                    <a:pt x="89" y="28"/>
                  </a:cubicBezTo>
                  <a:cubicBezTo>
                    <a:pt x="90" y="25"/>
                    <a:pt x="91" y="21"/>
                    <a:pt x="91" y="17"/>
                  </a:cubicBezTo>
                  <a:cubicBezTo>
                    <a:pt x="89" y="10"/>
                    <a:pt x="81" y="7"/>
                    <a:pt x="75" y="4"/>
                  </a:cubicBezTo>
                  <a:cubicBezTo>
                    <a:pt x="67" y="1"/>
                    <a:pt x="58" y="0"/>
                    <a:pt x="50" y="2"/>
                  </a:cubicBezTo>
                  <a:cubicBezTo>
                    <a:pt x="45" y="3"/>
                    <a:pt x="41" y="4"/>
                    <a:pt x="38" y="8"/>
                  </a:cubicBezTo>
                  <a:cubicBezTo>
                    <a:pt x="36" y="9"/>
                    <a:pt x="34" y="11"/>
                    <a:pt x="33" y="13"/>
                  </a:cubicBezTo>
                  <a:cubicBezTo>
                    <a:pt x="32" y="15"/>
                    <a:pt x="31" y="19"/>
                    <a:pt x="30" y="21"/>
                  </a:cubicBezTo>
                  <a:cubicBezTo>
                    <a:pt x="30" y="21"/>
                    <a:pt x="0" y="57"/>
                    <a:pt x="39" y="71"/>
                  </a:cubicBezTo>
                  <a:close/>
                  <a:moveTo>
                    <a:pt x="38" y="69"/>
                  </a:moveTo>
                  <a:cubicBezTo>
                    <a:pt x="38" y="68"/>
                    <a:pt x="38" y="68"/>
                    <a:pt x="38" y="68"/>
                  </a:cubicBezTo>
                  <a:lnTo>
                    <a:pt x="38" y="69"/>
                  </a:ln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1" name="任意多边形 54594">
              <a:extLst>
                <a:ext uri="{FF2B5EF4-FFF2-40B4-BE49-F238E27FC236}">
                  <a16:creationId xmlns:a16="http://schemas.microsoft.com/office/drawing/2014/main" id="{E2DD01D4-3397-9678-0036-93B525249E7F}"/>
                </a:ext>
              </a:extLst>
            </p:cNvPr>
            <p:cNvSpPr/>
            <p:nvPr/>
          </p:nvSpPr>
          <p:spPr bwMode="auto">
            <a:xfrm>
              <a:off x="4569425" y="3610337"/>
              <a:ext cx="135039" cy="91312"/>
            </a:xfrm>
            <a:custGeom>
              <a:avLst/>
              <a:gdLst>
                <a:gd name="T0" fmla="*/ 6 w 44"/>
                <a:gd name="T1" fmla="*/ 30 h 30"/>
                <a:gd name="T2" fmla="*/ 44 w 44"/>
                <a:gd name="T3" fmla="*/ 8 h 30"/>
                <a:gd name="T4" fmla="*/ 17 w 44"/>
                <a:gd name="T5" fmla="*/ 11 h 30"/>
                <a:gd name="T6" fmla="*/ 32 w 44"/>
                <a:gd name="T7" fmla="*/ 5 h 30"/>
                <a:gd name="T8" fmla="*/ 20 w 44"/>
                <a:gd name="T9" fmla="*/ 4 h 30"/>
                <a:gd name="T10" fmla="*/ 11 w 44"/>
                <a:gd name="T11" fmla="*/ 7 h 30"/>
                <a:gd name="T12" fmla="*/ 0 w 44"/>
                <a:gd name="T13" fmla="*/ 14 h 30"/>
                <a:gd name="T14" fmla="*/ 6 w 4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6" y="30"/>
                  </a:moveTo>
                  <a:cubicBezTo>
                    <a:pt x="6" y="30"/>
                    <a:pt x="32" y="28"/>
                    <a:pt x="44" y="8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29" y="0"/>
                    <a:pt x="20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2" y="7"/>
                    <a:pt x="0" y="14"/>
                  </a:cubicBezTo>
                  <a:lnTo>
                    <a:pt x="6" y="30"/>
                  </a:ln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2" name="任意多边形 54595">
              <a:extLst>
                <a:ext uri="{FF2B5EF4-FFF2-40B4-BE49-F238E27FC236}">
                  <a16:creationId xmlns:a16="http://schemas.microsoft.com/office/drawing/2014/main" id="{20FCF18F-9E96-1F14-FDF3-AB718F9D425B}"/>
                </a:ext>
              </a:extLst>
            </p:cNvPr>
            <p:cNvSpPr/>
            <p:nvPr/>
          </p:nvSpPr>
          <p:spPr bwMode="auto">
            <a:xfrm>
              <a:off x="4542417" y="3652778"/>
              <a:ext cx="46299" cy="61732"/>
            </a:xfrm>
            <a:custGeom>
              <a:avLst/>
              <a:gdLst>
                <a:gd name="T0" fmla="*/ 0 w 15"/>
                <a:gd name="T1" fmla="*/ 5 h 20"/>
                <a:gd name="T2" fmla="*/ 5 w 15"/>
                <a:gd name="T3" fmla="*/ 20 h 20"/>
                <a:gd name="T4" fmla="*/ 15 w 15"/>
                <a:gd name="T5" fmla="*/ 16 h 20"/>
                <a:gd name="T6" fmla="*/ 9 w 15"/>
                <a:gd name="T7" fmla="*/ 0 h 20"/>
                <a:gd name="T8" fmla="*/ 0 w 15"/>
                <a:gd name="T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0" y="5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5"/>
                    <a:pt x="9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3" name="任意多边形 54596">
              <a:extLst>
                <a:ext uri="{FF2B5EF4-FFF2-40B4-BE49-F238E27FC236}">
                  <a16:creationId xmlns:a16="http://schemas.microsoft.com/office/drawing/2014/main" id="{594AD72A-4872-0D7A-1465-27F9B1CB3698}"/>
                </a:ext>
              </a:extLst>
            </p:cNvPr>
            <p:cNvSpPr/>
            <p:nvPr/>
          </p:nvSpPr>
          <p:spPr bwMode="auto">
            <a:xfrm>
              <a:off x="3998406" y="3396848"/>
              <a:ext cx="559444" cy="462988"/>
            </a:xfrm>
            <a:custGeom>
              <a:avLst/>
              <a:gdLst>
                <a:gd name="T0" fmla="*/ 9 w 184"/>
                <a:gd name="T1" fmla="*/ 17 h 152"/>
                <a:gd name="T2" fmla="*/ 49 w 184"/>
                <a:gd name="T3" fmla="*/ 29 h 152"/>
                <a:gd name="T4" fmla="*/ 179 w 184"/>
                <a:gd name="T5" fmla="*/ 89 h 152"/>
                <a:gd name="T6" fmla="*/ 184 w 184"/>
                <a:gd name="T7" fmla="*/ 104 h 152"/>
                <a:gd name="T8" fmla="*/ 24 w 184"/>
                <a:gd name="T9" fmla="*/ 67 h 152"/>
                <a:gd name="T10" fmla="*/ 9 w 184"/>
                <a:gd name="T11" fmla="*/ 1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4" h="152">
                  <a:moveTo>
                    <a:pt x="9" y="17"/>
                  </a:moveTo>
                  <a:cubicBezTo>
                    <a:pt x="14" y="9"/>
                    <a:pt x="34" y="0"/>
                    <a:pt x="49" y="29"/>
                  </a:cubicBezTo>
                  <a:cubicBezTo>
                    <a:pt x="68" y="63"/>
                    <a:pt x="96" y="98"/>
                    <a:pt x="179" y="89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4" y="104"/>
                    <a:pt x="94" y="152"/>
                    <a:pt x="24" y="67"/>
                  </a:cubicBezTo>
                  <a:cubicBezTo>
                    <a:pt x="7" y="47"/>
                    <a:pt x="0" y="31"/>
                    <a:pt x="9" y="17"/>
                  </a:cubicBez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4" name="任意多边形 54597">
              <a:extLst>
                <a:ext uri="{FF2B5EF4-FFF2-40B4-BE49-F238E27FC236}">
                  <a16:creationId xmlns:a16="http://schemas.microsoft.com/office/drawing/2014/main" id="{BE8FBA54-DA5A-3066-F7F0-18C5AB81FEAC}"/>
                </a:ext>
              </a:extLst>
            </p:cNvPr>
            <p:cNvSpPr/>
            <p:nvPr/>
          </p:nvSpPr>
          <p:spPr bwMode="auto">
            <a:xfrm>
              <a:off x="4511551" y="3564038"/>
              <a:ext cx="201915" cy="119606"/>
            </a:xfrm>
            <a:custGeom>
              <a:avLst/>
              <a:gdLst>
                <a:gd name="T0" fmla="*/ 3 w 66"/>
                <a:gd name="T1" fmla="*/ 35 h 39"/>
                <a:gd name="T2" fmla="*/ 0 w 66"/>
                <a:gd name="T3" fmla="*/ 11 h 39"/>
                <a:gd name="T4" fmla="*/ 4 w 66"/>
                <a:gd name="T5" fmla="*/ 7 h 39"/>
                <a:gd name="T6" fmla="*/ 59 w 66"/>
                <a:gd name="T7" fmla="*/ 1 h 39"/>
                <a:gd name="T8" fmla="*/ 63 w 66"/>
                <a:gd name="T9" fmla="*/ 4 h 39"/>
                <a:gd name="T10" fmla="*/ 66 w 66"/>
                <a:gd name="T11" fmla="*/ 28 h 39"/>
                <a:gd name="T12" fmla="*/ 62 w 66"/>
                <a:gd name="T13" fmla="*/ 33 h 39"/>
                <a:gd name="T14" fmla="*/ 8 w 66"/>
                <a:gd name="T15" fmla="*/ 39 h 39"/>
                <a:gd name="T16" fmla="*/ 3 w 66"/>
                <a:gd name="T17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39">
                  <a:moveTo>
                    <a:pt x="3" y="35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7"/>
                    <a:pt x="4" y="7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1" y="0"/>
                    <a:pt x="63" y="2"/>
                    <a:pt x="63" y="4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31"/>
                    <a:pt x="64" y="33"/>
                    <a:pt x="62" y="33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5" y="39"/>
                    <a:pt x="3" y="38"/>
                    <a:pt x="3" y="35"/>
                  </a:cubicBezTo>
                  <a:close/>
                </a:path>
              </a:pathLst>
            </a:custGeom>
            <a:solidFill>
              <a:srgbClr val="001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5" name="任意多边形 54598">
              <a:extLst>
                <a:ext uri="{FF2B5EF4-FFF2-40B4-BE49-F238E27FC236}">
                  <a16:creationId xmlns:a16="http://schemas.microsoft.com/office/drawing/2014/main" id="{7AE18F21-0B1D-8FA1-6873-DA6EF474EA56}"/>
                </a:ext>
              </a:extLst>
            </p:cNvPr>
            <p:cNvSpPr/>
            <p:nvPr/>
          </p:nvSpPr>
          <p:spPr bwMode="auto">
            <a:xfrm>
              <a:off x="4535987" y="3574327"/>
              <a:ext cx="153044" cy="100314"/>
            </a:xfrm>
            <a:custGeom>
              <a:avLst/>
              <a:gdLst>
                <a:gd name="T0" fmla="*/ 8 w 119"/>
                <a:gd name="T1" fmla="*/ 78 h 78"/>
                <a:gd name="T2" fmla="*/ 0 w 119"/>
                <a:gd name="T3" fmla="*/ 11 h 78"/>
                <a:gd name="T4" fmla="*/ 112 w 119"/>
                <a:gd name="T5" fmla="*/ 0 h 78"/>
                <a:gd name="T6" fmla="*/ 119 w 119"/>
                <a:gd name="T7" fmla="*/ 66 h 78"/>
                <a:gd name="T8" fmla="*/ 8 w 119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78">
                  <a:moveTo>
                    <a:pt x="8" y="78"/>
                  </a:moveTo>
                  <a:lnTo>
                    <a:pt x="0" y="11"/>
                  </a:lnTo>
                  <a:lnTo>
                    <a:pt x="112" y="0"/>
                  </a:lnTo>
                  <a:lnTo>
                    <a:pt x="119" y="66"/>
                  </a:lnTo>
                  <a:lnTo>
                    <a:pt x="8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6" name="任意多边形 54599">
              <a:extLst>
                <a:ext uri="{FF2B5EF4-FFF2-40B4-BE49-F238E27FC236}">
                  <a16:creationId xmlns:a16="http://schemas.microsoft.com/office/drawing/2014/main" id="{2157CB4C-EF3C-5411-344B-8CFDA9514656}"/>
                </a:ext>
              </a:extLst>
            </p:cNvPr>
            <p:cNvSpPr/>
            <p:nvPr/>
          </p:nvSpPr>
          <p:spPr bwMode="auto">
            <a:xfrm>
              <a:off x="4689030" y="3603907"/>
              <a:ext cx="5144" cy="24436"/>
            </a:xfrm>
            <a:custGeom>
              <a:avLst/>
              <a:gdLst>
                <a:gd name="T0" fmla="*/ 2 w 4"/>
                <a:gd name="T1" fmla="*/ 17 h 19"/>
                <a:gd name="T2" fmla="*/ 0 w 4"/>
                <a:gd name="T3" fmla="*/ 3 h 19"/>
                <a:gd name="T4" fmla="*/ 2 w 4"/>
                <a:gd name="T5" fmla="*/ 0 h 19"/>
                <a:gd name="T6" fmla="*/ 2 w 4"/>
                <a:gd name="T7" fmla="*/ 0 h 19"/>
                <a:gd name="T8" fmla="*/ 2 w 4"/>
                <a:gd name="T9" fmla="*/ 3 h 19"/>
                <a:gd name="T10" fmla="*/ 4 w 4"/>
                <a:gd name="T11" fmla="*/ 17 h 19"/>
                <a:gd name="T12" fmla="*/ 4 w 4"/>
                <a:gd name="T13" fmla="*/ 19 h 19"/>
                <a:gd name="T14" fmla="*/ 4 w 4"/>
                <a:gd name="T15" fmla="*/ 19 h 19"/>
                <a:gd name="T16" fmla="*/ 2 w 4"/>
                <a:gd name="T17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9">
                  <a:moveTo>
                    <a:pt x="2" y="17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3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7" name="任意多边形 54600">
              <a:extLst>
                <a:ext uri="{FF2B5EF4-FFF2-40B4-BE49-F238E27FC236}">
                  <a16:creationId xmlns:a16="http://schemas.microsoft.com/office/drawing/2014/main" id="{11B2D637-C03D-396B-138D-5546E5DA5065}"/>
                </a:ext>
              </a:extLst>
            </p:cNvPr>
            <p:cNvSpPr/>
            <p:nvPr/>
          </p:nvSpPr>
          <p:spPr bwMode="auto">
            <a:xfrm>
              <a:off x="4689030" y="3603907"/>
              <a:ext cx="5144" cy="24436"/>
            </a:xfrm>
            <a:custGeom>
              <a:avLst/>
              <a:gdLst>
                <a:gd name="T0" fmla="*/ 2 w 4"/>
                <a:gd name="T1" fmla="*/ 17 h 19"/>
                <a:gd name="T2" fmla="*/ 0 w 4"/>
                <a:gd name="T3" fmla="*/ 3 h 19"/>
                <a:gd name="T4" fmla="*/ 2 w 4"/>
                <a:gd name="T5" fmla="*/ 0 h 19"/>
                <a:gd name="T6" fmla="*/ 2 w 4"/>
                <a:gd name="T7" fmla="*/ 3 h 19"/>
                <a:gd name="T8" fmla="*/ 4 w 4"/>
                <a:gd name="T9" fmla="*/ 17 h 19"/>
                <a:gd name="T10" fmla="*/ 4 w 4"/>
                <a:gd name="T11" fmla="*/ 19 h 19"/>
                <a:gd name="T12" fmla="*/ 2 w 4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9">
                  <a:moveTo>
                    <a:pt x="2" y="17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2" y="3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8" name="任意多边形 54601">
              <a:extLst>
                <a:ext uri="{FF2B5EF4-FFF2-40B4-BE49-F238E27FC236}">
                  <a16:creationId xmlns:a16="http://schemas.microsoft.com/office/drawing/2014/main" id="{548EB43C-1BE6-727F-CFB6-B30300124852}"/>
                </a:ext>
              </a:extLst>
            </p:cNvPr>
            <p:cNvSpPr/>
            <p:nvPr/>
          </p:nvSpPr>
          <p:spPr bwMode="auto">
            <a:xfrm>
              <a:off x="4698033" y="3612909"/>
              <a:ext cx="2572" cy="3859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0 w 2"/>
                <a:gd name="T5" fmla="*/ 0 h 3"/>
                <a:gd name="T6" fmla="*/ 2 w 2"/>
                <a:gd name="T7" fmla="*/ 3 h 3"/>
                <a:gd name="T8" fmla="*/ 0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9" name="任意多边形 54602">
              <a:extLst>
                <a:ext uri="{FF2B5EF4-FFF2-40B4-BE49-F238E27FC236}">
                  <a16:creationId xmlns:a16="http://schemas.microsoft.com/office/drawing/2014/main" id="{0F9DD78D-1754-542F-0E8B-BBBB86B3043C}"/>
                </a:ext>
              </a:extLst>
            </p:cNvPr>
            <p:cNvSpPr/>
            <p:nvPr/>
          </p:nvSpPr>
          <p:spPr bwMode="auto">
            <a:xfrm>
              <a:off x="4521840" y="3625770"/>
              <a:ext cx="14147" cy="15433"/>
            </a:xfrm>
            <a:custGeom>
              <a:avLst/>
              <a:gdLst>
                <a:gd name="T0" fmla="*/ 3 w 5"/>
                <a:gd name="T1" fmla="*/ 5 h 5"/>
                <a:gd name="T2" fmla="*/ 1 w 5"/>
                <a:gd name="T3" fmla="*/ 3 h 5"/>
                <a:gd name="T4" fmla="*/ 3 w 5"/>
                <a:gd name="T5" fmla="*/ 0 h 5"/>
                <a:gd name="T6" fmla="*/ 5 w 5"/>
                <a:gd name="T7" fmla="*/ 2 h 5"/>
                <a:gd name="T8" fmla="*/ 3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0" name="任意多边形 54603">
              <a:extLst>
                <a:ext uri="{FF2B5EF4-FFF2-40B4-BE49-F238E27FC236}">
                  <a16:creationId xmlns:a16="http://schemas.microsoft.com/office/drawing/2014/main" id="{FF0AA53F-A96F-2960-197D-1F3664A5AF11}"/>
                </a:ext>
              </a:extLst>
            </p:cNvPr>
            <p:cNvSpPr/>
            <p:nvPr/>
          </p:nvSpPr>
          <p:spPr bwMode="auto">
            <a:xfrm>
              <a:off x="4606721" y="3594904"/>
              <a:ext cx="20577" cy="33438"/>
            </a:xfrm>
            <a:custGeom>
              <a:avLst/>
              <a:gdLst>
                <a:gd name="T0" fmla="*/ 0 w 7"/>
                <a:gd name="T1" fmla="*/ 1 h 11"/>
                <a:gd name="T2" fmla="*/ 1 w 7"/>
                <a:gd name="T3" fmla="*/ 11 h 11"/>
                <a:gd name="T4" fmla="*/ 7 w 7"/>
                <a:gd name="T5" fmla="*/ 3 h 11"/>
                <a:gd name="T6" fmla="*/ 0 w 7"/>
                <a:gd name="T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1">
                  <a:moveTo>
                    <a:pt x="0" y="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1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1" name="任意多边形 54604">
              <a:extLst>
                <a:ext uri="{FF2B5EF4-FFF2-40B4-BE49-F238E27FC236}">
                  <a16:creationId xmlns:a16="http://schemas.microsoft.com/office/drawing/2014/main" id="{47C4FA51-1CD5-1E41-0CB1-71624E167659}"/>
                </a:ext>
              </a:extLst>
            </p:cNvPr>
            <p:cNvSpPr/>
            <p:nvPr/>
          </p:nvSpPr>
          <p:spPr bwMode="auto">
            <a:xfrm>
              <a:off x="4575855" y="3603907"/>
              <a:ext cx="60446" cy="61732"/>
            </a:xfrm>
            <a:custGeom>
              <a:avLst/>
              <a:gdLst>
                <a:gd name="T0" fmla="*/ 10 w 20"/>
                <a:gd name="T1" fmla="*/ 10 h 20"/>
                <a:gd name="T2" fmla="*/ 10 w 20"/>
                <a:gd name="T3" fmla="*/ 10 h 20"/>
                <a:gd name="T4" fmla="*/ 10 w 20"/>
                <a:gd name="T5" fmla="*/ 10 h 20"/>
                <a:gd name="T6" fmla="*/ 10 w 20"/>
                <a:gd name="T7" fmla="*/ 10 h 20"/>
                <a:gd name="T8" fmla="*/ 10 w 20"/>
                <a:gd name="T9" fmla="*/ 10 h 20"/>
                <a:gd name="T10" fmla="*/ 10 w 20"/>
                <a:gd name="T11" fmla="*/ 10 h 20"/>
                <a:gd name="T12" fmla="*/ 10 w 20"/>
                <a:gd name="T13" fmla="*/ 10 h 20"/>
                <a:gd name="T14" fmla="*/ 10 w 20"/>
                <a:gd name="T15" fmla="*/ 10 h 20"/>
                <a:gd name="T16" fmla="*/ 10 w 20"/>
                <a:gd name="T17" fmla="*/ 10 h 20"/>
                <a:gd name="T18" fmla="*/ 10 w 20"/>
                <a:gd name="T19" fmla="*/ 10 h 20"/>
                <a:gd name="T20" fmla="*/ 9 w 20"/>
                <a:gd name="T21" fmla="*/ 0 h 20"/>
                <a:gd name="T22" fmla="*/ 1 w 20"/>
                <a:gd name="T23" fmla="*/ 10 h 20"/>
                <a:gd name="T24" fmla="*/ 11 w 20"/>
                <a:gd name="T25" fmla="*/ 19 h 20"/>
                <a:gd name="T26" fmla="*/ 20 w 20"/>
                <a:gd name="T27" fmla="*/ 9 h 20"/>
                <a:gd name="T28" fmla="*/ 10 w 20"/>
                <a:gd name="T2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20"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1"/>
                    <a:pt x="0" y="5"/>
                    <a:pt x="1" y="10"/>
                  </a:cubicBezTo>
                  <a:cubicBezTo>
                    <a:pt x="1" y="16"/>
                    <a:pt x="6" y="20"/>
                    <a:pt x="11" y="19"/>
                  </a:cubicBezTo>
                  <a:cubicBezTo>
                    <a:pt x="16" y="19"/>
                    <a:pt x="20" y="14"/>
                    <a:pt x="20" y="9"/>
                  </a:cubicBezTo>
                  <a:lnTo>
                    <a:pt x="10" y="10"/>
                  </a:lnTo>
                  <a:close/>
                </a:path>
              </a:pathLst>
            </a:custGeom>
            <a:solidFill>
              <a:srgbClr val="645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2" name="任意多边形 54605">
              <a:extLst>
                <a:ext uri="{FF2B5EF4-FFF2-40B4-BE49-F238E27FC236}">
                  <a16:creationId xmlns:a16="http://schemas.microsoft.com/office/drawing/2014/main" id="{C929B0F7-97C0-5DED-9D4C-CB18DF8F4B0F}"/>
                </a:ext>
              </a:extLst>
            </p:cNvPr>
            <p:cNvSpPr/>
            <p:nvPr/>
          </p:nvSpPr>
          <p:spPr bwMode="auto">
            <a:xfrm>
              <a:off x="4609293" y="3610337"/>
              <a:ext cx="24436" cy="21864"/>
            </a:xfrm>
            <a:custGeom>
              <a:avLst/>
              <a:gdLst>
                <a:gd name="T0" fmla="*/ 6 w 8"/>
                <a:gd name="T1" fmla="*/ 0 h 7"/>
                <a:gd name="T2" fmla="*/ 0 w 8"/>
                <a:gd name="T3" fmla="*/ 7 h 7"/>
                <a:gd name="T4" fmla="*/ 8 w 8"/>
                <a:gd name="T5" fmla="*/ 3 h 7"/>
                <a:gd name="T6" fmla="*/ 6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2"/>
                    <a:pt x="6" y="1"/>
                    <a:pt x="6" y="0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3" name="任意多边形 54606">
              <a:extLst>
                <a:ext uri="{FF2B5EF4-FFF2-40B4-BE49-F238E27FC236}">
                  <a16:creationId xmlns:a16="http://schemas.microsoft.com/office/drawing/2014/main" id="{2C7ECC2C-558B-6D6D-CF70-E368DFB11A24}"/>
                </a:ext>
              </a:extLst>
            </p:cNvPr>
            <p:cNvSpPr/>
            <p:nvPr/>
          </p:nvSpPr>
          <p:spPr bwMode="auto">
            <a:xfrm>
              <a:off x="4609293" y="3619340"/>
              <a:ext cx="27008" cy="12861"/>
            </a:xfrm>
            <a:custGeom>
              <a:avLst/>
              <a:gdLst>
                <a:gd name="T0" fmla="*/ 8 w 9"/>
                <a:gd name="T1" fmla="*/ 0 h 4"/>
                <a:gd name="T2" fmla="*/ 0 w 9"/>
                <a:gd name="T3" fmla="*/ 4 h 4"/>
                <a:gd name="T4" fmla="*/ 9 w 9"/>
                <a:gd name="T5" fmla="*/ 3 h 4"/>
                <a:gd name="T6" fmla="*/ 8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8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8" y="1"/>
                    <a:pt x="8" y="0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4" name="任意多边形 54607">
              <a:extLst>
                <a:ext uri="{FF2B5EF4-FFF2-40B4-BE49-F238E27FC236}">
                  <a16:creationId xmlns:a16="http://schemas.microsoft.com/office/drawing/2014/main" id="{D76DD474-3B71-E6A7-2A95-5F0F3AA209DA}"/>
                </a:ext>
              </a:extLst>
            </p:cNvPr>
            <p:cNvSpPr/>
            <p:nvPr/>
          </p:nvSpPr>
          <p:spPr bwMode="auto">
            <a:xfrm>
              <a:off x="4602863" y="3588474"/>
              <a:ext cx="30866" cy="15433"/>
            </a:xfrm>
            <a:custGeom>
              <a:avLst/>
              <a:gdLst>
                <a:gd name="T0" fmla="*/ 10 w 10"/>
                <a:gd name="T1" fmla="*/ 5 h 5"/>
                <a:gd name="T2" fmla="*/ 10 w 10"/>
                <a:gd name="T3" fmla="*/ 5 h 5"/>
                <a:gd name="T4" fmla="*/ 0 w 10"/>
                <a:gd name="T5" fmla="*/ 2 h 5"/>
                <a:gd name="T6" fmla="*/ 0 w 10"/>
                <a:gd name="T7" fmla="*/ 1 h 5"/>
                <a:gd name="T8" fmla="*/ 0 w 10"/>
                <a:gd name="T9" fmla="*/ 1 h 5"/>
                <a:gd name="T10" fmla="*/ 10 w 10"/>
                <a:gd name="T11" fmla="*/ 4 h 5"/>
                <a:gd name="T12" fmla="*/ 10 w 10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10" y="5"/>
                    <a:pt x="10" y="5"/>
                    <a:pt x="10" y="5"/>
                  </a:cubicBezTo>
                  <a:cubicBezTo>
                    <a:pt x="6" y="1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" y="0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lose/>
                </a:path>
              </a:pathLst>
            </a:custGeom>
            <a:solidFill>
              <a:srgbClr val="645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5" name="任意多边形 54608">
              <a:extLst>
                <a:ext uri="{FF2B5EF4-FFF2-40B4-BE49-F238E27FC236}">
                  <a16:creationId xmlns:a16="http://schemas.microsoft.com/office/drawing/2014/main" id="{8F3ED6EE-57DA-30A0-90C5-5AB7038380AC}"/>
                </a:ext>
              </a:extLst>
            </p:cNvPr>
            <p:cNvSpPr/>
            <p:nvPr/>
          </p:nvSpPr>
          <p:spPr bwMode="auto">
            <a:xfrm>
              <a:off x="4602863" y="3592332"/>
              <a:ext cx="0" cy="257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0 h 2"/>
                <a:gd name="T4" fmla="*/ 0 h 2"/>
                <a:gd name="T5" fmla="*/ 2 h 2"/>
                <a:gd name="T6" fmla="*/ 2 h 2"/>
                <a:gd name="T7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645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6" name="任意多边形 54609">
              <a:extLst>
                <a:ext uri="{FF2B5EF4-FFF2-40B4-BE49-F238E27FC236}">
                  <a16:creationId xmlns:a16="http://schemas.microsoft.com/office/drawing/2014/main" id="{D1F57071-9F48-BAC6-D768-9AFD399C2732}"/>
                </a:ext>
              </a:extLst>
            </p:cNvPr>
            <p:cNvSpPr/>
            <p:nvPr/>
          </p:nvSpPr>
          <p:spPr bwMode="auto">
            <a:xfrm>
              <a:off x="4631157" y="3601335"/>
              <a:ext cx="2572" cy="2572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645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7" name="任意多边形 54610">
              <a:extLst>
                <a:ext uri="{FF2B5EF4-FFF2-40B4-BE49-F238E27FC236}">
                  <a16:creationId xmlns:a16="http://schemas.microsoft.com/office/drawing/2014/main" id="{E8EBDC04-4E8A-A264-D05B-7613616FE769}"/>
                </a:ext>
              </a:extLst>
            </p:cNvPr>
            <p:cNvSpPr/>
            <p:nvPr/>
          </p:nvSpPr>
          <p:spPr bwMode="auto">
            <a:xfrm>
              <a:off x="4031844" y="3935715"/>
              <a:ext cx="151757" cy="929835"/>
            </a:xfrm>
            <a:custGeom>
              <a:avLst/>
              <a:gdLst>
                <a:gd name="T0" fmla="*/ 31 w 50"/>
                <a:gd name="T1" fmla="*/ 0 h 305"/>
                <a:gd name="T2" fmla="*/ 50 w 50"/>
                <a:gd name="T3" fmla="*/ 0 h 305"/>
                <a:gd name="T4" fmla="*/ 39 w 50"/>
                <a:gd name="T5" fmla="*/ 305 h 305"/>
                <a:gd name="T6" fmla="*/ 25 w 50"/>
                <a:gd name="T7" fmla="*/ 305 h 305"/>
                <a:gd name="T8" fmla="*/ 7 w 50"/>
                <a:gd name="T9" fmla="*/ 147 h 305"/>
                <a:gd name="T10" fmla="*/ 0 w 50"/>
                <a:gd name="T11" fmla="*/ 44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05">
                  <a:moveTo>
                    <a:pt x="3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39" y="305"/>
                    <a:pt x="39" y="305"/>
                    <a:pt x="39" y="305"/>
                  </a:cubicBezTo>
                  <a:cubicBezTo>
                    <a:pt x="25" y="305"/>
                    <a:pt x="25" y="305"/>
                    <a:pt x="25" y="305"/>
                  </a:cubicBezTo>
                  <a:cubicBezTo>
                    <a:pt x="25" y="305"/>
                    <a:pt x="0" y="210"/>
                    <a:pt x="7" y="147"/>
                  </a:cubicBezTo>
                  <a:cubicBezTo>
                    <a:pt x="13" y="75"/>
                    <a:pt x="0" y="44"/>
                    <a:pt x="0" y="44"/>
                  </a:cubicBezTo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8" name="任意多边形 54611">
              <a:extLst>
                <a:ext uri="{FF2B5EF4-FFF2-40B4-BE49-F238E27FC236}">
                  <a16:creationId xmlns:a16="http://schemas.microsoft.com/office/drawing/2014/main" id="{CB1BB3CF-01A9-EB18-664D-2480F0C87648}"/>
                </a:ext>
              </a:extLst>
            </p:cNvPr>
            <p:cNvSpPr/>
            <p:nvPr/>
          </p:nvSpPr>
          <p:spPr bwMode="auto">
            <a:xfrm>
              <a:off x="3739904" y="3935715"/>
              <a:ext cx="412832" cy="852670"/>
            </a:xfrm>
            <a:custGeom>
              <a:avLst/>
              <a:gdLst>
                <a:gd name="T0" fmla="*/ 136 w 136"/>
                <a:gd name="T1" fmla="*/ 0 h 280"/>
                <a:gd name="T2" fmla="*/ 109 w 136"/>
                <a:gd name="T3" fmla="*/ 140 h 280"/>
                <a:gd name="T4" fmla="*/ 107 w 136"/>
                <a:gd name="T5" fmla="*/ 146 h 280"/>
                <a:gd name="T6" fmla="*/ 14 w 136"/>
                <a:gd name="T7" fmla="*/ 280 h 280"/>
                <a:gd name="T8" fmla="*/ 0 w 136"/>
                <a:gd name="T9" fmla="*/ 274 h 280"/>
                <a:gd name="T10" fmla="*/ 68 w 136"/>
                <a:gd name="T11" fmla="*/ 135 h 280"/>
                <a:gd name="T12" fmla="*/ 70 w 136"/>
                <a:gd name="T13" fmla="*/ 122 h 280"/>
                <a:gd name="T14" fmla="*/ 53 w 136"/>
                <a:gd name="T15" fmla="*/ 58 h 280"/>
                <a:gd name="T16" fmla="*/ 47 w 136"/>
                <a:gd name="T17" fmla="*/ 0 h 280"/>
                <a:gd name="T18" fmla="*/ 136 w 136"/>
                <a:gd name="T19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" h="280">
                  <a:moveTo>
                    <a:pt x="136" y="0"/>
                  </a:moveTo>
                  <a:cubicBezTo>
                    <a:pt x="109" y="140"/>
                    <a:pt x="109" y="140"/>
                    <a:pt x="109" y="140"/>
                  </a:cubicBezTo>
                  <a:cubicBezTo>
                    <a:pt x="109" y="142"/>
                    <a:pt x="108" y="144"/>
                    <a:pt x="107" y="146"/>
                  </a:cubicBezTo>
                  <a:cubicBezTo>
                    <a:pt x="14" y="280"/>
                    <a:pt x="14" y="280"/>
                    <a:pt x="14" y="280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0" y="274"/>
                    <a:pt x="32" y="184"/>
                    <a:pt x="68" y="135"/>
                  </a:cubicBezTo>
                  <a:cubicBezTo>
                    <a:pt x="70" y="131"/>
                    <a:pt x="71" y="126"/>
                    <a:pt x="70" y="122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43" y="31"/>
                    <a:pt x="47" y="0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9" name="任意多边形 54612">
              <a:extLst>
                <a:ext uri="{FF2B5EF4-FFF2-40B4-BE49-F238E27FC236}">
                  <a16:creationId xmlns:a16="http://schemas.microsoft.com/office/drawing/2014/main" id="{7938D500-8F72-D19B-7835-F604B4A5B3C9}"/>
                </a:ext>
              </a:extLst>
            </p:cNvPr>
            <p:cNvSpPr/>
            <p:nvPr/>
          </p:nvSpPr>
          <p:spPr bwMode="auto">
            <a:xfrm>
              <a:off x="4003550" y="3080473"/>
              <a:ext cx="213489" cy="316375"/>
            </a:xfrm>
            <a:custGeom>
              <a:avLst/>
              <a:gdLst>
                <a:gd name="T0" fmla="*/ 51 w 70"/>
                <a:gd name="T1" fmla="*/ 0 h 104"/>
                <a:gd name="T2" fmla="*/ 55 w 70"/>
                <a:gd name="T3" fmla="*/ 5 h 104"/>
                <a:gd name="T4" fmla="*/ 59 w 70"/>
                <a:gd name="T5" fmla="*/ 15 h 104"/>
                <a:gd name="T6" fmla="*/ 62 w 70"/>
                <a:gd name="T7" fmla="*/ 26 h 104"/>
                <a:gd name="T8" fmla="*/ 63 w 70"/>
                <a:gd name="T9" fmla="*/ 27 h 104"/>
                <a:gd name="T10" fmla="*/ 64 w 70"/>
                <a:gd name="T11" fmla="*/ 35 h 104"/>
                <a:gd name="T12" fmla="*/ 63 w 70"/>
                <a:gd name="T13" fmla="*/ 45 h 104"/>
                <a:gd name="T14" fmla="*/ 63 w 70"/>
                <a:gd name="T15" fmla="*/ 45 h 104"/>
                <a:gd name="T16" fmla="*/ 70 w 70"/>
                <a:gd name="T17" fmla="*/ 55 h 104"/>
                <a:gd name="T18" fmla="*/ 65 w 70"/>
                <a:gd name="T19" fmla="*/ 58 h 104"/>
                <a:gd name="T20" fmla="*/ 64 w 70"/>
                <a:gd name="T21" fmla="*/ 59 h 104"/>
                <a:gd name="T22" fmla="*/ 65 w 70"/>
                <a:gd name="T23" fmla="*/ 61 h 104"/>
                <a:gd name="T24" fmla="*/ 65 w 70"/>
                <a:gd name="T25" fmla="*/ 64 h 104"/>
                <a:gd name="T26" fmla="*/ 64 w 70"/>
                <a:gd name="T27" fmla="*/ 65 h 104"/>
                <a:gd name="T28" fmla="*/ 63 w 70"/>
                <a:gd name="T29" fmla="*/ 65 h 104"/>
                <a:gd name="T30" fmla="*/ 63 w 70"/>
                <a:gd name="T31" fmla="*/ 65 h 104"/>
                <a:gd name="T32" fmla="*/ 64 w 70"/>
                <a:gd name="T33" fmla="*/ 67 h 104"/>
                <a:gd name="T34" fmla="*/ 64 w 70"/>
                <a:gd name="T35" fmla="*/ 69 h 104"/>
                <a:gd name="T36" fmla="*/ 62 w 70"/>
                <a:gd name="T37" fmla="*/ 69 h 104"/>
                <a:gd name="T38" fmla="*/ 61 w 70"/>
                <a:gd name="T39" fmla="*/ 78 h 104"/>
                <a:gd name="T40" fmla="*/ 44 w 70"/>
                <a:gd name="T41" fmla="*/ 77 h 104"/>
                <a:gd name="T42" fmla="*/ 40 w 70"/>
                <a:gd name="T43" fmla="*/ 82 h 104"/>
                <a:gd name="T44" fmla="*/ 40 w 70"/>
                <a:gd name="T45" fmla="*/ 85 h 104"/>
                <a:gd name="T46" fmla="*/ 39 w 70"/>
                <a:gd name="T47" fmla="*/ 98 h 104"/>
                <a:gd name="T48" fmla="*/ 35 w 70"/>
                <a:gd name="T49" fmla="*/ 103 h 104"/>
                <a:gd name="T50" fmla="*/ 20 w 70"/>
                <a:gd name="T51" fmla="*/ 98 h 104"/>
                <a:gd name="T52" fmla="*/ 9 w 70"/>
                <a:gd name="T53" fmla="*/ 94 h 104"/>
                <a:gd name="T54" fmla="*/ 8 w 70"/>
                <a:gd name="T55" fmla="*/ 95 h 104"/>
                <a:gd name="T56" fmla="*/ 6 w 70"/>
                <a:gd name="T57" fmla="*/ 74 h 104"/>
                <a:gd name="T58" fmla="*/ 6 w 70"/>
                <a:gd name="T59" fmla="*/ 74 h 104"/>
                <a:gd name="T60" fmla="*/ 0 w 70"/>
                <a:gd name="T61" fmla="*/ 56 h 104"/>
                <a:gd name="T62" fmla="*/ 51 w 70"/>
                <a:gd name="T6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" h="104">
                  <a:moveTo>
                    <a:pt x="51" y="0"/>
                  </a:moveTo>
                  <a:cubicBezTo>
                    <a:pt x="52" y="1"/>
                    <a:pt x="54" y="3"/>
                    <a:pt x="55" y="5"/>
                  </a:cubicBezTo>
                  <a:cubicBezTo>
                    <a:pt x="57" y="8"/>
                    <a:pt x="59" y="11"/>
                    <a:pt x="59" y="15"/>
                  </a:cubicBezTo>
                  <a:cubicBezTo>
                    <a:pt x="60" y="18"/>
                    <a:pt x="61" y="22"/>
                    <a:pt x="62" y="26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4" y="30"/>
                    <a:pt x="64" y="32"/>
                    <a:pt x="64" y="35"/>
                  </a:cubicBezTo>
                  <a:cubicBezTo>
                    <a:pt x="64" y="38"/>
                    <a:pt x="61" y="41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5" y="50"/>
                    <a:pt x="70" y="53"/>
                    <a:pt x="70" y="55"/>
                  </a:cubicBezTo>
                  <a:cubicBezTo>
                    <a:pt x="70" y="58"/>
                    <a:pt x="66" y="58"/>
                    <a:pt x="65" y="58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60"/>
                    <a:pt x="65" y="61"/>
                    <a:pt x="65" y="61"/>
                  </a:cubicBezTo>
                  <a:cubicBezTo>
                    <a:pt x="65" y="62"/>
                    <a:pt x="65" y="63"/>
                    <a:pt x="65" y="64"/>
                  </a:cubicBezTo>
                  <a:cubicBezTo>
                    <a:pt x="65" y="64"/>
                    <a:pt x="64" y="64"/>
                    <a:pt x="64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4" y="66"/>
                    <a:pt x="64" y="66"/>
                    <a:pt x="64" y="67"/>
                  </a:cubicBezTo>
                  <a:cubicBezTo>
                    <a:pt x="64" y="68"/>
                    <a:pt x="64" y="68"/>
                    <a:pt x="64" y="69"/>
                  </a:cubicBezTo>
                  <a:cubicBezTo>
                    <a:pt x="63" y="69"/>
                    <a:pt x="63" y="69"/>
                    <a:pt x="62" y="69"/>
                  </a:cubicBezTo>
                  <a:cubicBezTo>
                    <a:pt x="61" y="70"/>
                    <a:pt x="65" y="74"/>
                    <a:pt x="61" y="78"/>
                  </a:cubicBezTo>
                  <a:cubicBezTo>
                    <a:pt x="57" y="82"/>
                    <a:pt x="47" y="77"/>
                    <a:pt x="44" y="77"/>
                  </a:cubicBezTo>
                  <a:cubicBezTo>
                    <a:pt x="43" y="77"/>
                    <a:pt x="41" y="78"/>
                    <a:pt x="40" y="82"/>
                  </a:cubicBezTo>
                  <a:cubicBezTo>
                    <a:pt x="40" y="83"/>
                    <a:pt x="40" y="84"/>
                    <a:pt x="40" y="85"/>
                  </a:cubicBezTo>
                  <a:cubicBezTo>
                    <a:pt x="40" y="88"/>
                    <a:pt x="38" y="93"/>
                    <a:pt x="39" y="98"/>
                  </a:cubicBezTo>
                  <a:cubicBezTo>
                    <a:pt x="40" y="103"/>
                    <a:pt x="39" y="104"/>
                    <a:pt x="35" y="103"/>
                  </a:cubicBezTo>
                  <a:cubicBezTo>
                    <a:pt x="30" y="101"/>
                    <a:pt x="25" y="100"/>
                    <a:pt x="20" y="98"/>
                  </a:cubicBezTo>
                  <a:cubicBezTo>
                    <a:pt x="15" y="96"/>
                    <a:pt x="13" y="96"/>
                    <a:pt x="9" y="94"/>
                  </a:cubicBezTo>
                  <a:cubicBezTo>
                    <a:pt x="8" y="93"/>
                    <a:pt x="8" y="95"/>
                    <a:pt x="8" y="95"/>
                  </a:cubicBezTo>
                  <a:cubicBezTo>
                    <a:pt x="5" y="91"/>
                    <a:pt x="11" y="80"/>
                    <a:pt x="6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2" y="69"/>
                    <a:pt x="0" y="63"/>
                    <a:pt x="0" y="56"/>
                  </a:cubicBezTo>
                  <a:cubicBezTo>
                    <a:pt x="0" y="30"/>
                    <a:pt x="21" y="11"/>
                    <a:pt x="51" y="0"/>
                  </a:cubicBezTo>
                  <a:close/>
                </a:path>
              </a:pathLst>
            </a:custGeom>
            <a:solidFill>
              <a:srgbClr val="FCB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0" name="任意多边形 54613">
              <a:extLst>
                <a:ext uri="{FF2B5EF4-FFF2-40B4-BE49-F238E27FC236}">
                  <a16:creationId xmlns:a16="http://schemas.microsoft.com/office/drawing/2014/main" id="{1373FA9E-FB6C-9449-BDC7-04DF926B6041}"/>
                </a:ext>
              </a:extLst>
            </p:cNvPr>
            <p:cNvSpPr/>
            <p:nvPr/>
          </p:nvSpPr>
          <p:spPr bwMode="auto">
            <a:xfrm>
              <a:off x="4170741" y="3269527"/>
              <a:ext cx="28294" cy="9003"/>
            </a:xfrm>
            <a:custGeom>
              <a:avLst/>
              <a:gdLst>
                <a:gd name="T0" fmla="*/ 9 w 9"/>
                <a:gd name="T1" fmla="*/ 3 h 3"/>
                <a:gd name="T2" fmla="*/ 4 w 9"/>
                <a:gd name="T3" fmla="*/ 2 h 3"/>
                <a:gd name="T4" fmla="*/ 0 w 9"/>
                <a:gd name="T5" fmla="*/ 0 h 3"/>
                <a:gd name="T6" fmla="*/ 0 w 9"/>
                <a:gd name="T7" fmla="*/ 0 h 3"/>
                <a:gd name="T8" fmla="*/ 4 w 9"/>
                <a:gd name="T9" fmla="*/ 1 h 3"/>
                <a:gd name="T10" fmla="*/ 9 w 9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7" y="3"/>
                    <a:pt x="6" y="2"/>
                    <a:pt x="4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lose/>
                </a:path>
              </a:pathLst>
            </a:custGeom>
            <a:solidFill>
              <a:srgbClr val="FC9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1" name="任意多边形 54614">
              <a:extLst>
                <a:ext uri="{FF2B5EF4-FFF2-40B4-BE49-F238E27FC236}">
                  <a16:creationId xmlns:a16="http://schemas.microsoft.com/office/drawing/2014/main" id="{1B0590B6-9EDE-CCA6-569B-07A0473DD91B}"/>
                </a:ext>
              </a:extLst>
            </p:cNvPr>
            <p:cNvSpPr/>
            <p:nvPr/>
          </p:nvSpPr>
          <p:spPr bwMode="auto">
            <a:xfrm>
              <a:off x="4092289" y="4803818"/>
              <a:ext cx="155616" cy="77165"/>
            </a:xfrm>
            <a:custGeom>
              <a:avLst/>
              <a:gdLst>
                <a:gd name="T0" fmla="*/ 2 w 51"/>
                <a:gd name="T1" fmla="*/ 2 h 25"/>
                <a:gd name="T2" fmla="*/ 13 w 51"/>
                <a:gd name="T3" fmla="*/ 9 h 25"/>
                <a:gd name="T4" fmla="*/ 16 w 51"/>
                <a:gd name="T5" fmla="*/ 6 h 25"/>
                <a:gd name="T6" fmla="*/ 24 w 51"/>
                <a:gd name="T7" fmla="*/ 0 h 25"/>
                <a:gd name="T8" fmla="*/ 26 w 51"/>
                <a:gd name="T9" fmla="*/ 2 h 25"/>
                <a:gd name="T10" fmla="*/ 31 w 51"/>
                <a:gd name="T11" fmla="*/ 7 h 25"/>
                <a:gd name="T12" fmla="*/ 49 w 51"/>
                <a:gd name="T13" fmla="*/ 14 h 25"/>
                <a:gd name="T14" fmla="*/ 51 w 51"/>
                <a:gd name="T15" fmla="*/ 18 h 25"/>
                <a:gd name="T16" fmla="*/ 51 w 51"/>
                <a:gd name="T17" fmla="*/ 19 h 25"/>
                <a:gd name="T18" fmla="*/ 51 w 51"/>
                <a:gd name="T19" fmla="*/ 19 h 25"/>
                <a:gd name="T20" fmla="*/ 51 w 51"/>
                <a:gd name="T21" fmla="*/ 20 h 25"/>
                <a:gd name="T22" fmla="*/ 51 w 51"/>
                <a:gd name="T23" fmla="*/ 20 h 25"/>
                <a:gd name="T24" fmla="*/ 51 w 51"/>
                <a:gd name="T25" fmla="*/ 21 h 25"/>
                <a:gd name="T26" fmla="*/ 51 w 51"/>
                <a:gd name="T27" fmla="*/ 21 h 25"/>
                <a:gd name="T28" fmla="*/ 51 w 51"/>
                <a:gd name="T29" fmla="*/ 22 h 25"/>
                <a:gd name="T30" fmla="*/ 51 w 51"/>
                <a:gd name="T31" fmla="*/ 22 h 25"/>
                <a:gd name="T32" fmla="*/ 50 w 51"/>
                <a:gd name="T33" fmla="*/ 23 h 25"/>
                <a:gd name="T34" fmla="*/ 50 w 51"/>
                <a:gd name="T35" fmla="*/ 23 h 25"/>
                <a:gd name="T36" fmla="*/ 50 w 51"/>
                <a:gd name="T37" fmla="*/ 23 h 25"/>
                <a:gd name="T38" fmla="*/ 50 w 51"/>
                <a:gd name="T39" fmla="*/ 23 h 25"/>
                <a:gd name="T40" fmla="*/ 49 w 51"/>
                <a:gd name="T41" fmla="*/ 24 h 25"/>
                <a:gd name="T42" fmla="*/ 49 w 51"/>
                <a:gd name="T43" fmla="*/ 24 h 25"/>
                <a:gd name="T44" fmla="*/ 48 w 51"/>
                <a:gd name="T45" fmla="*/ 24 h 25"/>
                <a:gd name="T46" fmla="*/ 48 w 51"/>
                <a:gd name="T47" fmla="*/ 24 h 25"/>
                <a:gd name="T48" fmla="*/ 47 w 51"/>
                <a:gd name="T49" fmla="*/ 25 h 25"/>
                <a:gd name="T50" fmla="*/ 47 w 51"/>
                <a:gd name="T51" fmla="*/ 25 h 25"/>
                <a:gd name="T52" fmla="*/ 46 w 51"/>
                <a:gd name="T53" fmla="*/ 25 h 25"/>
                <a:gd name="T54" fmla="*/ 46 w 51"/>
                <a:gd name="T55" fmla="*/ 25 h 25"/>
                <a:gd name="T56" fmla="*/ 45 w 51"/>
                <a:gd name="T57" fmla="*/ 25 h 25"/>
                <a:gd name="T58" fmla="*/ 45 w 51"/>
                <a:gd name="T59" fmla="*/ 25 h 25"/>
                <a:gd name="T60" fmla="*/ 6 w 51"/>
                <a:gd name="T61" fmla="*/ 23 h 25"/>
                <a:gd name="T62" fmla="*/ 3 w 51"/>
                <a:gd name="T63" fmla="*/ 21 h 25"/>
                <a:gd name="T64" fmla="*/ 3 w 51"/>
                <a:gd name="T65" fmla="*/ 20 h 25"/>
                <a:gd name="T66" fmla="*/ 2 w 51"/>
                <a:gd name="T67" fmla="*/ 19 h 25"/>
                <a:gd name="T68" fmla="*/ 2 w 51"/>
                <a:gd name="T69" fmla="*/ 18 h 25"/>
                <a:gd name="T70" fmla="*/ 2 w 51"/>
                <a:gd name="T71" fmla="*/ 12 h 25"/>
                <a:gd name="T72" fmla="*/ 2 w 51"/>
                <a:gd name="T73" fmla="*/ 7 h 25"/>
                <a:gd name="T74" fmla="*/ 2 w 51"/>
                <a:gd name="T75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1" h="25">
                  <a:moveTo>
                    <a:pt x="2" y="2"/>
                  </a:moveTo>
                  <a:cubicBezTo>
                    <a:pt x="6" y="9"/>
                    <a:pt x="8" y="10"/>
                    <a:pt x="13" y="9"/>
                  </a:cubicBezTo>
                  <a:cubicBezTo>
                    <a:pt x="15" y="8"/>
                    <a:pt x="16" y="7"/>
                    <a:pt x="16" y="6"/>
                  </a:cubicBezTo>
                  <a:cubicBezTo>
                    <a:pt x="18" y="2"/>
                    <a:pt x="21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7" y="4"/>
                    <a:pt x="29" y="5"/>
                    <a:pt x="31" y="7"/>
                  </a:cubicBezTo>
                  <a:cubicBezTo>
                    <a:pt x="37" y="10"/>
                    <a:pt x="44" y="10"/>
                    <a:pt x="49" y="14"/>
                  </a:cubicBezTo>
                  <a:cubicBezTo>
                    <a:pt x="50" y="16"/>
                    <a:pt x="51" y="17"/>
                    <a:pt x="51" y="18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22"/>
                    <a:pt x="4" y="22"/>
                    <a:pt x="3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0"/>
                    <a:pt x="2" y="9"/>
                    <a:pt x="2" y="7"/>
                  </a:cubicBezTo>
                  <a:cubicBezTo>
                    <a:pt x="0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001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2" name="任意多边形 54615">
              <a:extLst>
                <a:ext uri="{FF2B5EF4-FFF2-40B4-BE49-F238E27FC236}">
                  <a16:creationId xmlns:a16="http://schemas.microsoft.com/office/drawing/2014/main" id="{4726798C-6A31-ADB4-E599-73623CEDB789}"/>
                </a:ext>
              </a:extLst>
            </p:cNvPr>
            <p:cNvSpPr/>
            <p:nvPr/>
          </p:nvSpPr>
          <p:spPr bwMode="auto">
            <a:xfrm>
              <a:off x="3718041" y="4727940"/>
              <a:ext cx="131180" cy="137611"/>
            </a:xfrm>
            <a:custGeom>
              <a:avLst/>
              <a:gdLst>
                <a:gd name="T0" fmla="*/ 10 w 43"/>
                <a:gd name="T1" fmla="*/ 1 h 45"/>
                <a:gd name="T2" fmla="*/ 15 w 43"/>
                <a:gd name="T3" fmla="*/ 13 h 45"/>
                <a:gd name="T4" fmla="*/ 19 w 43"/>
                <a:gd name="T5" fmla="*/ 12 h 45"/>
                <a:gd name="T6" fmla="*/ 29 w 43"/>
                <a:gd name="T7" fmla="*/ 12 h 45"/>
                <a:gd name="T8" fmla="*/ 30 w 43"/>
                <a:gd name="T9" fmla="*/ 14 h 45"/>
                <a:gd name="T10" fmla="*/ 31 w 43"/>
                <a:gd name="T11" fmla="*/ 21 h 45"/>
                <a:gd name="T12" fmla="*/ 42 w 43"/>
                <a:gd name="T13" fmla="*/ 37 h 45"/>
                <a:gd name="T14" fmla="*/ 42 w 43"/>
                <a:gd name="T15" fmla="*/ 42 h 45"/>
                <a:gd name="T16" fmla="*/ 42 w 43"/>
                <a:gd name="T17" fmla="*/ 43 h 45"/>
                <a:gd name="T18" fmla="*/ 42 w 43"/>
                <a:gd name="T19" fmla="*/ 43 h 45"/>
                <a:gd name="T20" fmla="*/ 41 w 43"/>
                <a:gd name="T21" fmla="*/ 43 h 45"/>
                <a:gd name="T22" fmla="*/ 41 w 43"/>
                <a:gd name="T23" fmla="*/ 43 h 45"/>
                <a:gd name="T24" fmla="*/ 40 w 43"/>
                <a:gd name="T25" fmla="*/ 44 h 45"/>
                <a:gd name="T26" fmla="*/ 40 w 43"/>
                <a:gd name="T27" fmla="*/ 44 h 45"/>
                <a:gd name="T28" fmla="*/ 40 w 43"/>
                <a:gd name="T29" fmla="*/ 44 h 45"/>
                <a:gd name="T30" fmla="*/ 40 w 43"/>
                <a:gd name="T31" fmla="*/ 44 h 45"/>
                <a:gd name="T32" fmla="*/ 39 w 43"/>
                <a:gd name="T33" fmla="*/ 45 h 45"/>
                <a:gd name="T34" fmla="*/ 39 w 43"/>
                <a:gd name="T35" fmla="*/ 45 h 45"/>
                <a:gd name="T36" fmla="*/ 38 w 43"/>
                <a:gd name="T37" fmla="*/ 45 h 45"/>
                <a:gd name="T38" fmla="*/ 38 w 43"/>
                <a:gd name="T39" fmla="*/ 45 h 45"/>
                <a:gd name="T40" fmla="*/ 37 w 43"/>
                <a:gd name="T41" fmla="*/ 45 h 45"/>
                <a:gd name="T42" fmla="*/ 37 w 43"/>
                <a:gd name="T43" fmla="*/ 45 h 45"/>
                <a:gd name="T44" fmla="*/ 36 w 43"/>
                <a:gd name="T45" fmla="*/ 45 h 45"/>
                <a:gd name="T46" fmla="*/ 36 w 43"/>
                <a:gd name="T47" fmla="*/ 45 h 45"/>
                <a:gd name="T48" fmla="*/ 35 w 43"/>
                <a:gd name="T49" fmla="*/ 45 h 45"/>
                <a:gd name="T50" fmla="*/ 35 w 43"/>
                <a:gd name="T51" fmla="*/ 45 h 45"/>
                <a:gd name="T52" fmla="*/ 34 w 43"/>
                <a:gd name="T53" fmla="*/ 45 h 45"/>
                <a:gd name="T54" fmla="*/ 34 w 43"/>
                <a:gd name="T55" fmla="*/ 45 h 45"/>
                <a:gd name="T56" fmla="*/ 33 w 43"/>
                <a:gd name="T57" fmla="*/ 44 h 45"/>
                <a:gd name="T58" fmla="*/ 33 w 43"/>
                <a:gd name="T59" fmla="*/ 44 h 45"/>
                <a:gd name="T60" fmla="*/ 2 w 43"/>
                <a:gd name="T61" fmla="*/ 21 h 45"/>
                <a:gd name="T62" fmla="*/ 0 w 43"/>
                <a:gd name="T63" fmla="*/ 18 h 45"/>
                <a:gd name="T64" fmla="*/ 0 w 43"/>
                <a:gd name="T65" fmla="*/ 17 h 45"/>
                <a:gd name="T66" fmla="*/ 0 w 43"/>
                <a:gd name="T67" fmla="*/ 16 h 45"/>
                <a:gd name="T68" fmla="*/ 1 w 43"/>
                <a:gd name="T69" fmla="*/ 15 h 45"/>
                <a:gd name="T70" fmla="*/ 4 w 43"/>
                <a:gd name="T71" fmla="*/ 10 h 45"/>
                <a:gd name="T72" fmla="*/ 6 w 43"/>
                <a:gd name="T73" fmla="*/ 6 h 45"/>
                <a:gd name="T74" fmla="*/ 10 w 43"/>
                <a:gd name="T75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3" h="45">
                  <a:moveTo>
                    <a:pt x="10" y="1"/>
                  </a:moveTo>
                  <a:cubicBezTo>
                    <a:pt x="9" y="10"/>
                    <a:pt x="10" y="11"/>
                    <a:pt x="15" y="13"/>
                  </a:cubicBezTo>
                  <a:cubicBezTo>
                    <a:pt x="17" y="14"/>
                    <a:pt x="18" y="13"/>
                    <a:pt x="19" y="12"/>
                  </a:cubicBezTo>
                  <a:cubicBezTo>
                    <a:pt x="22" y="10"/>
                    <a:pt x="26" y="10"/>
                    <a:pt x="29" y="12"/>
                  </a:cubicBezTo>
                  <a:cubicBezTo>
                    <a:pt x="30" y="13"/>
                    <a:pt x="30" y="14"/>
                    <a:pt x="30" y="14"/>
                  </a:cubicBezTo>
                  <a:cubicBezTo>
                    <a:pt x="29" y="17"/>
                    <a:pt x="30" y="19"/>
                    <a:pt x="31" y="21"/>
                  </a:cubicBezTo>
                  <a:cubicBezTo>
                    <a:pt x="34" y="27"/>
                    <a:pt x="40" y="31"/>
                    <a:pt x="42" y="37"/>
                  </a:cubicBezTo>
                  <a:cubicBezTo>
                    <a:pt x="43" y="39"/>
                    <a:pt x="43" y="41"/>
                    <a:pt x="42" y="42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1"/>
                    <a:pt x="0" y="19"/>
                    <a:pt x="0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6" y="7"/>
                    <a:pt x="6" y="6"/>
                  </a:cubicBezTo>
                  <a:cubicBezTo>
                    <a:pt x="7" y="0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001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3" name="任意多边形 54616">
              <a:extLst>
                <a:ext uri="{FF2B5EF4-FFF2-40B4-BE49-F238E27FC236}">
                  <a16:creationId xmlns:a16="http://schemas.microsoft.com/office/drawing/2014/main" id="{B6ACCAA2-7A2B-B264-462D-8D933235C611}"/>
                </a:ext>
              </a:extLst>
            </p:cNvPr>
            <p:cNvSpPr/>
            <p:nvPr/>
          </p:nvSpPr>
          <p:spPr bwMode="auto">
            <a:xfrm>
              <a:off x="3878800" y="3354408"/>
              <a:ext cx="307373" cy="605743"/>
            </a:xfrm>
            <a:custGeom>
              <a:avLst/>
              <a:gdLst>
                <a:gd name="T0" fmla="*/ 0 w 101"/>
                <a:gd name="T1" fmla="*/ 197 h 199"/>
                <a:gd name="T2" fmla="*/ 100 w 101"/>
                <a:gd name="T3" fmla="*/ 199 h 199"/>
                <a:gd name="T4" fmla="*/ 87 w 101"/>
                <a:gd name="T5" fmla="*/ 27 h 199"/>
                <a:gd name="T6" fmla="*/ 57 w 101"/>
                <a:gd name="T7" fmla="*/ 2 h 199"/>
                <a:gd name="T8" fmla="*/ 16 w 101"/>
                <a:gd name="T9" fmla="*/ 59 h 199"/>
                <a:gd name="T10" fmla="*/ 0 w 101"/>
                <a:gd name="T11" fmla="*/ 19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199">
                  <a:moveTo>
                    <a:pt x="0" y="197"/>
                  </a:moveTo>
                  <a:cubicBezTo>
                    <a:pt x="100" y="199"/>
                    <a:pt x="100" y="199"/>
                    <a:pt x="100" y="199"/>
                  </a:cubicBezTo>
                  <a:cubicBezTo>
                    <a:pt x="100" y="199"/>
                    <a:pt x="101" y="119"/>
                    <a:pt x="87" y="27"/>
                  </a:cubicBezTo>
                  <a:cubicBezTo>
                    <a:pt x="85" y="18"/>
                    <a:pt x="79" y="0"/>
                    <a:pt x="57" y="2"/>
                  </a:cubicBezTo>
                  <a:cubicBezTo>
                    <a:pt x="37" y="4"/>
                    <a:pt x="24" y="27"/>
                    <a:pt x="16" y="59"/>
                  </a:cubicBezTo>
                  <a:cubicBezTo>
                    <a:pt x="2" y="110"/>
                    <a:pt x="0" y="197"/>
                    <a:pt x="0" y="197"/>
                  </a:cubicBezTo>
                  <a:close/>
                </a:path>
              </a:pathLst>
            </a:custGeom>
            <a:solidFill>
              <a:srgbClr val="645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4" name="任意多边形 54617">
              <a:extLst>
                <a:ext uri="{FF2B5EF4-FFF2-40B4-BE49-F238E27FC236}">
                  <a16:creationId xmlns:a16="http://schemas.microsoft.com/office/drawing/2014/main" id="{35BD6069-AE65-D462-166C-545AC001808A}"/>
                </a:ext>
              </a:extLst>
            </p:cNvPr>
            <p:cNvSpPr/>
            <p:nvPr/>
          </p:nvSpPr>
          <p:spPr bwMode="auto">
            <a:xfrm>
              <a:off x="3973970" y="3062468"/>
              <a:ext cx="243069" cy="252071"/>
            </a:xfrm>
            <a:custGeom>
              <a:avLst/>
              <a:gdLst>
                <a:gd name="T0" fmla="*/ 74 w 80"/>
                <a:gd name="T1" fmla="*/ 24 h 83"/>
                <a:gd name="T2" fmla="*/ 75 w 80"/>
                <a:gd name="T3" fmla="*/ 23 h 83"/>
                <a:gd name="T4" fmla="*/ 77 w 80"/>
                <a:gd name="T5" fmla="*/ 19 h 83"/>
                <a:gd name="T6" fmla="*/ 78 w 80"/>
                <a:gd name="T7" fmla="*/ 4 h 83"/>
                <a:gd name="T8" fmla="*/ 76 w 80"/>
                <a:gd name="T9" fmla="*/ 8 h 83"/>
                <a:gd name="T10" fmla="*/ 71 w 80"/>
                <a:gd name="T11" fmla="*/ 7 h 83"/>
                <a:gd name="T12" fmla="*/ 64 w 80"/>
                <a:gd name="T13" fmla="*/ 4 h 83"/>
                <a:gd name="T14" fmla="*/ 28 w 80"/>
                <a:gd name="T15" fmla="*/ 5 h 83"/>
                <a:gd name="T16" fmla="*/ 6 w 80"/>
                <a:gd name="T17" fmla="*/ 28 h 83"/>
                <a:gd name="T18" fmla="*/ 2 w 80"/>
                <a:gd name="T19" fmla="*/ 43 h 83"/>
                <a:gd name="T20" fmla="*/ 3 w 80"/>
                <a:gd name="T21" fmla="*/ 66 h 83"/>
                <a:gd name="T22" fmla="*/ 9 w 80"/>
                <a:gd name="T23" fmla="*/ 75 h 83"/>
                <a:gd name="T24" fmla="*/ 14 w 80"/>
                <a:gd name="T25" fmla="*/ 79 h 83"/>
                <a:gd name="T26" fmla="*/ 20 w 80"/>
                <a:gd name="T27" fmla="*/ 83 h 83"/>
                <a:gd name="T28" fmla="*/ 27 w 80"/>
                <a:gd name="T29" fmla="*/ 81 h 83"/>
                <a:gd name="T30" fmla="*/ 27 w 80"/>
                <a:gd name="T31" fmla="*/ 75 h 83"/>
                <a:gd name="T32" fmla="*/ 19 w 80"/>
                <a:gd name="T33" fmla="*/ 64 h 83"/>
                <a:gd name="T34" fmla="*/ 25 w 80"/>
                <a:gd name="T35" fmla="*/ 56 h 83"/>
                <a:gd name="T36" fmla="*/ 32 w 80"/>
                <a:gd name="T37" fmla="*/ 66 h 83"/>
                <a:gd name="T38" fmla="*/ 31 w 80"/>
                <a:gd name="T39" fmla="*/ 41 h 83"/>
                <a:gd name="T40" fmla="*/ 38 w 80"/>
                <a:gd name="T41" fmla="*/ 42 h 83"/>
                <a:gd name="T42" fmla="*/ 37 w 80"/>
                <a:gd name="T43" fmla="*/ 40 h 83"/>
                <a:gd name="T44" fmla="*/ 80 w 80"/>
                <a:gd name="T45" fmla="*/ 22 h 83"/>
                <a:gd name="T46" fmla="*/ 74 w 80"/>
                <a:gd name="T47" fmla="*/ 2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0" h="83">
                  <a:moveTo>
                    <a:pt x="74" y="24"/>
                  </a:moveTo>
                  <a:cubicBezTo>
                    <a:pt x="75" y="23"/>
                    <a:pt x="75" y="23"/>
                    <a:pt x="75" y="23"/>
                  </a:cubicBezTo>
                  <a:cubicBezTo>
                    <a:pt x="76" y="22"/>
                    <a:pt x="77" y="20"/>
                    <a:pt x="77" y="19"/>
                  </a:cubicBezTo>
                  <a:cubicBezTo>
                    <a:pt x="79" y="14"/>
                    <a:pt x="79" y="9"/>
                    <a:pt x="78" y="4"/>
                  </a:cubicBezTo>
                  <a:cubicBezTo>
                    <a:pt x="78" y="6"/>
                    <a:pt x="77" y="7"/>
                    <a:pt x="76" y="8"/>
                  </a:cubicBezTo>
                  <a:cubicBezTo>
                    <a:pt x="74" y="9"/>
                    <a:pt x="72" y="8"/>
                    <a:pt x="71" y="7"/>
                  </a:cubicBezTo>
                  <a:cubicBezTo>
                    <a:pt x="68" y="6"/>
                    <a:pt x="66" y="5"/>
                    <a:pt x="64" y="4"/>
                  </a:cubicBezTo>
                  <a:cubicBezTo>
                    <a:pt x="53" y="0"/>
                    <a:pt x="40" y="1"/>
                    <a:pt x="28" y="5"/>
                  </a:cubicBezTo>
                  <a:cubicBezTo>
                    <a:pt x="17" y="9"/>
                    <a:pt x="11" y="17"/>
                    <a:pt x="6" y="28"/>
                  </a:cubicBezTo>
                  <a:cubicBezTo>
                    <a:pt x="5" y="33"/>
                    <a:pt x="3" y="38"/>
                    <a:pt x="2" y="43"/>
                  </a:cubicBezTo>
                  <a:cubicBezTo>
                    <a:pt x="0" y="50"/>
                    <a:pt x="0" y="59"/>
                    <a:pt x="3" y="66"/>
                  </a:cubicBezTo>
                  <a:cubicBezTo>
                    <a:pt x="5" y="69"/>
                    <a:pt x="7" y="72"/>
                    <a:pt x="9" y="75"/>
                  </a:cubicBezTo>
                  <a:cubicBezTo>
                    <a:pt x="11" y="76"/>
                    <a:pt x="13" y="78"/>
                    <a:pt x="14" y="79"/>
                  </a:cubicBezTo>
                  <a:cubicBezTo>
                    <a:pt x="16" y="81"/>
                    <a:pt x="18" y="82"/>
                    <a:pt x="20" y="83"/>
                  </a:cubicBezTo>
                  <a:cubicBezTo>
                    <a:pt x="22" y="83"/>
                    <a:pt x="25" y="82"/>
                    <a:pt x="27" y="81"/>
                  </a:cubicBezTo>
                  <a:cubicBezTo>
                    <a:pt x="27" y="75"/>
                    <a:pt x="27" y="75"/>
                    <a:pt x="27" y="75"/>
                  </a:cubicBezTo>
                  <a:cubicBezTo>
                    <a:pt x="23" y="72"/>
                    <a:pt x="20" y="68"/>
                    <a:pt x="19" y="64"/>
                  </a:cubicBezTo>
                  <a:cubicBezTo>
                    <a:pt x="18" y="59"/>
                    <a:pt x="20" y="55"/>
                    <a:pt x="25" y="56"/>
                  </a:cubicBezTo>
                  <a:cubicBezTo>
                    <a:pt x="31" y="57"/>
                    <a:pt x="31" y="61"/>
                    <a:pt x="32" y="66"/>
                  </a:cubicBezTo>
                  <a:cubicBezTo>
                    <a:pt x="36" y="51"/>
                    <a:pt x="31" y="41"/>
                    <a:pt x="31" y="41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8" y="40"/>
                    <a:pt x="37" y="40"/>
                  </a:cubicBezTo>
                  <a:cubicBezTo>
                    <a:pt x="53" y="43"/>
                    <a:pt x="75" y="42"/>
                    <a:pt x="80" y="22"/>
                  </a:cubicBezTo>
                  <a:lnTo>
                    <a:pt x="74" y="24"/>
                  </a:lnTo>
                  <a:close/>
                </a:path>
              </a:pathLst>
            </a:custGeom>
            <a:solidFill>
              <a:srgbClr val="001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5" name="任意多边形 54618">
              <a:extLst>
                <a:ext uri="{FF2B5EF4-FFF2-40B4-BE49-F238E27FC236}">
                  <a16:creationId xmlns:a16="http://schemas.microsoft.com/office/drawing/2014/main" id="{AFE046B3-64D2-A258-F4D5-5C2DB0E69625}"/>
                </a:ext>
              </a:extLst>
            </p:cNvPr>
            <p:cNvSpPr/>
            <p:nvPr/>
          </p:nvSpPr>
          <p:spPr bwMode="auto">
            <a:xfrm>
              <a:off x="4022841" y="3329972"/>
              <a:ext cx="105458" cy="70735"/>
            </a:xfrm>
            <a:custGeom>
              <a:avLst/>
              <a:gdLst>
                <a:gd name="T0" fmla="*/ 0 w 35"/>
                <a:gd name="T1" fmla="*/ 13 h 23"/>
                <a:gd name="T2" fmla="*/ 2 w 35"/>
                <a:gd name="T3" fmla="*/ 0 h 23"/>
                <a:gd name="T4" fmla="*/ 33 w 35"/>
                <a:gd name="T5" fmla="*/ 16 h 23"/>
                <a:gd name="T6" fmla="*/ 35 w 35"/>
                <a:gd name="T7" fmla="*/ 23 h 23"/>
                <a:gd name="T8" fmla="*/ 0 w 35"/>
                <a:gd name="T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3">
                  <a:moveTo>
                    <a:pt x="0" y="1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2" y="2"/>
                    <a:pt x="33" y="16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14" y="15"/>
                    <a:pt x="0" y="13"/>
                  </a:cubicBez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6" name="任意多边形 54619">
              <a:extLst>
                <a:ext uri="{FF2B5EF4-FFF2-40B4-BE49-F238E27FC236}">
                  <a16:creationId xmlns:a16="http://schemas.microsoft.com/office/drawing/2014/main" id="{01BDD1FA-11CA-C703-E63A-9B1A753F0022}"/>
                </a:ext>
              </a:extLst>
            </p:cNvPr>
            <p:cNvSpPr/>
            <p:nvPr/>
          </p:nvSpPr>
          <p:spPr bwMode="auto">
            <a:xfrm>
              <a:off x="4542417" y="3641203"/>
              <a:ext cx="133752" cy="91312"/>
            </a:xfrm>
            <a:custGeom>
              <a:avLst/>
              <a:gdLst>
                <a:gd name="T0" fmla="*/ 6 w 44"/>
                <a:gd name="T1" fmla="*/ 30 h 30"/>
                <a:gd name="T2" fmla="*/ 44 w 44"/>
                <a:gd name="T3" fmla="*/ 9 h 30"/>
                <a:gd name="T4" fmla="*/ 17 w 44"/>
                <a:gd name="T5" fmla="*/ 12 h 30"/>
                <a:gd name="T6" fmla="*/ 32 w 44"/>
                <a:gd name="T7" fmla="*/ 5 h 30"/>
                <a:gd name="T8" fmla="*/ 20 w 44"/>
                <a:gd name="T9" fmla="*/ 4 h 30"/>
                <a:gd name="T10" fmla="*/ 11 w 44"/>
                <a:gd name="T11" fmla="*/ 8 h 30"/>
                <a:gd name="T12" fmla="*/ 0 w 44"/>
                <a:gd name="T13" fmla="*/ 15 h 30"/>
                <a:gd name="T14" fmla="*/ 6 w 4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6" y="30"/>
                  </a:moveTo>
                  <a:cubicBezTo>
                    <a:pt x="6" y="30"/>
                    <a:pt x="32" y="29"/>
                    <a:pt x="44" y="9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29" y="0"/>
                    <a:pt x="20" y="4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2" y="8"/>
                    <a:pt x="0" y="15"/>
                  </a:cubicBezTo>
                  <a:lnTo>
                    <a:pt x="6" y="30"/>
                  </a:ln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7" name="任意多边形 54620">
              <a:extLst>
                <a:ext uri="{FF2B5EF4-FFF2-40B4-BE49-F238E27FC236}">
                  <a16:creationId xmlns:a16="http://schemas.microsoft.com/office/drawing/2014/main" id="{36CDDEE8-A061-941D-F0C5-3785D0107310}"/>
                </a:ext>
              </a:extLst>
            </p:cNvPr>
            <p:cNvSpPr/>
            <p:nvPr/>
          </p:nvSpPr>
          <p:spPr bwMode="auto">
            <a:xfrm>
              <a:off x="4515410" y="3686216"/>
              <a:ext cx="45013" cy="61732"/>
            </a:xfrm>
            <a:custGeom>
              <a:avLst/>
              <a:gdLst>
                <a:gd name="T0" fmla="*/ 0 w 15"/>
                <a:gd name="T1" fmla="*/ 5 h 20"/>
                <a:gd name="T2" fmla="*/ 6 w 15"/>
                <a:gd name="T3" fmla="*/ 20 h 20"/>
                <a:gd name="T4" fmla="*/ 15 w 15"/>
                <a:gd name="T5" fmla="*/ 15 h 20"/>
                <a:gd name="T6" fmla="*/ 9 w 15"/>
                <a:gd name="T7" fmla="*/ 0 h 20"/>
                <a:gd name="T8" fmla="*/ 0 w 15"/>
                <a:gd name="T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0" y="5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5"/>
                    <a:pt x="9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8" name="任意多边形 54621">
              <a:extLst>
                <a:ext uri="{FF2B5EF4-FFF2-40B4-BE49-F238E27FC236}">
                  <a16:creationId xmlns:a16="http://schemas.microsoft.com/office/drawing/2014/main" id="{679F79F6-A6F2-C1E7-116C-0ED1F54BE87D}"/>
                </a:ext>
              </a:extLst>
            </p:cNvPr>
            <p:cNvSpPr/>
            <p:nvPr/>
          </p:nvSpPr>
          <p:spPr bwMode="auto">
            <a:xfrm>
              <a:off x="3970112" y="3430286"/>
              <a:ext cx="563302" cy="462988"/>
            </a:xfrm>
            <a:custGeom>
              <a:avLst/>
              <a:gdLst>
                <a:gd name="T0" fmla="*/ 9 w 185"/>
                <a:gd name="T1" fmla="*/ 17 h 152"/>
                <a:gd name="T2" fmla="*/ 49 w 185"/>
                <a:gd name="T3" fmla="*/ 29 h 152"/>
                <a:gd name="T4" fmla="*/ 179 w 185"/>
                <a:gd name="T5" fmla="*/ 89 h 152"/>
                <a:gd name="T6" fmla="*/ 185 w 185"/>
                <a:gd name="T7" fmla="*/ 104 h 152"/>
                <a:gd name="T8" fmla="*/ 24 w 185"/>
                <a:gd name="T9" fmla="*/ 67 h 152"/>
                <a:gd name="T10" fmla="*/ 9 w 185"/>
                <a:gd name="T11" fmla="*/ 1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5" h="152">
                  <a:moveTo>
                    <a:pt x="9" y="17"/>
                  </a:moveTo>
                  <a:cubicBezTo>
                    <a:pt x="14" y="9"/>
                    <a:pt x="34" y="0"/>
                    <a:pt x="49" y="29"/>
                  </a:cubicBezTo>
                  <a:cubicBezTo>
                    <a:pt x="68" y="63"/>
                    <a:pt x="96" y="98"/>
                    <a:pt x="179" y="89"/>
                  </a:cubicBezTo>
                  <a:cubicBezTo>
                    <a:pt x="185" y="104"/>
                    <a:pt x="185" y="104"/>
                    <a:pt x="185" y="104"/>
                  </a:cubicBezTo>
                  <a:cubicBezTo>
                    <a:pt x="185" y="104"/>
                    <a:pt x="94" y="152"/>
                    <a:pt x="24" y="67"/>
                  </a:cubicBezTo>
                  <a:cubicBezTo>
                    <a:pt x="7" y="46"/>
                    <a:pt x="0" y="31"/>
                    <a:pt x="9" y="17"/>
                  </a:cubicBez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9" name="任意多边形 54622">
              <a:extLst>
                <a:ext uri="{FF2B5EF4-FFF2-40B4-BE49-F238E27FC236}">
                  <a16:creationId xmlns:a16="http://schemas.microsoft.com/office/drawing/2014/main" id="{7FD57143-94CC-6B1A-C47E-BCE2C56CB7F1}"/>
                </a:ext>
              </a:extLst>
            </p:cNvPr>
            <p:cNvSpPr/>
            <p:nvPr/>
          </p:nvSpPr>
          <p:spPr bwMode="auto">
            <a:xfrm>
              <a:off x="5793772" y="3960151"/>
              <a:ext cx="702199" cy="1404398"/>
            </a:xfrm>
            <a:custGeom>
              <a:avLst/>
              <a:gdLst>
                <a:gd name="T0" fmla="*/ 231 w 231"/>
                <a:gd name="T1" fmla="*/ 461 h 461"/>
                <a:gd name="T2" fmla="*/ 0 w 231"/>
                <a:gd name="T3" fmla="*/ 461 h 461"/>
                <a:gd name="T4" fmla="*/ 0 w 231"/>
                <a:gd name="T5" fmla="*/ 26 h 461"/>
                <a:gd name="T6" fmla="*/ 26 w 231"/>
                <a:gd name="T7" fmla="*/ 0 h 461"/>
                <a:gd name="T8" fmla="*/ 204 w 231"/>
                <a:gd name="T9" fmla="*/ 0 h 461"/>
                <a:gd name="T10" fmla="*/ 231 w 231"/>
                <a:gd name="T11" fmla="*/ 26 h 461"/>
                <a:gd name="T12" fmla="*/ 231 w 231"/>
                <a:gd name="T1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1" h="461">
                  <a:moveTo>
                    <a:pt x="231" y="461"/>
                  </a:moveTo>
                  <a:cubicBezTo>
                    <a:pt x="0" y="461"/>
                    <a:pt x="0" y="461"/>
                    <a:pt x="0" y="46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19" y="0"/>
                    <a:pt x="231" y="12"/>
                    <a:pt x="231" y="26"/>
                  </a:cubicBezTo>
                  <a:lnTo>
                    <a:pt x="231" y="461"/>
                  </a:lnTo>
                  <a:close/>
                </a:path>
              </a:pathLst>
            </a:custGeom>
            <a:gradFill>
              <a:gsLst>
                <a:gs pos="0">
                  <a:srgbClr val="8076ED"/>
                </a:gs>
                <a:gs pos="100000">
                  <a:srgbClr val="645DBA"/>
                </a:gs>
              </a:gsLst>
              <a:lin ang="5400000" scaled="1"/>
            </a:gradFill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0" name="任意多边形 54623">
              <a:extLst>
                <a:ext uri="{FF2B5EF4-FFF2-40B4-BE49-F238E27FC236}">
                  <a16:creationId xmlns:a16="http://schemas.microsoft.com/office/drawing/2014/main" id="{3B4BCD73-54C1-6E1E-4586-1592DFC03082}"/>
                </a:ext>
              </a:extLst>
            </p:cNvPr>
            <p:cNvSpPr/>
            <p:nvPr/>
          </p:nvSpPr>
          <p:spPr bwMode="auto">
            <a:xfrm>
              <a:off x="6694026" y="3519026"/>
              <a:ext cx="706057" cy="1845523"/>
            </a:xfrm>
            <a:custGeom>
              <a:avLst/>
              <a:gdLst>
                <a:gd name="T0" fmla="*/ 232 w 232"/>
                <a:gd name="T1" fmla="*/ 606 h 606"/>
                <a:gd name="T2" fmla="*/ 0 w 232"/>
                <a:gd name="T3" fmla="*/ 606 h 606"/>
                <a:gd name="T4" fmla="*/ 0 w 232"/>
                <a:gd name="T5" fmla="*/ 27 h 606"/>
                <a:gd name="T6" fmla="*/ 27 w 232"/>
                <a:gd name="T7" fmla="*/ 0 h 606"/>
                <a:gd name="T8" fmla="*/ 205 w 232"/>
                <a:gd name="T9" fmla="*/ 0 h 606"/>
                <a:gd name="T10" fmla="*/ 232 w 232"/>
                <a:gd name="T11" fmla="*/ 27 h 606"/>
                <a:gd name="T12" fmla="*/ 232 w 232"/>
                <a:gd name="T13" fmla="*/ 606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2" h="606">
                  <a:moveTo>
                    <a:pt x="232" y="606"/>
                  </a:moveTo>
                  <a:cubicBezTo>
                    <a:pt x="0" y="606"/>
                    <a:pt x="0" y="606"/>
                    <a:pt x="0" y="60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20" y="0"/>
                    <a:pt x="232" y="12"/>
                    <a:pt x="232" y="27"/>
                  </a:cubicBezTo>
                  <a:lnTo>
                    <a:pt x="232" y="606"/>
                  </a:lnTo>
                  <a:close/>
                </a:path>
              </a:pathLst>
            </a:custGeom>
            <a:gradFill>
              <a:gsLst>
                <a:gs pos="0">
                  <a:srgbClr val="8076ED"/>
                </a:gs>
                <a:gs pos="100000">
                  <a:srgbClr val="645DBA"/>
                </a:gs>
              </a:gsLst>
              <a:lin ang="5400000" scaled="1"/>
            </a:gradFill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1" name="任意多边形 54624">
              <a:extLst>
                <a:ext uri="{FF2B5EF4-FFF2-40B4-BE49-F238E27FC236}">
                  <a16:creationId xmlns:a16="http://schemas.microsoft.com/office/drawing/2014/main" id="{560E489E-F388-3C64-FE13-0C0D4AF50CB9}"/>
                </a:ext>
              </a:extLst>
            </p:cNvPr>
            <p:cNvSpPr/>
            <p:nvPr/>
          </p:nvSpPr>
          <p:spPr bwMode="auto">
            <a:xfrm>
              <a:off x="7598139" y="3205223"/>
              <a:ext cx="702199" cy="2159326"/>
            </a:xfrm>
            <a:custGeom>
              <a:avLst/>
              <a:gdLst>
                <a:gd name="T0" fmla="*/ 231 w 231"/>
                <a:gd name="T1" fmla="*/ 709 h 709"/>
                <a:gd name="T2" fmla="*/ 0 w 231"/>
                <a:gd name="T3" fmla="*/ 709 h 709"/>
                <a:gd name="T4" fmla="*/ 0 w 231"/>
                <a:gd name="T5" fmla="*/ 26 h 709"/>
                <a:gd name="T6" fmla="*/ 26 w 231"/>
                <a:gd name="T7" fmla="*/ 0 h 709"/>
                <a:gd name="T8" fmla="*/ 205 w 231"/>
                <a:gd name="T9" fmla="*/ 0 h 709"/>
                <a:gd name="T10" fmla="*/ 231 w 231"/>
                <a:gd name="T11" fmla="*/ 26 h 709"/>
                <a:gd name="T12" fmla="*/ 231 w 231"/>
                <a:gd name="T13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1" h="709">
                  <a:moveTo>
                    <a:pt x="231" y="709"/>
                  </a:moveTo>
                  <a:cubicBezTo>
                    <a:pt x="0" y="709"/>
                    <a:pt x="0" y="709"/>
                    <a:pt x="0" y="70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19" y="0"/>
                    <a:pt x="231" y="12"/>
                    <a:pt x="231" y="26"/>
                  </a:cubicBezTo>
                  <a:lnTo>
                    <a:pt x="231" y="709"/>
                  </a:lnTo>
                  <a:close/>
                </a:path>
              </a:pathLst>
            </a:custGeom>
            <a:gradFill>
              <a:gsLst>
                <a:gs pos="0">
                  <a:srgbClr val="8076ED"/>
                </a:gs>
                <a:gs pos="100000">
                  <a:srgbClr val="645DBA"/>
                </a:gs>
              </a:gsLst>
              <a:lin ang="5400000" scaled="1"/>
            </a:gradFill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2" name="任意多边形 54625">
              <a:extLst>
                <a:ext uri="{FF2B5EF4-FFF2-40B4-BE49-F238E27FC236}">
                  <a16:creationId xmlns:a16="http://schemas.microsoft.com/office/drawing/2014/main" id="{FE747314-A5C5-0361-7001-FABA9F7A3FFB}"/>
                </a:ext>
              </a:extLst>
            </p:cNvPr>
            <p:cNvSpPr/>
            <p:nvPr/>
          </p:nvSpPr>
          <p:spPr bwMode="auto">
            <a:xfrm>
              <a:off x="3550851" y="5197358"/>
              <a:ext cx="824377" cy="167190"/>
            </a:xfrm>
            <a:custGeom>
              <a:avLst/>
              <a:gdLst>
                <a:gd name="T0" fmla="*/ 260 w 271"/>
                <a:gd name="T1" fmla="*/ 55 h 55"/>
                <a:gd name="T2" fmla="*/ 11 w 271"/>
                <a:gd name="T3" fmla="*/ 55 h 55"/>
                <a:gd name="T4" fmla="*/ 0 w 271"/>
                <a:gd name="T5" fmla="*/ 44 h 55"/>
                <a:gd name="T6" fmla="*/ 0 w 271"/>
                <a:gd name="T7" fmla="*/ 11 h 55"/>
                <a:gd name="T8" fmla="*/ 11 w 271"/>
                <a:gd name="T9" fmla="*/ 0 h 55"/>
                <a:gd name="T10" fmla="*/ 260 w 271"/>
                <a:gd name="T11" fmla="*/ 0 h 55"/>
                <a:gd name="T12" fmla="*/ 271 w 271"/>
                <a:gd name="T13" fmla="*/ 11 h 55"/>
                <a:gd name="T14" fmla="*/ 271 w 271"/>
                <a:gd name="T15" fmla="*/ 44 h 55"/>
                <a:gd name="T16" fmla="*/ 260 w 271"/>
                <a:gd name="T1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55">
                  <a:moveTo>
                    <a:pt x="260" y="55"/>
                  </a:moveTo>
                  <a:cubicBezTo>
                    <a:pt x="11" y="55"/>
                    <a:pt x="11" y="55"/>
                    <a:pt x="11" y="55"/>
                  </a:cubicBezTo>
                  <a:cubicBezTo>
                    <a:pt x="5" y="55"/>
                    <a:pt x="0" y="50"/>
                    <a:pt x="0" y="4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6" y="0"/>
                    <a:pt x="271" y="5"/>
                    <a:pt x="271" y="11"/>
                  </a:cubicBezTo>
                  <a:cubicBezTo>
                    <a:pt x="271" y="44"/>
                    <a:pt x="271" y="44"/>
                    <a:pt x="271" y="44"/>
                  </a:cubicBezTo>
                  <a:cubicBezTo>
                    <a:pt x="271" y="50"/>
                    <a:pt x="266" y="55"/>
                    <a:pt x="260" y="55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3" name="任意多边形 54626">
              <a:extLst>
                <a:ext uri="{FF2B5EF4-FFF2-40B4-BE49-F238E27FC236}">
                  <a16:creationId xmlns:a16="http://schemas.microsoft.com/office/drawing/2014/main" id="{6DDB1E4F-7EAD-744F-390D-10917F8A1653}"/>
                </a:ext>
              </a:extLst>
            </p:cNvPr>
            <p:cNvSpPr/>
            <p:nvPr/>
          </p:nvSpPr>
          <p:spPr bwMode="auto">
            <a:xfrm>
              <a:off x="3568856" y="5217935"/>
              <a:ext cx="784508" cy="126036"/>
            </a:xfrm>
            <a:custGeom>
              <a:avLst/>
              <a:gdLst>
                <a:gd name="T0" fmla="*/ 21 w 258"/>
                <a:gd name="T1" fmla="*/ 41 h 41"/>
                <a:gd name="T2" fmla="*/ 0 w 258"/>
                <a:gd name="T3" fmla="*/ 20 h 41"/>
                <a:gd name="T4" fmla="*/ 21 w 258"/>
                <a:gd name="T5" fmla="*/ 0 h 41"/>
                <a:gd name="T6" fmla="*/ 237 w 258"/>
                <a:gd name="T7" fmla="*/ 0 h 41"/>
                <a:gd name="T8" fmla="*/ 258 w 258"/>
                <a:gd name="T9" fmla="*/ 20 h 41"/>
                <a:gd name="T10" fmla="*/ 237 w 258"/>
                <a:gd name="T11" fmla="*/ 41 h 41"/>
                <a:gd name="T12" fmla="*/ 21 w 258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41">
                  <a:moveTo>
                    <a:pt x="21" y="41"/>
                  </a:moveTo>
                  <a:cubicBezTo>
                    <a:pt x="10" y="41"/>
                    <a:pt x="0" y="32"/>
                    <a:pt x="0" y="20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49" y="0"/>
                    <a:pt x="258" y="9"/>
                    <a:pt x="258" y="20"/>
                  </a:cubicBezTo>
                  <a:cubicBezTo>
                    <a:pt x="258" y="32"/>
                    <a:pt x="249" y="41"/>
                    <a:pt x="237" y="41"/>
                  </a:cubicBezTo>
                  <a:cubicBezTo>
                    <a:pt x="21" y="41"/>
                    <a:pt x="21" y="41"/>
                    <a:pt x="21" y="41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4" name="任意多边形 54627">
              <a:extLst>
                <a:ext uri="{FF2B5EF4-FFF2-40B4-BE49-F238E27FC236}">
                  <a16:creationId xmlns:a16="http://schemas.microsoft.com/office/drawing/2014/main" id="{5ADEB9BC-9C26-EE6F-5EE3-24A19051662B}"/>
                </a:ext>
              </a:extLst>
            </p:cNvPr>
            <p:cNvSpPr/>
            <p:nvPr/>
          </p:nvSpPr>
          <p:spPr bwMode="auto">
            <a:xfrm>
              <a:off x="3620299" y="5221794"/>
              <a:ext cx="685480" cy="97742"/>
            </a:xfrm>
            <a:custGeom>
              <a:avLst/>
              <a:gdLst>
                <a:gd name="T0" fmla="*/ 210 w 225"/>
                <a:gd name="T1" fmla="*/ 0 h 32"/>
                <a:gd name="T2" fmla="*/ 14 w 225"/>
                <a:gd name="T3" fmla="*/ 0 h 32"/>
                <a:gd name="T4" fmla="*/ 0 w 225"/>
                <a:gd name="T5" fmla="*/ 14 h 32"/>
                <a:gd name="T6" fmla="*/ 0 w 225"/>
                <a:gd name="T7" fmla="*/ 17 h 32"/>
                <a:gd name="T8" fmla="*/ 14 w 225"/>
                <a:gd name="T9" fmla="*/ 32 h 32"/>
                <a:gd name="T10" fmla="*/ 210 w 225"/>
                <a:gd name="T11" fmla="*/ 32 h 32"/>
                <a:gd name="T12" fmla="*/ 225 w 225"/>
                <a:gd name="T13" fmla="*/ 17 h 32"/>
                <a:gd name="T14" fmla="*/ 225 w 225"/>
                <a:gd name="T15" fmla="*/ 14 h 32"/>
                <a:gd name="T16" fmla="*/ 210 w 225"/>
                <a:gd name="T1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5" h="32">
                  <a:moveTo>
                    <a:pt x="210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5"/>
                    <a:pt x="6" y="32"/>
                    <a:pt x="14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18" y="32"/>
                    <a:pt x="225" y="25"/>
                    <a:pt x="225" y="17"/>
                  </a:cubicBezTo>
                  <a:cubicBezTo>
                    <a:pt x="225" y="14"/>
                    <a:pt x="225" y="14"/>
                    <a:pt x="225" y="14"/>
                  </a:cubicBezTo>
                  <a:cubicBezTo>
                    <a:pt x="225" y="6"/>
                    <a:pt x="218" y="0"/>
                    <a:pt x="210" y="0"/>
                  </a:cubicBezTo>
                </a:path>
              </a:pathLst>
            </a:custGeom>
            <a:solidFill>
              <a:srgbClr val="FDD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5" name="任意多边形 54628">
              <a:extLst>
                <a:ext uri="{FF2B5EF4-FFF2-40B4-BE49-F238E27FC236}">
                  <a16:creationId xmlns:a16="http://schemas.microsoft.com/office/drawing/2014/main" id="{19B7D1F5-11EA-0654-FA3F-D7701333743F}"/>
                </a:ext>
              </a:extLst>
            </p:cNvPr>
            <p:cNvSpPr/>
            <p:nvPr/>
          </p:nvSpPr>
          <p:spPr bwMode="auto">
            <a:xfrm>
              <a:off x="3550851" y="5319536"/>
              <a:ext cx="824377" cy="45013"/>
            </a:xfrm>
            <a:custGeom>
              <a:avLst/>
              <a:gdLst>
                <a:gd name="T0" fmla="*/ 260 w 271"/>
                <a:gd name="T1" fmla="*/ 11 h 15"/>
                <a:gd name="T2" fmla="*/ 11 w 271"/>
                <a:gd name="T3" fmla="*/ 11 h 15"/>
                <a:gd name="T4" fmla="*/ 0 w 271"/>
                <a:gd name="T5" fmla="*/ 0 h 15"/>
                <a:gd name="T6" fmla="*/ 0 w 271"/>
                <a:gd name="T7" fmla="*/ 4 h 15"/>
                <a:gd name="T8" fmla="*/ 11 w 271"/>
                <a:gd name="T9" fmla="*/ 15 h 15"/>
                <a:gd name="T10" fmla="*/ 260 w 271"/>
                <a:gd name="T11" fmla="*/ 15 h 15"/>
                <a:gd name="T12" fmla="*/ 271 w 271"/>
                <a:gd name="T13" fmla="*/ 4 h 15"/>
                <a:gd name="T14" fmla="*/ 271 w 271"/>
                <a:gd name="T15" fmla="*/ 0 h 15"/>
                <a:gd name="T16" fmla="*/ 260 w 271"/>
                <a:gd name="T1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11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5" y="11"/>
                    <a:pt x="0" y="6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"/>
                    <a:pt x="5" y="15"/>
                    <a:pt x="11" y="15"/>
                  </a:cubicBezTo>
                  <a:cubicBezTo>
                    <a:pt x="260" y="15"/>
                    <a:pt x="260" y="15"/>
                    <a:pt x="260" y="15"/>
                  </a:cubicBezTo>
                  <a:cubicBezTo>
                    <a:pt x="266" y="15"/>
                    <a:pt x="271" y="10"/>
                    <a:pt x="271" y="4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71" y="6"/>
                    <a:pt x="266" y="11"/>
                    <a:pt x="260" y="11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6" name="任意多边形 54629">
              <a:extLst>
                <a:ext uri="{FF2B5EF4-FFF2-40B4-BE49-F238E27FC236}">
                  <a16:creationId xmlns:a16="http://schemas.microsoft.com/office/drawing/2014/main" id="{55BE8DFC-9B68-8089-D85E-075D5EB88077}"/>
                </a:ext>
              </a:extLst>
            </p:cNvPr>
            <p:cNvSpPr/>
            <p:nvPr/>
          </p:nvSpPr>
          <p:spPr bwMode="auto">
            <a:xfrm>
              <a:off x="3550851" y="5197358"/>
              <a:ext cx="824377" cy="45013"/>
            </a:xfrm>
            <a:custGeom>
              <a:avLst/>
              <a:gdLst>
                <a:gd name="T0" fmla="*/ 260 w 271"/>
                <a:gd name="T1" fmla="*/ 0 h 15"/>
                <a:gd name="T2" fmla="*/ 11 w 271"/>
                <a:gd name="T3" fmla="*/ 0 h 15"/>
                <a:gd name="T4" fmla="*/ 0 w 271"/>
                <a:gd name="T5" fmla="*/ 11 h 15"/>
                <a:gd name="T6" fmla="*/ 0 w 271"/>
                <a:gd name="T7" fmla="*/ 15 h 15"/>
                <a:gd name="T8" fmla="*/ 11 w 271"/>
                <a:gd name="T9" fmla="*/ 4 h 15"/>
                <a:gd name="T10" fmla="*/ 260 w 271"/>
                <a:gd name="T11" fmla="*/ 4 h 15"/>
                <a:gd name="T12" fmla="*/ 271 w 271"/>
                <a:gd name="T13" fmla="*/ 15 h 15"/>
                <a:gd name="T14" fmla="*/ 271 w 271"/>
                <a:gd name="T15" fmla="*/ 11 h 15"/>
                <a:gd name="T16" fmla="*/ 260 w 271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9"/>
                    <a:pt x="5" y="4"/>
                    <a:pt x="11" y="4"/>
                  </a:cubicBezTo>
                  <a:cubicBezTo>
                    <a:pt x="260" y="4"/>
                    <a:pt x="260" y="4"/>
                    <a:pt x="260" y="4"/>
                  </a:cubicBezTo>
                  <a:cubicBezTo>
                    <a:pt x="266" y="4"/>
                    <a:pt x="271" y="9"/>
                    <a:pt x="271" y="15"/>
                  </a:cubicBezTo>
                  <a:cubicBezTo>
                    <a:pt x="271" y="11"/>
                    <a:pt x="271" y="11"/>
                    <a:pt x="271" y="11"/>
                  </a:cubicBezTo>
                  <a:cubicBezTo>
                    <a:pt x="271" y="5"/>
                    <a:pt x="266" y="0"/>
                    <a:pt x="260" y="0"/>
                  </a:cubicBez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7" name="任意多边形 54630">
              <a:extLst>
                <a:ext uri="{FF2B5EF4-FFF2-40B4-BE49-F238E27FC236}">
                  <a16:creationId xmlns:a16="http://schemas.microsoft.com/office/drawing/2014/main" id="{FD7DE3C7-0610-017A-7C97-4C8A30CD3A56}"/>
                </a:ext>
              </a:extLst>
            </p:cNvPr>
            <p:cNvSpPr/>
            <p:nvPr/>
          </p:nvSpPr>
          <p:spPr bwMode="auto">
            <a:xfrm>
              <a:off x="3617727" y="5212791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8" name="任意多边形 54631">
              <a:extLst>
                <a:ext uri="{FF2B5EF4-FFF2-40B4-BE49-F238E27FC236}">
                  <a16:creationId xmlns:a16="http://schemas.microsoft.com/office/drawing/2014/main" id="{42E3BFCD-E3ED-1557-12AA-0FAEE71A101B}"/>
                </a:ext>
              </a:extLst>
            </p:cNvPr>
            <p:cNvSpPr/>
            <p:nvPr/>
          </p:nvSpPr>
          <p:spPr bwMode="auto">
            <a:xfrm>
              <a:off x="3620299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9" name="任意多边形 54632">
              <a:extLst>
                <a:ext uri="{FF2B5EF4-FFF2-40B4-BE49-F238E27FC236}">
                  <a16:creationId xmlns:a16="http://schemas.microsoft.com/office/drawing/2014/main" id="{DB878342-61FB-E9A2-3340-EF1DBA1861A9}"/>
                </a:ext>
              </a:extLst>
            </p:cNvPr>
            <p:cNvSpPr/>
            <p:nvPr/>
          </p:nvSpPr>
          <p:spPr bwMode="auto">
            <a:xfrm>
              <a:off x="3715469" y="5212791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0" name="任意多边形 54633">
              <a:extLst>
                <a:ext uri="{FF2B5EF4-FFF2-40B4-BE49-F238E27FC236}">
                  <a16:creationId xmlns:a16="http://schemas.microsoft.com/office/drawing/2014/main" id="{A4365A63-0249-1DBC-F5AE-7CE2D46C4262}"/>
                </a:ext>
              </a:extLst>
            </p:cNvPr>
            <p:cNvSpPr/>
            <p:nvPr/>
          </p:nvSpPr>
          <p:spPr bwMode="auto">
            <a:xfrm>
              <a:off x="3718041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1" name="任意多边形 54634">
              <a:extLst>
                <a:ext uri="{FF2B5EF4-FFF2-40B4-BE49-F238E27FC236}">
                  <a16:creationId xmlns:a16="http://schemas.microsoft.com/office/drawing/2014/main" id="{9679E3ED-6D11-7122-7E7F-EFFF9EBFDE35}"/>
                </a:ext>
              </a:extLst>
            </p:cNvPr>
            <p:cNvSpPr/>
            <p:nvPr/>
          </p:nvSpPr>
          <p:spPr bwMode="auto">
            <a:xfrm>
              <a:off x="3811924" y="5212791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0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2" name="任意多边形 54635">
              <a:extLst>
                <a:ext uri="{FF2B5EF4-FFF2-40B4-BE49-F238E27FC236}">
                  <a16:creationId xmlns:a16="http://schemas.microsoft.com/office/drawing/2014/main" id="{AD20926F-8464-945C-372D-D38D5FBD1075}"/>
                </a:ext>
              </a:extLst>
            </p:cNvPr>
            <p:cNvSpPr/>
            <p:nvPr/>
          </p:nvSpPr>
          <p:spPr bwMode="auto">
            <a:xfrm>
              <a:off x="3815783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3" name="任意多边形 54636">
              <a:extLst>
                <a:ext uri="{FF2B5EF4-FFF2-40B4-BE49-F238E27FC236}">
                  <a16:creationId xmlns:a16="http://schemas.microsoft.com/office/drawing/2014/main" id="{AB7A483B-FD3D-00E2-F317-71335EC69037}"/>
                </a:ext>
              </a:extLst>
            </p:cNvPr>
            <p:cNvSpPr/>
            <p:nvPr/>
          </p:nvSpPr>
          <p:spPr bwMode="auto">
            <a:xfrm>
              <a:off x="3907094" y="5212791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4" name="任意多边形 54637">
              <a:extLst>
                <a:ext uri="{FF2B5EF4-FFF2-40B4-BE49-F238E27FC236}">
                  <a16:creationId xmlns:a16="http://schemas.microsoft.com/office/drawing/2014/main" id="{C753755E-A039-9BA8-6429-2D3B8D277550}"/>
                </a:ext>
              </a:extLst>
            </p:cNvPr>
            <p:cNvSpPr/>
            <p:nvPr/>
          </p:nvSpPr>
          <p:spPr bwMode="auto">
            <a:xfrm>
              <a:off x="3909666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5" name="任意多边形 54638">
              <a:extLst>
                <a:ext uri="{FF2B5EF4-FFF2-40B4-BE49-F238E27FC236}">
                  <a16:creationId xmlns:a16="http://schemas.microsoft.com/office/drawing/2014/main" id="{E43C19B1-546E-3ECF-65BE-DB8ABC75449E}"/>
                </a:ext>
              </a:extLst>
            </p:cNvPr>
            <p:cNvSpPr/>
            <p:nvPr/>
          </p:nvSpPr>
          <p:spPr bwMode="auto">
            <a:xfrm>
              <a:off x="4003550" y="5212791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6" name="任意多边形 54639">
              <a:extLst>
                <a:ext uri="{FF2B5EF4-FFF2-40B4-BE49-F238E27FC236}">
                  <a16:creationId xmlns:a16="http://schemas.microsoft.com/office/drawing/2014/main" id="{F487473E-06B9-F541-5118-53ECCFACC68D}"/>
                </a:ext>
              </a:extLst>
            </p:cNvPr>
            <p:cNvSpPr/>
            <p:nvPr/>
          </p:nvSpPr>
          <p:spPr bwMode="auto">
            <a:xfrm>
              <a:off x="4007408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7" name="任意多边形 54640">
              <a:extLst>
                <a:ext uri="{FF2B5EF4-FFF2-40B4-BE49-F238E27FC236}">
                  <a16:creationId xmlns:a16="http://schemas.microsoft.com/office/drawing/2014/main" id="{D8079194-D814-B025-0121-97E3BA1C4366}"/>
                </a:ext>
              </a:extLst>
            </p:cNvPr>
            <p:cNvSpPr/>
            <p:nvPr/>
          </p:nvSpPr>
          <p:spPr bwMode="auto">
            <a:xfrm>
              <a:off x="4101292" y="5212791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8" name="任意多边形 54641">
              <a:extLst>
                <a:ext uri="{FF2B5EF4-FFF2-40B4-BE49-F238E27FC236}">
                  <a16:creationId xmlns:a16="http://schemas.microsoft.com/office/drawing/2014/main" id="{EB73D85B-2BE2-58F4-AEB5-65D93EFBAA4C}"/>
                </a:ext>
              </a:extLst>
            </p:cNvPr>
            <p:cNvSpPr/>
            <p:nvPr/>
          </p:nvSpPr>
          <p:spPr bwMode="auto">
            <a:xfrm>
              <a:off x="4103865" y="5212791"/>
              <a:ext cx="10289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9" name="任意多边形 54642">
              <a:extLst>
                <a:ext uri="{FF2B5EF4-FFF2-40B4-BE49-F238E27FC236}">
                  <a16:creationId xmlns:a16="http://schemas.microsoft.com/office/drawing/2014/main" id="{F8CC595D-8E7B-0035-5E4D-D9EC8C499CBF}"/>
                </a:ext>
              </a:extLst>
            </p:cNvPr>
            <p:cNvSpPr/>
            <p:nvPr/>
          </p:nvSpPr>
          <p:spPr bwMode="auto">
            <a:xfrm>
              <a:off x="4199034" y="5212791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0" name="任意多边形 54643">
              <a:extLst>
                <a:ext uri="{FF2B5EF4-FFF2-40B4-BE49-F238E27FC236}">
                  <a16:creationId xmlns:a16="http://schemas.microsoft.com/office/drawing/2014/main" id="{EDB1D57A-FA0A-4CD3-7357-2FBC987E2260}"/>
                </a:ext>
              </a:extLst>
            </p:cNvPr>
            <p:cNvSpPr/>
            <p:nvPr/>
          </p:nvSpPr>
          <p:spPr bwMode="auto">
            <a:xfrm>
              <a:off x="4201607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1" name="任意多边形 54644">
              <a:extLst>
                <a:ext uri="{FF2B5EF4-FFF2-40B4-BE49-F238E27FC236}">
                  <a16:creationId xmlns:a16="http://schemas.microsoft.com/office/drawing/2014/main" id="{0C1569A7-1247-0EE9-6E72-4C5F3D675049}"/>
                </a:ext>
              </a:extLst>
            </p:cNvPr>
            <p:cNvSpPr/>
            <p:nvPr/>
          </p:nvSpPr>
          <p:spPr bwMode="auto">
            <a:xfrm>
              <a:off x="4292918" y="5212791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2" name="任意多边形 54645">
              <a:extLst>
                <a:ext uri="{FF2B5EF4-FFF2-40B4-BE49-F238E27FC236}">
                  <a16:creationId xmlns:a16="http://schemas.microsoft.com/office/drawing/2014/main" id="{897FB739-B674-9CAC-990D-7671F3CA9AD6}"/>
                </a:ext>
              </a:extLst>
            </p:cNvPr>
            <p:cNvSpPr/>
            <p:nvPr/>
          </p:nvSpPr>
          <p:spPr bwMode="auto">
            <a:xfrm>
              <a:off x="4296776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3" name="任意多边形 54646">
              <a:extLst>
                <a:ext uri="{FF2B5EF4-FFF2-40B4-BE49-F238E27FC236}">
                  <a16:creationId xmlns:a16="http://schemas.microsoft.com/office/drawing/2014/main" id="{8EEE59EF-60F4-41C2-15EA-EC0D5C83ACEF}"/>
                </a:ext>
              </a:extLst>
            </p:cNvPr>
            <p:cNvSpPr/>
            <p:nvPr/>
          </p:nvSpPr>
          <p:spPr bwMode="auto">
            <a:xfrm>
              <a:off x="3526415" y="5032740"/>
              <a:ext cx="824377" cy="164618"/>
            </a:xfrm>
            <a:custGeom>
              <a:avLst/>
              <a:gdLst>
                <a:gd name="T0" fmla="*/ 260 w 271"/>
                <a:gd name="T1" fmla="*/ 54 h 54"/>
                <a:gd name="T2" fmla="*/ 12 w 271"/>
                <a:gd name="T3" fmla="*/ 54 h 54"/>
                <a:gd name="T4" fmla="*/ 0 w 271"/>
                <a:gd name="T5" fmla="*/ 43 h 54"/>
                <a:gd name="T6" fmla="*/ 0 w 271"/>
                <a:gd name="T7" fmla="*/ 11 h 54"/>
                <a:gd name="T8" fmla="*/ 12 w 271"/>
                <a:gd name="T9" fmla="*/ 0 h 54"/>
                <a:gd name="T10" fmla="*/ 260 w 271"/>
                <a:gd name="T11" fmla="*/ 0 h 54"/>
                <a:gd name="T12" fmla="*/ 271 w 271"/>
                <a:gd name="T13" fmla="*/ 11 h 54"/>
                <a:gd name="T14" fmla="*/ 271 w 271"/>
                <a:gd name="T15" fmla="*/ 43 h 54"/>
                <a:gd name="T16" fmla="*/ 260 w 271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54">
                  <a:moveTo>
                    <a:pt x="260" y="54"/>
                  </a:moveTo>
                  <a:cubicBezTo>
                    <a:pt x="12" y="54"/>
                    <a:pt x="12" y="54"/>
                    <a:pt x="12" y="54"/>
                  </a:cubicBezTo>
                  <a:cubicBezTo>
                    <a:pt x="5" y="54"/>
                    <a:pt x="0" y="49"/>
                    <a:pt x="0" y="4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6" y="0"/>
                    <a:pt x="271" y="5"/>
                    <a:pt x="271" y="11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9"/>
                    <a:pt x="266" y="54"/>
                    <a:pt x="260" y="54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4" name="任意多边形 54647">
              <a:extLst>
                <a:ext uri="{FF2B5EF4-FFF2-40B4-BE49-F238E27FC236}">
                  <a16:creationId xmlns:a16="http://schemas.microsoft.com/office/drawing/2014/main" id="{34E68844-5243-04D3-174D-FC6C8AF8C00D}"/>
                </a:ext>
              </a:extLst>
            </p:cNvPr>
            <p:cNvSpPr/>
            <p:nvPr/>
          </p:nvSpPr>
          <p:spPr bwMode="auto">
            <a:xfrm>
              <a:off x="3546992" y="5050745"/>
              <a:ext cx="785794" cy="128608"/>
            </a:xfrm>
            <a:custGeom>
              <a:avLst/>
              <a:gdLst>
                <a:gd name="T0" fmla="*/ 21 w 258"/>
                <a:gd name="T1" fmla="*/ 42 h 42"/>
                <a:gd name="T2" fmla="*/ 0 w 258"/>
                <a:gd name="T3" fmla="*/ 21 h 42"/>
                <a:gd name="T4" fmla="*/ 21 w 258"/>
                <a:gd name="T5" fmla="*/ 0 h 42"/>
                <a:gd name="T6" fmla="*/ 237 w 258"/>
                <a:gd name="T7" fmla="*/ 0 h 42"/>
                <a:gd name="T8" fmla="*/ 258 w 258"/>
                <a:gd name="T9" fmla="*/ 21 h 42"/>
                <a:gd name="T10" fmla="*/ 237 w 258"/>
                <a:gd name="T11" fmla="*/ 42 h 42"/>
                <a:gd name="T12" fmla="*/ 21 w 258"/>
                <a:gd name="T1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42">
                  <a:moveTo>
                    <a:pt x="21" y="42"/>
                  </a:move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49" y="0"/>
                    <a:pt x="258" y="9"/>
                    <a:pt x="258" y="21"/>
                  </a:cubicBezTo>
                  <a:cubicBezTo>
                    <a:pt x="258" y="32"/>
                    <a:pt x="249" y="42"/>
                    <a:pt x="237" y="42"/>
                  </a:cubicBezTo>
                  <a:cubicBezTo>
                    <a:pt x="21" y="42"/>
                    <a:pt x="21" y="42"/>
                    <a:pt x="21" y="42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5" name="矩形 1344">
              <a:extLst>
                <a:ext uri="{FF2B5EF4-FFF2-40B4-BE49-F238E27FC236}">
                  <a16:creationId xmlns:a16="http://schemas.microsoft.com/office/drawing/2014/main" id="{9453F5D3-7941-8616-3B55-B7C9DFDA246E}"/>
                </a:ext>
              </a:extLst>
            </p:cNvPr>
            <p:cNvSpPr/>
            <p:nvPr/>
          </p:nvSpPr>
          <p:spPr bwMode="auto">
            <a:xfrm>
              <a:off x="3595863" y="5054604"/>
              <a:ext cx="688052" cy="96456"/>
            </a:xfrm>
            <a:prstGeom prst="rect">
              <a:avLst/>
            </a:prstGeom>
            <a:solidFill>
              <a:srgbClr val="FDD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6" name="任意多边形 54649">
              <a:extLst>
                <a:ext uri="{FF2B5EF4-FFF2-40B4-BE49-F238E27FC236}">
                  <a16:creationId xmlns:a16="http://schemas.microsoft.com/office/drawing/2014/main" id="{2FA07C17-4E65-171B-4B49-EBEB1AE2EBEE}"/>
                </a:ext>
              </a:extLst>
            </p:cNvPr>
            <p:cNvSpPr/>
            <p:nvPr/>
          </p:nvSpPr>
          <p:spPr bwMode="auto">
            <a:xfrm>
              <a:off x="3526415" y="5151059"/>
              <a:ext cx="824377" cy="46299"/>
            </a:xfrm>
            <a:custGeom>
              <a:avLst/>
              <a:gdLst>
                <a:gd name="T0" fmla="*/ 260 w 271"/>
                <a:gd name="T1" fmla="*/ 11 h 15"/>
                <a:gd name="T2" fmla="*/ 12 w 271"/>
                <a:gd name="T3" fmla="*/ 11 h 15"/>
                <a:gd name="T4" fmla="*/ 0 w 271"/>
                <a:gd name="T5" fmla="*/ 0 h 15"/>
                <a:gd name="T6" fmla="*/ 0 w 271"/>
                <a:gd name="T7" fmla="*/ 4 h 15"/>
                <a:gd name="T8" fmla="*/ 12 w 271"/>
                <a:gd name="T9" fmla="*/ 15 h 15"/>
                <a:gd name="T10" fmla="*/ 260 w 271"/>
                <a:gd name="T11" fmla="*/ 15 h 15"/>
                <a:gd name="T12" fmla="*/ 271 w 271"/>
                <a:gd name="T13" fmla="*/ 4 h 15"/>
                <a:gd name="T14" fmla="*/ 271 w 271"/>
                <a:gd name="T15" fmla="*/ 0 h 15"/>
                <a:gd name="T16" fmla="*/ 260 w 271"/>
                <a:gd name="T1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5" y="11"/>
                    <a:pt x="0" y="6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"/>
                    <a:pt x="5" y="15"/>
                    <a:pt x="12" y="15"/>
                  </a:cubicBezTo>
                  <a:cubicBezTo>
                    <a:pt x="260" y="15"/>
                    <a:pt x="260" y="15"/>
                    <a:pt x="260" y="15"/>
                  </a:cubicBezTo>
                  <a:cubicBezTo>
                    <a:pt x="266" y="15"/>
                    <a:pt x="271" y="10"/>
                    <a:pt x="271" y="4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71" y="6"/>
                    <a:pt x="266" y="11"/>
                    <a:pt x="260" y="11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7" name="任意多边形 54650">
              <a:extLst>
                <a:ext uri="{FF2B5EF4-FFF2-40B4-BE49-F238E27FC236}">
                  <a16:creationId xmlns:a16="http://schemas.microsoft.com/office/drawing/2014/main" id="{F5ECB16D-9C3E-C4D1-1DC4-4C822F0D01D4}"/>
                </a:ext>
              </a:extLst>
            </p:cNvPr>
            <p:cNvSpPr/>
            <p:nvPr/>
          </p:nvSpPr>
          <p:spPr bwMode="auto">
            <a:xfrm>
              <a:off x="3526415" y="5032740"/>
              <a:ext cx="824377" cy="45013"/>
            </a:xfrm>
            <a:custGeom>
              <a:avLst/>
              <a:gdLst>
                <a:gd name="T0" fmla="*/ 260 w 271"/>
                <a:gd name="T1" fmla="*/ 0 h 15"/>
                <a:gd name="T2" fmla="*/ 12 w 271"/>
                <a:gd name="T3" fmla="*/ 0 h 15"/>
                <a:gd name="T4" fmla="*/ 0 w 271"/>
                <a:gd name="T5" fmla="*/ 11 h 15"/>
                <a:gd name="T6" fmla="*/ 0 w 271"/>
                <a:gd name="T7" fmla="*/ 15 h 15"/>
                <a:gd name="T8" fmla="*/ 12 w 271"/>
                <a:gd name="T9" fmla="*/ 4 h 15"/>
                <a:gd name="T10" fmla="*/ 260 w 271"/>
                <a:gd name="T11" fmla="*/ 4 h 15"/>
                <a:gd name="T12" fmla="*/ 271 w 271"/>
                <a:gd name="T13" fmla="*/ 15 h 15"/>
                <a:gd name="T14" fmla="*/ 271 w 271"/>
                <a:gd name="T15" fmla="*/ 11 h 15"/>
                <a:gd name="T16" fmla="*/ 260 w 271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9"/>
                    <a:pt x="5" y="4"/>
                    <a:pt x="12" y="4"/>
                  </a:cubicBezTo>
                  <a:cubicBezTo>
                    <a:pt x="260" y="4"/>
                    <a:pt x="260" y="4"/>
                    <a:pt x="260" y="4"/>
                  </a:cubicBezTo>
                  <a:cubicBezTo>
                    <a:pt x="266" y="4"/>
                    <a:pt x="271" y="9"/>
                    <a:pt x="271" y="15"/>
                  </a:cubicBezTo>
                  <a:cubicBezTo>
                    <a:pt x="271" y="11"/>
                    <a:pt x="271" y="11"/>
                    <a:pt x="271" y="11"/>
                  </a:cubicBezTo>
                  <a:cubicBezTo>
                    <a:pt x="271" y="5"/>
                    <a:pt x="266" y="0"/>
                    <a:pt x="260" y="0"/>
                  </a:cubicBez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8" name="任意多边形 54651">
              <a:extLst>
                <a:ext uri="{FF2B5EF4-FFF2-40B4-BE49-F238E27FC236}">
                  <a16:creationId xmlns:a16="http://schemas.microsoft.com/office/drawing/2014/main" id="{71CF30D7-77A6-5A50-44AC-7B7152011E26}"/>
                </a:ext>
              </a:extLst>
            </p:cNvPr>
            <p:cNvSpPr/>
            <p:nvPr/>
          </p:nvSpPr>
          <p:spPr bwMode="auto">
            <a:xfrm>
              <a:off x="3595863" y="5044315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9" name="任意多边形 54652">
              <a:extLst>
                <a:ext uri="{FF2B5EF4-FFF2-40B4-BE49-F238E27FC236}">
                  <a16:creationId xmlns:a16="http://schemas.microsoft.com/office/drawing/2014/main" id="{424FA50F-71C7-D4B1-F6BF-9186B08ACB32}"/>
                </a:ext>
              </a:extLst>
            </p:cNvPr>
            <p:cNvSpPr/>
            <p:nvPr/>
          </p:nvSpPr>
          <p:spPr bwMode="auto">
            <a:xfrm>
              <a:off x="3599722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0" name="任意多边形 54653">
              <a:extLst>
                <a:ext uri="{FF2B5EF4-FFF2-40B4-BE49-F238E27FC236}">
                  <a16:creationId xmlns:a16="http://schemas.microsoft.com/office/drawing/2014/main" id="{5AF300DF-1221-3E70-06E1-D80EF84754D4}"/>
                </a:ext>
              </a:extLst>
            </p:cNvPr>
            <p:cNvSpPr/>
            <p:nvPr/>
          </p:nvSpPr>
          <p:spPr bwMode="auto">
            <a:xfrm>
              <a:off x="3691033" y="5044315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4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1" name="任意多边形 54654">
              <a:extLst>
                <a:ext uri="{FF2B5EF4-FFF2-40B4-BE49-F238E27FC236}">
                  <a16:creationId xmlns:a16="http://schemas.microsoft.com/office/drawing/2014/main" id="{7AB56693-709F-5268-F3D6-252D2750675C}"/>
                </a:ext>
              </a:extLst>
            </p:cNvPr>
            <p:cNvSpPr/>
            <p:nvPr/>
          </p:nvSpPr>
          <p:spPr bwMode="auto">
            <a:xfrm>
              <a:off x="3693605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1" y="48"/>
                    <a:pt x="1" y="49"/>
                    <a:pt x="1" y="49"/>
                  </a:cubicBezTo>
                  <a:cubicBezTo>
                    <a:pt x="3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2" name="任意多边形 54655">
              <a:extLst>
                <a:ext uri="{FF2B5EF4-FFF2-40B4-BE49-F238E27FC236}">
                  <a16:creationId xmlns:a16="http://schemas.microsoft.com/office/drawing/2014/main" id="{8BB24F53-A344-FC73-66FF-9F547E7096B7}"/>
                </a:ext>
              </a:extLst>
            </p:cNvPr>
            <p:cNvSpPr/>
            <p:nvPr/>
          </p:nvSpPr>
          <p:spPr bwMode="auto">
            <a:xfrm>
              <a:off x="3787489" y="5044315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3" name="任意多边形 54656">
              <a:extLst>
                <a:ext uri="{FF2B5EF4-FFF2-40B4-BE49-F238E27FC236}">
                  <a16:creationId xmlns:a16="http://schemas.microsoft.com/office/drawing/2014/main" id="{13524318-47B7-94C1-97EF-6697E61B147E}"/>
                </a:ext>
              </a:extLst>
            </p:cNvPr>
            <p:cNvSpPr/>
            <p:nvPr/>
          </p:nvSpPr>
          <p:spPr bwMode="auto">
            <a:xfrm>
              <a:off x="3791347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1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4" name="任意多边形 54657">
              <a:extLst>
                <a:ext uri="{FF2B5EF4-FFF2-40B4-BE49-F238E27FC236}">
                  <a16:creationId xmlns:a16="http://schemas.microsoft.com/office/drawing/2014/main" id="{8ABC65AD-A718-0A78-3CB6-CE41AF995511}"/>
                </a:ext>
              </a:extLst>
            </p:cNvPr>
            <p:cNvSpPr/>
            <p:nvPr/>
          </p:nvSpPr>
          <p:spPr bwMode="auto">
            <a:xfrm>
              <a:off x="3885231" y="5044315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5" name="任意多边形 54658">
              <a:extLst>
                <a:ext uri="{FF2B5EF4-FFF2-40B4-BE49-F238E27FC236}">
                  <a16:creationId xmlns:a16="http://schemas.microsoft.com/office/drawing/2014/main" id="{81C0381F-9CE1-D7B6-620B-3B8C4D20D5F3}"/>
                </a:ext>
              </a:extLst>
            </p:cNvPr>
            <p:cNvSpPr/>
            <p:nvPr/>
          </p:nvSpPr>
          <p:spPr bwMode="auto">
            <a:xfrm>
              <a:off x="3887803" y="5044315"/>
              <a:ext cx="10289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0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6" name="任意多边形 54659">
              <a:extLst>
                <a:ext uri="{FF2B5EF4-FFF2-40B4-BE49-F238E27FC236}">
                  <a16:creationId xmlns:a16="http://schemas.microsoft.com/office/drawing/2014/main" id="{693B50F9-7E5C-9F84-0F68-62B7BEB9BC22}"/>
                </a:ext>
              </a:extLst>
            </p:cNvPr>
            <p:cNvSpPr/>
            <p:nvPr/>
          </p:nvSpPr>
          <p:spPr bwMode="auto">
            <a:xfrm>
              <a:off x="3982973" y="5044315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7" name="任意多边形 54660">
              <a:extLst>
                <a:ext uri="{FF2B5EF4-FFF2-40B4-BE49-F238E27FC236}">
                  <a16:creationId xmlns:a16="http://schemas.microsoft.com/office/drawing/2014/main" id="{3B52212D-7CFE-DF58-431B-22B8A4BA4D4F}"/>
                </a:ext>
              </a:extLst>
            </p:cNvPr>
            <p:cNvSpPr/>
            <p:nvPr/>
          </p:nvSpPr>
          <p:spPr bwMode="auto">
            <a:xfrm>
              <a:off x="3985545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8" name="任意多边形 54661">
              <a:extLst>
                <a:ext uri="{FF2B5EF4-FFF2-40B4-BE49-F238E27FC236}">
                  <a16:creationId xmlns:a16="http://schemas.microsoft.com/office/drawing/2014/main" id="{F1A5F406-E61E-B262-8B50-396625467B92}"/>
                </a:ext>
              </a:extLst>
            </p:cNvPr>
            <p:cNvSpPr/>
            <p:nvPr/>
          </p:nvSpPr>
          <p:spPr bwMode="auto">
            <a:xfrm>
              <a:off x="4080715" y="5044315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0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9" name="任意多边形 54662">
              <a:extLst>
                <a:ext uri="{FF2B5EF4-FFF2-40B4-BE49-F238E27FC236}">
                  <a16:creationId xmlns:a16="http://schemas.microsoft.com/office/drawing/2014/main" id="{7D1AE8AC-885D-B63F-F8BA-3050CC856D5B}"/>
                </a:ext>
              </a:extLst>
            </p:cNvPr>
            <p:cNvSpPr/>
            <p:nvPr/>
          </p:nvSpPr>
          <p:spPr bwMode="auto">
            <a:xfrm>
              <a:off x="4083287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0" name="任意多边形 54663">
              <a:extLst>
                <a:ext uri="{FF2B5EF4-FFF2-40B4-BE49-F238E27FC236}">
                  <a16:creationId xmlns:a16="http://schemas.microsoft.com/office/drawing/2014/main" id="{FD8BBF97-51BE-B69E-2E3A-2FFB15DA82C8}"/>
                </a:ext>
              </a:extLst>
            </p:cNvPr>
            <p:cNvSpPr/>
            <p:nvPr/>
          </p:nvSpPr>
          <p:spPr bwMode="auto">
            <a:xfrm>
              <a:off x="4174599" y="5044315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1" name="任意多边形 54664">
              <a:extLst>
                <a:ext uri="{FF2B5EF4-FFF2-40B4-BE49-F238E27FC236}">
                  <a16:creationId xmlns:a16="http://schemas.microsoft.com/office/drawing/2014/main" id="{8BCF7FBE-129B-6E13-4823-46B0E142DFAC}"/>
                </a:ext>
              </a:extLst>
            </p:cNvPr>
            <p:cNvSpPr/>
            <p:nvPr/>
          </p:nvSpPr>
          <p:spPr bwMode="auto">
            <a:xfrm>
              <a:off x="4177171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1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2" name="任意多边形 54665">
              <a:extLst>
                <a:ext uri="{FF2B5EF4-FFF2-40B4-BE49-F238E27FC236}">
                  <a16:creationId xmlns:a16="http://schemas.microsoft.com/office/drawing/2014/main" id="{8D0D3F1D-EE59-AD94-7B52-B1F9A9F36F81}"/>
                </a:ext>
              </a:extLst>
            </p:cNvPr>
            <p:cNvSpPr/>
            <p:nvPr/>
          </p:nvSpPr>
          <p:spPr bwMode="auto">
            <a:xfrm>
              <a:off x="4272340" y="5044315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3" name="任意多边形 54666">
              <a:extLst>
                <a:ext uri="{FF2B5EF4-FFF2-40B4-BE49-F238E27FC236}">
                  <a16:creationId xmlns:a16="http://schemas.microsoft.com/office/drawing/2014/main" id="{77736B17-5C45-662E-B925-5D0C79EACB8C}"/>
                </a:ext>
              </a:extLst>
            </p:cNvPr>
            <p:cNvSpPr/>
            <p:nvPr/>
          </p:nvSpPr>
          <p:spPr bwMode="auto">
            <a:xfrm>
              <a:off x="4274913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0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4" name="任意多边形 54667">
              <a:extLst>
                <a:ext uri="{FF2B5EF4-FFF2-40B4-BE49-F238E27FC236}">
                  <a16:creationId xmlns:a16="http://schemas.microsoft.com/office/drawing/2014/main" id="{BF905F13-FE94-B73B-9057-BAD5B26517A7}"/>
                </a:ext>
              </a:extLst>
            </p:cNvPr>
            <p:cNvSpPr/>
            <p:nvPr/>
          </p:nvSpPr>
          <p:spPr bwMode="auto">
            <a:xfrm>
              <a:off x="3611296" y="4865550"/>
              <a:ext cx="824377" cy="167190"/>
            </a:xfrm>
            <a:custGeom>
              <a:avLst/>
              <a:gdLst>
                <a:gd name="T0" fmla="*/ 260 w 271"/>
                <a:gd name="T1" fmla="*/ 55 h 55"/>
                <a:gd name="T2" fmla="*/ 11 w 271"/>
                <a:gd name="T3" fmla="*/ 55 h 55"/>
                <a:gd name="T4" fmla="*/ 0 w 271"/>
                <a:gd name="T5" fmla="*/ 44 h 55"/>
                <a:gd name="T6" fmla="*/ 0 w 271"/>
                <a:gd name="T7" fmla="*/ 11 h 55"/>
                <a:gd name="T8" fmla="*/ 11 w 271"/>
                <a:gd name="T9" fmla="*/ 0 h 55"/>
                <a:gd name="T10" fmla="*/ 260 w 271"/>
                <a:gd name="T11" fmla="*/ 0 h 55"/>
                <a:gd name="T12" fmla="*/ 271 w 271"/>
                <a:gd name="T13" fmla="*/ 11 h 55"/>
                <a:gd name="T14" fmla="*/ 271 w 271"/>
                <a:gd name="T15" fmla="*/ 44 h 55"/>
                <a:gd name="T16" fmla="*/ 260 w 271"/>
                <a:gd name="T1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55">
                  <a:moveTo>
                    <a:pt x="260" y="55"/>
                  </a:moveTo>
                  <a:cubicBezTo>
                    <a:pt x="11" y="55"/>
                    <a:pt x="11" y="55"/>
                    <a:pt x="11" y="55"/>
                  </a:cubicBezTo>
                  <a:cubicBezTo>
                    <a:pt x="5" y="55"/>
                    <a:pt x="0" y="50"/>
                    <a:pt x="0" y="4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6" y="0"/>
                    <a:pt x="271" y="5"/>
                    <a:pt x="271" y="11"/>
                  </a:cubicBezTo>
                  <a:cubicBezTo>
                    <a:pt x="271" y="44"/>
                    <a:pt x="271" y="44"/>
                    <a:pt x="271" y="44"/>
                  </a:cubicBezTo>
                  <a:cubicBezTo>
                    <a:pt x="271" y="50"/>
                    <a:pt x="266" y="55"/>
                    <a:pt x="260" y="55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5" name="任意多边形 54668">
              <a:extLst>
                <a:ext uri="{FF2B5EF4-FFF2-40B4-BE49-F238E27FC236}">
                  <a16:creationId xmlns:a16="http://schemas.microsoft.com/office/drawing/2014/main" id="{E5AEDCBE-D9EC-8798-F81A-73F6A880119F}"/>
                </a:ext>
              </a:extLst>
            </p:cNvPr>
            <p:cNvSpPr/>
            <p:nvPr/>
          </p:nvSpPr>
          <p:spPr bwMode="auto">
            <a:xfrm>
              <a:off x="3633160" y="4886127"/>
              <a:ext cx="784508" cy="124750"/>
            </a:xfrm>
            <a:custGeom>
              <a:avLst/>
              <a:gdLst>
                <a:gd name="T0" fmla="*/ 21 w 258"/>
                <a:gd name="T1" fmla="*/ 41 h 41"/>
                <a:gd name="T2" fmla="*/ 0 w 258"/>
                <a:gd name="T3" fmla="*/ 20 h 41"/>
                <a:gd name="T4" fmla="*/ 21 w 258"/>
                <a:gd name="T5" fmla="*/ 0 h 41"/>
                <a:gd name="T6" fmla="*/ 237 w 258"/>
                <a:gd name="T7" fmla="*/ 0 h 41"/>
                <a:gd name="T8" fmla="*/ 258 w 258"/>
                <a:gd name="T9" fmla="*/ 20 h 41"/>
                <a:gd name="T10" fmla="*/ 237 w 258"/>
                <a:gd name="T11" fmla="*/ 41 h 41"/>
                <a:gd name="T12" fmla="*/ 21 w 258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41">
                  <a:moveTo>
                    <a:pt x="21" y="41"/>
                  </a:moveTo>
                  <a:cubicBezTo>
                    <a:pt x="9" y="41"/>
                    <a:pt x="0" y="32"/>
                    <a:pt x="0" y="20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48" y="0"/>
                    <a:pt x="258" y="9"/>
                    <a:pt x="258" y="20"/>
                  </a:cubicBezTo>
                  <a:cubicBezTo>
                    <a:pt x="258" y="32"/>
                    <a:pt x="248" y="41"/>
                    <a:pt x="237" y="41"/>
                  </a:cubicBezTo>
                  <a:cubicBezTo>
                    <a:pt x="21" y="41"/>
                    <a:pt x="21" y="41"/>
                    <a:pt x="21" y="41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6" name="矩形 1365">
              <a:extLst>
                <a:ext uri="{FF2B5EF4-FFF2-40B4-BE49-F238E27FC236}">
                  <a16:creationId xmlns:a16="http://schemas.microsoft.com/office/drawing/2014/main" id="{9924EBCD-439E-3A85-5EB7-C511D5F1E764}"/>
                </a:ext>
              </a:extLst>
            </p:cNvPr>
            <p:cNvSpPr/>
            <p:nvPr/>
          </p:nvSpPr>
          <p:spPr bwMode="auto">
            <a:xfrm>
              <a:off x="3682031" y="4889986"/>
              <a:ext cx="684194" cy="96456"/>
            </a:xfrm>
            <a:prstGeom prst="rect">
              <a:avLst/>
            </a:prstGeom>
            <a:solidFill>
              <a:srgbClr val="FDD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7" name="任意多边形 54670">
              <a:extLst>
                <a:ext uri="{FF2B5EF4-FFF2-40B4-BE49-F238E27FC236}">
                  <a16:creationId xmlns:a16="http://schemas.microsoft.com/office/drawing/2014/main" id="{1CAB2677-23BA-708A-1B67-005FA46DCB25}"/>
                </a:ext>
              </a:extLst>
            </p:cNvPr>
            <p:cNvSpPr/>
            <p:nvPr/>
          </p:nvSpPr>
          <p:spPr bwMode="auto">
            <a:xfrm>
              <a:off x="3611296" y="4986441"/>
              <a:ext cx="824377" cy="46299"/>
            </a:xfrm>
            <a:custGeom>
              <a:avLst/>
              <a:gdLst>
                <a:gd name="T0" fmla="*/ 260 w 271"/>
                <a:gd name="T1" fmla="*/ 11 h 15"/>
                <a:gd name="T2" fmla="*/ 11 w 271"/>
                <a:gd name="T3" fmla="*/ 11 h 15"/>
                <a:gd name="T4" fmla="*/ 0 w 271"/>
                <a:gd name="T5" fmla="*/ 0 h 15"/>
                <a:gd name="T6" fmla="*/ 0 w 271"/>
                <a:gd name="T7" fmla="*/ 4 h 15"/>
                <a:gd name="T8" fmla="*/ 11 w 271"/>
                <a:gd name="T9" fmla="*/ 15 h 15"/>
                <a:gd name="T10" fmla="*/ 260 w 271"/>
                <a:gd name="T11" fmla="*/ 15 h 15"/>
                <a:gd name="T12" fmla="*/ 271 w 271"/>
                <a:gd name="T13" fmla="*/ 4 h 15"/>
                <a:gd name="T14" fmla="*/ 271 w 271"/>
                <a:gd name="T15" fmla="*/ 0 h 15"/>
                <a:gd name="T16" fmla="*/ 260 w 271"/>
                <a:gd name="T1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11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5" y="11"/>
                    <a:pt x="0" y="6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"/>
                    <a:pt x="5" y="15"/>
                    <a:pt x="11" y="15"/>
                  </a:cubicBezTo>
                  <a:cubicBezTo>
                    <a:pt x="260" y="15"/>
                    <a:pt x="260" y="15"/>
                    <a:pt x="260" y="15"/>
                  </a:cubicBezTo>
                  <a:cubicBezTo>
                    <a:pt x="266" y="15"/>
                    <a:pt x="271" y="10"/>
                    <a:pt x="271" y="4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71" y="6"/>
                    <a:pt x="266" y="11"/>
                    <a:pt x="260" y="11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8" name="任意多边形 54671">
              <a:extLst>
                <a:ext uri="{FF2B5EF4-FFF2-40B4-BE49-F238E27FC236}">
                  <a16:creationId xmlns:a16="http://schemas.microsoft.com/office/drawing/2014/main" id="{3FC893D0-9415-85F5-1060-74A570B80CB4}"/>
                </a:ext>
              </a:extLst>
            </p:cNvPr>
            <p:cNvSpPr/>
            <p:nvPr/>
          </p:nvSpPr>
          <p:spPr bwMode="auto">
            <a:xfrm>
              <a:off x="3611296" y="4865550"/>
              <a:ext cx="824377" cy="45013"/>
            </a:xfrm>
            <a:custGeom>
              <a:avLst/>
              <a:gdLst>
                <a:gd name="T0" fmla="*/ 260 w 271"/>
                <a:gd name="T1" fmla="*/ 0 h 15"/>
                <a:gd name="T2" fmla="*/ 11 w 271"/>
                <a:gd name="T3" fmla="*/ 0 h 15"/>
                <a:gd name="T4" fmla="*/ 0 w 271"/>
                <a:gd name="T5" fmla="*/ 11 h 15"/>
                <a:gd name="T6" fmla="*/ 0 w 271"/>
                <a:gd name="T7" fmla="*/ 15 h 15"/>
                <a:gd name="T8" fmla="*/ 11 w 271"/>
                <a:gd name="T9" fmla="*/ 4 h 15"/>
                <a:gd name="T10" fmla="*/ 260 w 271"/>
                <a:gd name="T11" fmla="*/ 4 h 15"/>
                <a:gd name="T12" fmla="*/ 271 w 271"/>
                <a:gd name="T13" fmla="*/ 15 h 15"/>
                <a:gd name="T14" fmla="*/ 271 w 271"/>
                <a:gd name="T15" fmla="*/ 11 h 15"/>
                <a:gd name="T16" fmla="*/ 260 w 271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9"/>
                    <a:pt x="5" y="4"/>
                    <a:pt x="11" y="4"/>
                  </a:cubicBezTo>
                  <a:cubicBezTo>
                    <a:pt x="260" y="4"/>
                    <a:pt x="260" y="4"/>
                    <a:pt x="260" y="4"/>
                  </a:cubicBezTo>
                  <a:cubicBezTo>
                    <a:pt x="266" y="4"/>
                    <a:pt x="271" y="9"/>
                    <a:pt x="271" y="15"/>
                  </a:cubicBezTo>
                  <a:cubicBezTo>
                    <a:pt x="271" y="11"/>
                    <a:pt x="271" y="11"/>
                    <a:pt x="271" y="11"/>
                  </a:cubicBezTo>
                  <a:cubicBezTo>
                    <a:pt x="271" y="5"/>
                    <a:pt x="266" y="0"/>
                    <a:pt x="260" y="0"/>
                  </a:cubicBez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9" name="任意多边形 54672">
              <a:extLst>
                <a:ext uri="{FF2B5EF4-FFF2-40B4-BE49-F238E27FC236}">
                  <a16:creationId xmlns:a16="http://schemas.microsoft.com/office/drawing/2014/main" id="{C1DDAA8F-AAC8-8B12-9312-1537D8F46B8C}"/>
                </a:ext>
              </a:extLst>
            </p:cNvPr>
            <p:cNvSpPr/>
            <p:nvPr/>
          </p:nvSpPr>
          <p:spPr bwMode="auto">
            <a:xfrm>
              <a:off x="3682031" y="4880983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0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0" name="任意多边形 54673">
              <a:extLst>
                <a:ext uri="{FF2B5EF4-FFF2-40B4-BE49-F238E27FC236}">
                  <a16:creationId xmlns:a16="http://schemas.microsoft.com/office/drawing/2014/main" id="{536E11ED-988F-3EB1-6DC2-18DBBC82C9EB}"/>
                </a:ext>
              </a:extLst>
            </p:cNvPr>
            <p:cNvSpPr/>
            <p:nvPr/>
          </p:nvSpPr>
          <p:spPr bwMode="auto">
            <a:xfrm>
              <a:off x="3684603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1" name="任意多边形 54674">
              <a:extLst>
                <a:ext uri="{FF2B5EF4-FFF2-40B4-BE49-F238E27FC236}">
                  <a16:creationId xmlns:a16="http://schemas.microsoft.com/office/drawing/2014/main" id="{B8B0929C-6F55-69CB-133B-9A8A06453D1E}"/>
                </a:ext>
              </a:extLst>
            </p:cNvPr>
            <p:cNvSpPr/>
            <p:nvPr/>
          </p:nvSpPr>
          <p:spPr bwMode="auto">
            <a:xfrm>
              <a:off x="3775914" y="4880983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2" name="任意多边形 54675">
              <a:extLst>
                <a:ext uri="{FF2B5EF4-FFF2-40B4-BE49-F238E27FC236}">
                  <a16:creationId xmlns:a16="http://schemas.microsoft.com/office/drawing/2014/main" id="{283433BC-417A-A253-BB1F-1852E7554F7E}"/>
                </a:ext>
              </a:extLst>
            </p:cNvPr>
            <p:cNvSpPr/>
            <p:nvPr/>
          </p:nvSpPr>
          <p:spPr bwMode="auto">
            <a:xfrm>
              <a:off x="3778486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3" name="任意多边形 54676">
              <a:extLst>
                <a:ext uri="{FF2B5EF4-FFF2-40B4-BE49-F238E27FC236}">
                  <a16:creationId xmlns:a16="http://schemas.microsoft.com/office/drawing/2014/main" id="{7EFD2DCB-D7C4-D287-587B-738F7676754A}"/>
                </a:ext>
              </a:extLst>
            </p:cNvPr>
            <p:cNvSpPr/>
            <p:nvPr/>
          </p:nvSpPr>
          <p:spPr bwMode="auto">
            <a:xfrm>
              <a:off x="3873656" y="4880983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4" name="任意多边形 54677">
              <a:extLst>
                <a:ext uri="{FF2B5EF4-FFF2-40B4-BE49-F238E27FC236}">
                  <a16:creationId xmlns:a16="http://schemas.microsoft.com/office/drawing/2014/main" id="{E8659B52-58EE-FCFC-E171-7DC9909E0E8D}"/>
                </a:ext>
              </a:extLst>
            </p:cNvPr>
            <p:cNvSpPr/>
            <p:nvPr/>
          </p:nvSpPr>
          <p:spPr bwMode="auto">
            <a:xfrm>
              <a:off x="3876228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5" name="任意多边形 54678">
              <a:extLst>
                <a:ext uri="{FF2B5EF4-FFF2-40B4-BE49-F238E27FC236}">
                  <a16:creationId xmlns:a16="http://schemas.microsoft.com/office/drawing/2014/main" id="{7ED6E86E-631E-D621-DC3A-FADC1EA7817A}"/>
                </a:ext>
              </a:extLst>
            </p:cNvPr>
            <p:cNvSpPr/>
            <p:nvPr/>
          </p:nvSpPr>
          <p:spPr bwMode="auto">
            <a:xfrm>
              <a:off x="3970112" y="4880983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6" name="任意多边形 54679">
              <a:extLst>
                <a:ext uri="{FF2B5EF4-FFF2-40B4-BE49-F238E27FC236}">
                  <a16:creationId xmlns:a16="http://schemas.microsoft.com/office/drawing/2014/main" id="{023B5519-90F9-7F8C-6E06-6E84755C77D5}"/>
                </a:ext>
              </a:extLst>
            </p:cNvPr>
            <p:cNvSpPr/>
            <p:nvPr/>
          </p:nvSpPr>
          <p:spPr bwMode="auto">
            <a:xfrm>
              <a:off x="3973970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7" name="任意多边形 54680">
              <a:extLst>
                <a:ext uri="{FF2B5EF4-FFF2-40B4-BE49-F238E27FC236}">
                  <a16:creationId xmlns:a16="http://schemas.microsoft.com/office/drawing/2014/main" id="{4EA727D7-FF8C-BBE8-4854-02805E353E79}"/>
                </a:ext>
              </a:extLst>
            </p:cNvPr>
            <p:cNvSpPr/>
            <p:nvPr/>
          </p:nvSpPr>
          <p:spPr bwMode="auto">
            <a:xfrm>
              <a:off x="4067854" y="4880983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8" name="任意多边形 54681">
              <a:extLst>
                <a:ext uri="{FF2B5EF4-FFF2-40B4-BE49-F238E27FC236}">
                  <a16:creationId xmlns:a16="http://schemas.microsoft.com/office/drawing/2014/main" id="{F0398500-F55F-942C-15F3-750227DE3F37}"/>
                </a:ext>
              </a:extLst>
            </p:cNvPr>
            <p:cNvSpPr/>
            <p:nvPr/>
          </p:nvSpPr>
          <p:spPr bwMode="auto">
            <a:xfrm>
              <a:off x="4070427" y="4880983"/>
              <a:ext cx="10289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9" name="任意多边形 54682">
              <a:extLst>
                <a:ext uri="{FF2B5EF4-FFF2-40B4-BE49-F238E27FC236}">
                  <a16:creationId xmlns:a16="http://schemas.microsoft.com/office/drawing/2014/main" id="{838C2F96-BB38-3AA9-92A3-F1FCDE5E9284}"/>
                </a:ext>
              </a:extLst>
            </p:cNvPr>
            <p:cNvSpPr/>
            <p:nvPr/>
          </p:nvSpPr>
          <p:spPr bwMode="auto">
            <a:xfrm>
              <a:off x="4161738" y="4880983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4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0" name="任意多边形 54683">
              <a:extLst>
                <a:ext uri="{FF2B5EF4-FFF2-40B4-BE49-F238E27FC236}">
                  <a16:creationId xmlns:a16="http://schemas.microsoft.com/office/drawing/2014/main" id="{B6E1DDAC-CCB4-8598-0A73-FDEE0357FD2F}"/>
                </a:ext>
              </a:extLst>
            </p:cNvPr>
            <p:cNvSpPr/>
            <p:nvPr/>
          </p:nvSpPr>
          <p:spPr bwMode="auto">
            <a:xfrm>
              <a:off x="4165596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3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1" name="任意多边形 54684">
              <a:extLst>
                <a:ext uri="{FF2B5EF4-FFF2-40B4-BE49-F238E27FC236}">
                  <a16:creationId xmlns:a16="http://schemas.microsoft.com/office/drawing/2014/main" id="{AE3527E4-645B-2C1E-9F5A-4D61269CC563}"/>
                </a:ext>
              </a:extLst>
            </p:cNvPr>
            <p:cNvSpPr/>
            <p:nvPr/>
          </p:nvSpPr>
          <p:spPr bwMode="auto">
            <a:xfrm>
              <a:off x="4259480" y="4880983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2" name="任意多边形 54685">
              <a:extLst>
                <a:ext uri="{FF2B5EF4-FFF2-40B4-BE49-F238E27FC236}">
                  <a16:creationId xmlns:a16="http://schemas.microsoft.com/office/drawing/2014/main" id="{55B55375-1077-D4DB-F8A7-8D05E66F4A19}"/>
                </a:ext>
              </a:extLst>
            </p:cNvPr>
            <p:cNvSpPr/>
            <p:nvPr/>
          </p:nvSpPr>
          <p:spPr bwMode="auto">
            <a:xfrm>
              <a:off x="4262052" y="4880983"/>
              <a:ext cx="10289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3" name="任意多边形 54686">
              <a:extLst>
                <a:ext uri="{FF2B5EF4-FFF2-40B4-BE49-F238E27FC236}">
                  <a16:creationId xmlns:a16="http://schemas.microsoft.com/office/drawing/2014/main" id="{304ACCE3-777E-6355-2ABE-4839DFB4BA01}"/>
                </a:ext>
              </a:extLst>
            </p:cNvPr>
            <p:cNvSpPr/>
            <p:nvPr/>
          </p:nvSpPr>
          <p:spPr bwMode="auto">
            <a:xfrm>
              <a:off x="4357222" y="4880983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4" name="任意多边形 54687">
              <a:extLst>
                <a:ext uri="{FF2B5EF4-FFF2-40B4-BE49-F238E27FC236}">
                  <a16:creationId xmlns:a16="http://schemas.microsoft.com/office/drawing/2014/main" id="{CC68D971-E7E5-6B5D-127C-E491FB56E677}"/>
                </a:ext>
              </a:extLst>
            </p:cNvPr>
            <p:cNvSpPr/>
            <p:nvPr/>
          </p:nvSpPr>
          <p:spPr bwMode="auto">
            <a:xfrm>
              <a:off x="4359794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5" name="任意多边形 54688">
              <a:extLst>
                <a:ext uri="{FF2B5EF4-FFF2-40B4-BE49-F238E27FC236}">
                  <a16:creationId xmlns:a16="http://schemas.microsoft.com/office/drawing/2014/main" id="{3D16728D-E710-4745-F3AF-A054FBE7BCAC}"/>
                </a:ext>
              </a:extLst>
            </p:cNvPr>
            <p:cNvSpPr/>
            <p:nvPr/>
          </p:nvSpPr>
          <p:spPr bwMode="auto">
            <a:xfrm>
              <a:off x="4539845" y="5197358"/>
              <a:ext cx="824377" cy="167190"/>
            </a:xfrm>
            <a:custGeom>
              <a:avLst/>
              <a:gdLst>
                <a:gd name="T0" fmla="*/ 260 w 271"/>
                <a:gd name="T1" fmla="*/ 55 h 55"/>
                <a:gd name="T2" fmla="*/ 11 w 271"/>
                <a:gd name="T3" fmla="*/ 55 h 55"/>
                <a:gd name="T4" fmla="*/ 0 w 271"/>
                <a:gd name="T5" fmla="*/ 44 h 55"/>
                <a:gd name="T6" fmla="*/ 0 w 271"/>
                <a:gd name="T7" fmla="*/ 11 h 55"/>
                <a:gd name="T8" fmla="*/ 11 w 271"/>
                <a:gd name="T9" fmla="*/ 0 h 55"/>
                <a:gd name="T10" fmla="*/ 260 w 271"/>
                <a:gd name="T11" fmla="*/ 0 h 55"/>
                <a:gd name="T12" fmla="*/ 271 w 271"/>
                <a:gd name="T13" fmla="*/ 11 h 55"/>
                <a:gd name="T14" fmla="*/ 271 w 271"/>
                <a:gd name="T15" fmla="*/ 44 h 55"/>
                <a:gd name="T16" fmla="*/ 260 w 271"/>
                <a:gd name="T1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55">
                  <a:moveTo>
                    <a:pt x="260" y="55"/>
                  </a:moveTo>
                  <a:cubicBezTo>
                    <a:pt x="11" y="55"/>
                    <a:pt x="11" y="55"/>
                    <a:pt x="11" y="55"/>
                  </a:cubicBezTo>
                  <a:cubicBezTo>
                    <a:pt x="5" y="55"/>
                    <a:pt x="0" y="50"/>
                    <a:pt x="0" y="4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6" y="0"/>
                    <a:pt x="271" y="5"/>
                    <a:pt x="271" y="11"/>
                  </a:cubicBezTo>
                  <a:cubicBezTo>
                    <a:pt x="271" y="44"/>
                    <a:pt x="271" y="44"/>
                    <a:pt x="271" y="44"/>
                  </a:cubicBezTo>
                  <a:cubicBezTo>
                    <a:pt x="271" y="50"/>
                    <a:pt x="266" y="55"/>
                    <a:pt x="260" y="55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6" name="任意多边形 54689">
              <a:extLst>
                <a:ext uri="{FF2B5EF4-FFF2-40B4-BE49-F238E27FC236}">
                  <a16:creationId xmlns:a16="http://schemas.microsoft.com/office/drawing/2014/main" id="{09942FC7-8487-F61F-A556-4978AD60681E}"/>
                </a:ext>
              </a:extLst>
            </p:cNvPr>
            <p:cNvSpPr/>
            <p:nvPr/>
          </p:nvSpPr>
          <p:spPr bwMode="auto">
            <a:xfrm>
              <a:off x="4560422" y="5217935"/>
              <a:ext cx="785794" cy="126036"/>
            </a:xfrm>
            <a:custGeom>
              <a:avLst/>
              <a:gdLst>
                <a:gd name="T0" fmla="*/ 21 w 258"/>
                <a:gd name="T1" fmla="*/ 41 h 41"/>
                <a:gd name="T2" fmla="*/ 0 w 258"/>
                <a:gd name="T3" fmla="*/ 20 h 41"/>
                <a:gd name="T4" fmla="*/ 21 w 258"/>
                <a:gd name="T5" fmla="*/ 0 h 41"/>
                <a:gd name="T6" fmla="*/ 237 w 258"/>
                <a:gd name="T7" fmla="*/ 0 h 41"/>
                <a:gd name="T8" fmla="*/ 258 w 258"/>
                <a:gd name="T9" fmla="*/ 20 h 41"/>
                <a:gd name="T10" fmla="*/ 237 w 258"/>
                <a:gd name="T11" fmla="*/ 41 h 41"/>
                <a:gd name="T12" fmla="*/ 21 w 258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41">
                  <a:moveTo>
                    <a:pt x="21" y="41"/>
                  </a:moveTo>
                  <a:cubicBezTo>
                    <a:pt x="9" y="41"/>
                    <a:pt x="0" y="32"/>
                    <a:pt x="0" y="20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48" y="0"/>
                    <a:pt x="258" y="9"/>
                    <a:pt x="258" y="20"/>
                  </a:cubicBezTo>
                  <a:cubicBezTo>
                    <a:pt x="258" y="32"/>
                    <a:pt x="248" y="41"/>
                    <a:pt x="237" y="41"/>
                  </a:cubicBezTo>
                  <a:cubicBezTo>
                    <a:pt x="21" y="41"/>
                    <a:pt x="21" y="41"/>
                    <a:pt x="21" y="41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7" name="矩形 1386">
              <a:extLst>
                <a:ext uri="{FF2B5EF4-FFF2-40B4-BE49-F238E27FC236}">
                  <a16:creationId xmlns:a16="http://schemas.microsoft.com/office/drawing/2014/main" id="{8FDE5319-A652-5E22-7970-DCF86EF4C32B}"/>
                </a:ext>
              </a:extLst>
            </p:cNvPr>
            <p:cNvSpPr/>
            <p:nvPr/>
          </p:nvSpPr>
          <p:spPr bwMode="auto">
            <a:xfrm>
              <a:off x="4609293" y="5221794"/>
              <a:ext cx="685480" cy="97742"/>
            </a:xfrm>
            <a:prstGeom prst="rect">
              <a:avLst/>
            </a:prstGeom>
            <a:solidFill>
              <a:srgbClr val="FDD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8" name="任意多边形 54691">
              <a:extLst>
                <a:ext uri="{FF2B5EF4-FFF2-40B4-BE49-F238E27FC236}">
                  <a16:creationId xmlns:a16="http://schemas.microsoft.com/office/drawing/2014/main" id="{A7E89E2C-7888-867A-D22F-4201EB0FC677}"/>
                </a:ext>
              </a:extLst>
            </p:cNvPr>
            <p:cNvSpPr/>
            <p:nvPr/>
          </p:nvSpPr>
          <p:spPr bwMode="auto">
            <a:xfrm>
              <a:off x="4539845" y="5319536"/>
              <a:ext cx="824377" cy="45013"/>
            </a:xfrm>
            <a:custGeom>
              <a:avLst/>
              <a:gdLst>
                <a:gd name="T0" fmla="*/ 260 w 271"/>
                <a:gd name="T1" fmla="*/ 11 h 15"/>
                <a:gd name="T2" fmla="*/ 11 w 271"/>
                <a:gd name="T3" fmla="*/ 11 h 15"/>
                <a:gd name="T4" fmla="*/ 0 w 271"/>
                <a:gd name="T5" fmla="*/ 0 h 15"/>
                <a:gd name="T6" fmla="*/ 0 w 271"/>
                <a:gd name="T7" fmla="*/ 4 h 15"/>
                <a:gd name="T8" fmla="*/ 11 w 271"/>
                <a:gd name="T9" fmla="*/ 15 h 15"/>
                <a:gd name="T10" fmla="*/ 260 w 271"/>
                <a:gd name="T11" fmla="*/ 15 h 15"/>
                <a:gd name="T12" fmla="*/ 271 w 271"/>
                <a:gd name="T13" fmla="*/ 4 h 15"/>
                <a:gd name="T14" fmla="*/ 271 w 271"/>
                <a:gd name="T15" fmla="*/ 0 h 15"/>
                <a:gd name="T16" fmla="*/ 260 w 271"/>
                <a:gd name="T1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11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5" y="11"/>
                    <a:pt x="0" y="6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"/>
                    <a:pt x="5" y="15"/>
                    <a:pt x="11" y="15"/>
                  </a:cubicBezTo>
                  <a:cubicBezTo>
                    <a:pt x="260" y="15"/>
                    <a:pt x="260" y="15"/>
                    <a:pt x="260" y="15"/>
                  </a:cubicBezTo>
                  <a:cubicBezTo>
                    <a:pt x="266" y="15"/>
                    <a:pt x="271" y="10"/>
                    <a:pt x="271" y="4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71" y="6"/>
                    <a:pt x="266" y="11"/>
                    <a:pt x="260" y="11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9" name="任意多边形 54692">
              <a:extLst>
                <a:ext uri="{FF2B5EF4-FFF2-40B4-BE49-F238E27FC236}">
                  <a16:creationId xmlns:a16="http://schemas.microsoft.com/office/drawing/2014/main" id="{4285AFDB-5CBA-E266-B4AD-2FAE65690A61}"/>
                </a:ext>
              </a:extLst>
            </p:cNvPr>
            <p:cNvSpPr/>
            <p:nvPr/>
          </p:nvSpPr>
          <p:spPr bwMode="auto">
            <a:xfrm>
              <a:off x="4539845" y="5197358"/>
              <a:ext cx="824377" cy="45013"/>
            </a:xfrm>
            <a:custGeom>
              <a:avLst/>
              <a:gdLst>
                <a:gd name="T0" fmla="*/ 260 w 271"/>
                <a:gd name="T1" fmla="*/ 0 h 15"/>
                <a:gd name="T2" fmla="*/ 11 w 271"/>
                <a:gd name="T3" fmla="*/ 0 h 15"/>
                <a:gd name="T4" fmla="*/ 0 w 271"/>
                <a:gd name="T5" fmla="*/ 11 h 15"/>
                <a:gd name="T6" fmla="*/ 0 w 271"/>
                <a:gd name="T7" fmla="*/ 15 h 15"/>
                <a:gd name="T8" fmla="*/ 11 w 271"/>
                <a:gd name="T9" fmla="*/ 4 h 15"/>
                <a:gd name="T10" fmla="*/ 260 w 271"/>
                <a:gd name="T11" fmla="*/ 4 h 15"/>
                <a:gd name="T12" fmla="*/ 271 w 271"/>
                <a:gd name="T13" fmla="*/ 15 h 15"/>
                <a:gd name="T14" fmla="*/ 271 w 271"/>
                <a:gd name="T15" fmla="*/ 11 h 15"/>
                <a:gd name="T16" fmla="*/ 260 w 271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9"/>
                    <a:pt x="5" y="4"/>
                    <a:pt x="11" y="4"/>
                  </a:cubicBezTo>
                  <a:cubicBezTo>
                    <a:pt x="260" y="4"/>
                    <a:pt x="260" y="4"/>
                    <a:pt x="260" y="4"/>
                  </a:cubicBezTo>
                  <a:cubicBezTo>
                    <a:pt x="266" y="4"/>
                    <a:pt x="271" y="9"/>
                    <a:pt x="271" y="15"/>
                  </a:cubicBezTo>
                  <a:cubicBezTo>
                    <a:pt x="271" y="11"/>
                    <a:pt x="271" y="11"/>
                    <a:pt x="271" y="11"/>
                  </a:cubicBezTo>
                  <a:cubicBezTo>
                    <a:pt x="271" y="5"/>
                    <a:pt x="266" y="0"/>
                    <a:pt x="260" y="0"/>
                  </a:cubicBez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0" name="任意多边形 54693">
              <a:extLst>
                <a:ext uri="{FF2B5EF4-FFF2-40B4-BE49-F238E27FC236}">
                  <a16:creationId xmlns:a16="http://schemas.microsoft.com/office/drawing/2014/main" id="{D2291107-5F4B-BF45-1DF6-1D4682431934}"/>
                </a:ext>
              </a:extLst>
            </p:cNvPr>
            <p:cNvSpPr/>
            <p:nvPr/>
          </p:nvSpPr>
          <p:spPr bwMode="auto">
            <a:xfrm>
              <a:off x="4609293" y="5212791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0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1" name="任意多边形 54694">
              <a:extLst>
                <a:ext uri="{FF2B5EF4-FFF2-40B4-BE49-F238E27FC236}">
                  <a16:creationId xmlns:a16="http://schemas.microsoft.com/office/drawing/2014/main" id="{B4145664-2DCB-C7B0-491F-8929CD368826}"/>
                </a:ext>
              </a:extLst>
            </p:cNvPr>
            <p:cNvSpPr/>
            <p:nvPr/>
          </p:nvSpPr>
          <p:spPr bwMode="auto">
            <a:xfrm>
              <a:off x="4613152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2" name="任意多边形 54695">
              <a:extLst>
                <a:ext uri="{FF2B5EF4-FFF2-40B4-BE49-F238E27FC236}">
                  <a16:creationId xmlns:a16="http://schemas.microsoft.com/office/drawing/2014/main" id="{77E737C4-FA68-7268-FBA6-952A882ACF66}"/>
                </a:ext>
              </a:extLst>
            </p:cNvPr>
            <p:cNvSpPr/>
            <p:nvPr/>
          </p:nvSpPr>
          <p:spPr bwMode="auto">
            <a:xfrm>
              <a:off x="4704463" y="5212791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3" name="任意多边形 54696">
              <a:extLst>
                <a:ext uri="{FF2B5EF4-FFF2-40B4-BE49-F238E27FC236}">
                  <a16:creationId xmlns:a16="http://schemas.microsoft.com/office/drawing/2014/main" id="{3F0F8637-DEA7-3C87-C73F-0BEA97AF043A}"/>
                </a:ext>
              </a:extLst>
            </p:cNvPr>
            <p:cNvSpPr/>
            <p:nvPr/>
          </p:nvSpPr>
          <p:spPr bwMode="auto">
            <a:xfrm>
              <a:off x="4707035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4" name="任意多边形 54697">
              <a:extLst>
                <a:ext uri="{FF2B5EF4-FFF2-40B4-BE49-F238E27FC236}">
                  <a16:creationId xmlns:a16="http://schemas.microsoft.com/office/drawing/2014/main" id="{C991C116-166E-5D33-1D28-721419F2751B}"/>
                </a:ext>
              </a:extLst>
            </p:cNvPr>
            <p:cNvSpPr/>
            <p:nvPr/>
          </p:nvSpPr>
          <p:spPr bwMode="auto">
            <a:xfrm>
              <a:off x="4800919" y="5212791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5" name="任意多边形 54698">
              <a:extLst>
                <a:ext uri="{FF2B5EF4-FFF2-40B4-BE49-F238E27FC236}">
                  <a16:creationId xmlns:a16="http://schemas.microsoft.com/office/drawing/2014/main" id="{8AD958AE-25F8-4D32-0C37-0FB243BD27F5}"/>
                </a:ext>
              </a:extLst>
            </p:cNvPr>
            <p:cNvSpPr/>
            <p:nvPr/>
          </p:nvSpPr>
          <p:spPr bwMode="auto">
            <a:xfrm>
              <a:off x="4804777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6" name="任意多边形 54699">
              <a:extLst>
                <a:ext uri="{FF2B5EF4-FFF2-40B4-BE49-F238E27FC236}">
                  <a16:creationId xmlns:a16="http://schemas.microsoft.com/office/drawing/2014/main" id="{A5A2B00C-21A0-55FB-FE96-865D8AACFEE3}"/>
                </a:ext>
              </a:extLst>
            </p:cNvPr>
            <p:cNvSpPr/>
            <p:nvPr/>
          </p:nvSpPr>
          <p:spPr bwMode="auto">
            <a:xfrm>
              <a:off x="4898661" y="5212791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7" name="任意多边形 54700">
              <a:extLst>
                <a:ext uri="{FF2B5EF4-FFF2-40B4-BE49-F238E27FC236}">
                  <a16:creationId xmlns:a16="http://schemas.microsoft.com/office/drawing/2014/main" id="{91979AB1-3297-152F-A709-86CD6F0285E2}"/>
                </a:ext>
              </a:extLst>
            </p:cNvPr>
            <p:cNvSpPr/>
            <p:nvPr/>
          </p:nvSpPr>
          <p:spPr bwMode="auto">
            <a:xfrm>
              <a:off x="4901233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8" name="任意多边形 54701">
              <a:extLst>
                <a:ext uri="{FF2B5EF4-FFF2-40B4-BE49-F238E27FC236}">
                  <a16:creationId xmlns:a16="http://schemas.microsoft.com/office/drawing/2014/main" id="{122BEAF8-5872-8B04-97C7-7C616232813C}"/>
                </a:ext>
              </a:extLst>
            </p:cNvPr>
            <p:cNvSpPr/>
            <p:nvPr/>
          </p:nvSpPr>
          <p:spPr bwMode="auto">
            <a:xfrm>
              <a:off x="4996403" y="5212791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9" name="任意多边形 54702">
              <a:extLst>
                <a:ext uri="{FF2B5EF4-FFF2-40B4-BE49-F238E27FC236}">
                  <a16:creationId xmlns:a16="http://schemas.microsoft.com/office/drawing/2014/main" id="{7CB41F77-0EA9-86B9-1F2D-5FEF337B570E}"/>
                </a:ext>
              </a:extLst>
            </p:cNvPr>
            <p:cNvSpPr/>
            <p:nvPr/>
          </p:nvSpPr>
          <p:spPr bwMode="auto">
            <a:xfrm>
              <a:off x="4998975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0" name="任意多边形 54703">
              <a:extLst>
                <a:ext uri="{FF2B5EF4-FFF2-40B4-BE49-F238E27FC236}">
                  <a16:creationId xmlns:a16="http://schemas.microsoft.com/office/drawing/2014/main" id="{4A5AB95C-BC83-2611-8FE8-9DB3ADDA29DA}"/>
                </a:ext>
              </a:extLst>
            </p:cNvPr>
            <p:cNvSpPr/>
            <p:nvPr/>
          </p:nvSpPr>
          <p:spPr bwMode="auto">
            <a:xfrm>
              <a:off x="5090286" y="5212791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4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1" name="任意多边形 54704">
              <a:extLst>
                <a:ext uri="{FF2B5EF4-FFF2-40B4-BE49-F238E27FC236}">
                  <a16:creationId xmlns:a16="http://schemas.microsoft.com/office/drawing/2014/main" id="{764FDD67-DE86-CC50-BBDF-5B3F3A7F53D3}"/>
                </a:ext>
              </a:extLst>
            </p:cNvPr>
            <p:cNvSpPr/>
            <p:nvPr/>
          </p:nvSpPr>
          <p:spPr bwMode="auto">
            <a:xfrm>
              <a:off x="5092858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3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2" name="任意多边形 54705">
              <a:extLst>
                <a:ext uri="{FF2B5EF4-FFF2-40B4-BE49-F238E27FC236}">
                  <a16:creationId xmlns:a16="http://schemas.microsoft.com/office/drawing/2014/main" id="{94BC13C6-D4CE-6FD2-D617-13F1310BF0E9}"/>
                </a:ext>
              </a:extLst>
            </p:cNvPr>
            <p:cNvSpPr/>
            <p:nvPr/>
          </p:nvSpPr>
          <p:spPr bwMode="auto">
            <a:xfrm>
              <a:off x="5188028" y="5212791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3" name="任意多边形 54706">
              <a:extLst>
                <a:ext uri="{FF2B5EF4-FFF2-40B4-BE49-F238E27FC236}">
                  <a16:creationId xmlns:a16="http://schemas.microsoft.com/office/drawing/2014/main" id="{D94E90B2-316A-F31A-1764-1D212E5DE4BB}"/>
                </a:ext>
              </a:extLst>
            </p:cNvPr>
            <p:cNvSpPr/>
            <p:nvPr/>
          </p:nvSpPr>
          <p:spPr bwMode="auto">
            <a:xfrm>
              <a:off x="5190600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4" name="任意多边形 54707">
              <a:extLst>
                <a:ext uri="{FF2B5EF4-FFF2-40B4-BE49-F238E27FC236}">
                  <a16:creationId xmlns:a16="http://schemas.microsoft.com/office/drawing/2014/main" id="{A6771AB4-266D-15F8-8AD4-DE9D13D63142}"/>
                </a:ext>
              </a:extLst>
            </p:cNvPr>
            <p:cNvSpPr/>
            <p:nvPr/>
          </p:nvSpPr>
          <p:spPr bwMode="auto">
            <a:xfrm>
              <a:off x="5284485" y="5212791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5" name="任意多边形 54708">
              <a:extLst>
                <a:ext uri="{FF2B5EF4-FFF2-40B4-BE49-F238E27FC236}">
                  <a16:creationId xmlns:a16="http://schemas.microsoft.com/office/drawing/2014/main" id="{4212C391-CA70-EC8C-1F13-0E6D276D8F7A}"/>
                </a:ext>
              </a:extLst>
            </p:cNvPr>
            <p:cNvSpPr/>
            <p:nvPr/>
          </p:nvSpPr>
          <p:spPr bwMode="auto">
            <a:xfrm>
              <a:off x="5288342" y="5212791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6" name="任意多边形 54709">
              <a:extLst>
                <a:ext uri="{FF2B5EF4-FFF2-40B4-BE49-F238E27FC236}">
                  <a16:creationId xmlns:a16="http://schemas.microsoft.com/office/drawing/2014/main" id="{D6113C1C-F91F-E053-E7FA-D62622A80BCE}"/>
                </a:ext>
              </a:extLst>
            </p:cNvPr>
            <p:cNvSpPr/>
            <p:nvPr/>
          </p:nvSpPr>
          <p:spPr bwMode="auto">
            <a:xfrm>
              <a:off x="4517982" y="5032740"/>
              <a:ext cx="824377" cy="164618"/>
            </a:xfrm>
            <a:custGeom>
              <a:avLst/>
              <a:gdLst>
                <a:gd name="T0" fmla="*/ 260 w 271"/>
                <a:gd name="T1" fmla="*/ 54 h 54"/>
                <a:gd name="T2" fmla="*/ 11 w 271"/>
                <a:gd name="T3" fmla="*/ 54 h 54"/>
                <a:gd name="T4" fmla="*/ 0 w 271"/>
                <a:gd name="T5" fmla="*/ 43 h 54"/>
                <a:gd name="T6" fmla="*/ 0 w 271"/>
                <a:gd name="T7" fmla="*/ 11 h 54"/>
                <a:gd name="T8" fmla="*/ 11 w 271"/>
                <a:gd name="T9" fmla="*/ 0 h 54"/>
                <a:gd name="T10" fmla="*/ 260 w 271"/>
                <a:gd name="T11" fmla="*/ 0 h 54"/>
                <a:gd name="T12" fmla="*/ 271 w 271"/>
                <a:gd name="T13" fmla="*/ 11 h 54"/>
                <a:gd name="T14" fmla="*/ 271 w 271"/>
                <a:gd name="T15" fmla="*/ 43 h 54"/>
                <a:gd name="T16" fmla="*/ 260 w 271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54">
                  <a:moveTo>
                    <a:pt x="260" y="54"/>
                  </a:moveTo>
                  <a:cubicBezTo>
                    <a:pt x="11" y="54"/>
                    <a:pt x="11" y="54"/>
                    <a:pt x="11" y="54"/>
                  </a:cubicBezTo>
                  <a:cubicBezTo>
                    <a:pt x="5" y="54"/>
                    <a:pt x="0" y="49"/>
                    <a:pt x="0" y="4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6" y="0"/>
                    <a:pt x="271" y="5"/>
                    <a:pt x="271" y="11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9"/>
                    <a:pt x="266" y="54"/>
                    <a:pt x="260" y="54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7" name="任意多边形 54710">
              <a:extLst>
                <a:ext uri="{FF2B5EF4-FFF2-40B4-BE49-F238E27FC236}">
                  <a16:creationId xmlns:a16="http://schemas.microsoft.com/office/drawing/2014/main" id="{B906190D-274C-746D-A58A-1714CB6B810D}"/>
                </a:ext>
              </a:extLst>
            </p:cNvPr>
            <p:cNvSpPr/>
            <p:nvPr/>
          </p:nvSpPr>
          <p:spPr bwMode="auto">
            <a:xfrm>
              <a:off x="4539845" y="5050745"/>
              <a:ext cx="781936" cy="128608"/>
            </a:xfrm>
            <a:custGeom>
              <a:avLst/>
              <a:gdLst>
                <a:gd name="T0" fmla="*/ 20 w 257"/>
                <a:gd name="T1" fmla="*/ 42 h 42"/>
                <a:gd name="T2" fmla="*/ 0 w 257"/>
                <a:gd name="T3" fmla="*/ 21 h 42"/>
                <a:gd name="T4" fmla="*/ 20 w 257"/>
                <a:gd name="T5" fmla="*/ 0 h 42"/>
                <a:gd name="T6" fmla="*/ 237 w 257"/>
                <a:gd name="T7" fmla="*/ 0 h 42"/>
                <a:gd name="T8" fmla="*/ 257 w 257"/>
                <a:gd name="T9" fmla="*/ 21 h 42"/>
                <a:gd name="T10" fmla="*/ 237 w 257"/>
                <a:gd name="T11" fmla="*/ 42 h 42"/>
                <a:gd name="T12" fmla="*/ 20 w 257"/>
                <a:gd name="T1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7" h="42">
                  <a:moveTo>
                    <a:pt x="20" y="42"/>
                  </a:move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48" y="0"/>
                    <a:pt x="257" y="9"/>
                    <a:pt x="257" y="21"/>
                  </a:cubicBezTo>
                  <a:cubicBezTo>
                    <a:pt x="257" y="32"/>
                    <a:pt x="248" y="42"/>
                    <a:pt x="237" y="42"/>
                  </a:cubicBezTo>
                  <a:cubicBezTo>
                    <a:pt x="20" y="42"/>
                    <a:pt x="20" y="42"/>
                    <a:pt x="20" y="42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8" name="矩形 1407">
              <a:extLst>
                <a:ext uri="{FF2B5EF4-FFF2-40B4-BE49-F238E27FC236}">
                  <a16:creationId xmlns:a16="http://schemas.microsoft.com/office/drawing/2014/main" id="{D2ADD8D2-7210-A1EE-0056-23F81547ADA2}"/>
                </a:ext>
              </a:extLst>
            </p:cNvPr>
            <p:cNvSpPr/>
            <p:nvPr/>
          </p:nvSpPr>
          <p:spPr bwMode="auto">
            <a:xfrm>
              <a:off x="4588716" y="5054604"/>
              <a:ext cx="684194" cy="96456"/>
            </a:xfrm>
            <a:prstGeom prst="rect">
              <a:avLst/>
            </a:prstGeom>
            <a:solidFill>
              <a:srgbClr val="FDD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9" name="任意多边形 54712">
              <a:extLst>
                <a:ext uri="{FF2B5EF4-FFF2-40B4-BE49-F238E27FC236}">
                  <a16:creationId xmlns:a16="http://schemas.microsoft.com/office/drawing/2014/main" id="{FF2B0E29-2018-3C02-99B2-05C62C382761}"/>
                </a:ext>
              </a:extLst>
            </p:cNvPr>
            <p:cNvSpPr/>
            <p:nvPr/>
          </p:nvSpPr>
          <p:spPr bwMode="auto">
            <a:xfrm>
              <a:off x="4517982" y="5151059"/>
              <a:ext cx="824377" cy="46299"/>
            </a:xfrm>
            <a:custGeom>
              <a:avLst/>
              <a:gdLst>
                <a:gd name="T0" fmla="*/ 260 w 271"/>
                <a:gd name="T1" fmla="*/ 11 h 15"/>
                <a:gd name="T2" fmla="*/ 11 w 271"/>
                <a:gd name="T3" fmla="*/ 11 h 15"/>
                <a:gd name="T4" fmla="*/ 0 w 271"/>
                <a:gd name="T5" fmla="*/ 0 h 15"/>
                <a:gd name="T6" fmla="*/ 0 w 271"/>
                <a:gd name="T7" fmla="*/ 4 h 15"/>
                <a:gd name="T8" fmla="*/ 11 w 271"/>
                <a:gd name="T9" fmla="*/ 15 h 15"/>
                <a:gd name="T10" fmla="*/ 260 w 271"/>
                <a:gd name="T11" fmla="*/ 15 h 15"/>
                <a:gd name="T12" fmla="*/ 271 w 271"/>
                <a:gd name="T13" fmla="*/ 4 h 15"/>
                <a:gd name="T14" fmla="*/ 271 w 271"/>
                <a:gd name="T15" fmla="*/ 0 h 15"/>
                <a:gd name="T16" fmla="*/ 260 w 271"/>
                <a:gd name="T1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11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5" y="11"/>
                    <a:pt x="0" y="6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"/>
                    <a:pt x="5" y="15"/>
                    <a:pt x="11" y="15"/>
                  </a:cubicBezTo>
                  <a:cubicBezTo>
                    <a:pt x="260" y="15"/>
                    <a:pt x="260" y="15"/>
                    <a:pt x="260" y="15"/>
                  </a:cubicBezTo>
                  <a:cubicBezTo>
                    <a:pt x="266" y="15"/>
                    <a:pt x="271" y="10"/>
                    <a:pt x="271" y="4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71" y="6"/>
                    <a:pt x="266" y="11"/>
                    <a:pt x="260" y="11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0" name="任意多边形 54713">
              <a:extLst>
                <a:ext uri="{FF2B5EF4-FFF2-40B4-BE49-F238E27FC236}">
                  <a16:creationId xmlns:a16="http://schemas.microsoft.com/office/drawing/2014/main" id="{44DB3E35-2A07-51BB-074D-7C049B29F254}"/>
                </a:ext>
              </a:extLst>
            </p:cNvPr>
            <p:cNvSpPr/>
            <p:nvPr/>
          </p:nvSpPr>
          <p:spPr bwMode="auto">
            <a:xfrm>
              <a:off x="4517982" y="5032740"/>
              <a:ext cx="824377" cy="45013"/>
            </a:xfrm>
            <a:custGeom>
              <a:avLst/>
              <a:gdLst>
                <a:gd name="T0" fmla="*/ 260 w 271"/>
                <a:gd name="T1" fmla="*/ 0 h 15"/>
                <a:gd name="T2" fmla="*/ 11 w 271"/>
                <a:gd name="T3" fmla="*/ 0 h 15"/>
                <a:gd name="T4" fmla="*/ 0 w 271"/>
                <a:gd name="T5" fmla="*/ 11 h 15"/>
                <a:gd name="T6" fmla="*/ 0 w 271"/>
                <a:gd name="T7" fmla="*/ 15 h 15"/>
                <a:gd name="T8" fmla="*/ 11 w 271"/>
                <a:gd name="T9" fmla="*/ 4 h 15"/>
                <a:gd name="T10" fmla="*/ 260 w 271"/>
                <a:gd name="T11" fmla="*/ 4 h 15"/>
                <a:gd name="T12" fmla="*/ 271 w 271"/>
                <a:gd name="T13" fmla="*/ 15 h 15"/>
                <a:gd name="T14" fmla="*/ 271 w 271"/>
                <a:gd name="T15" fmla="*/ 11 h 15"/>
                <a:gd name="T16" fmla="*/ 260 w 271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9"/>
                    <a:pt x="5" y="4"/>
                    <a:pt x="11" y="4"/>
                  </a:cubicBezTo>
                  <a:cubicBezTo>
                    <a:pt x="260" y="4"/>
                    <a:pt x="260" y="4"/>
                    <a:pt x="260" y="4"/>
                  </a:cubicBezTo>
                  <a:cubicBezTo>
                    <a:pt x="266" y="4"/>
                    <a:pt x="271" y="9"/>
                    <a:pt x="271" y="15"/>
                  </a:cubicBezTo>
                  <a:cubicBezTo>
                    <a:pt x="271" y="11"/>
                    <a:pt x="271" y="11"/>
                    <a:pt x="271" y="11"/>
                  </a:cubicBezTo>
                  <a:cubicBezTo>
                    <a:pt x="271" y="5"/>
                    <a:pt x="266" y="0"/>
                    <a:pt x="260" y="0"/>
                  </a:cubicBez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1" name="任意多边形 54714">
              <a:extLst>
                <a:ext uri="{FF2B5EF4-FFF2-40B4-BE49-F238E27FC236}">
                  <a16:creationId xmlns:a16="http://schemas.microsoft.com/office/drawing/2014/main" id="{1A91635F-E352-5683-0498-3CC566615B8D}"/>
                </a:ext>
              </a:extLst>
            </p:cNvPr>
            <p:cNvSpPr/>
            <p:nvPr/>
          </p:nvSpPr>
          <p:spPr bwMode="auto">
            <a:xfrm>
              <a:off x="4584858" y="5044315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2" name="任意多边形 54715">
              <a:extLst>
                <a:ext uri="{FF2B5EF4-FFF2-40B4-BE49-F238E27FC236}">
                  <a16:creationId xmlns:a16="http://schemas.microsoft.com/office/drawing/2014/main" id="{0ED55ECE-943E-7C19-76EE-886DDF73D69A}"/>
                </a:ext>
              </a:extLst>
            </p:cNvPr>
            <p:cNvSpPr/>
            <p:nvPr/>
          </p:nvSpPr>
          <p:spPr bwMode="auto">
            <a:xfrm>
              <a:off x="4588716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1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3" name="任意多边形 54716">
              <a:extLst>
                <a:ext uri="{FF2B5EF4-FFF2-40B4-BE49-F238E27FC236}">
                  <a16:creationId xmlns:a16="http://schemas.microsoft.com/office/drawing/2014/main" id="{42849F54-8C31-07A7-A444-A5DF704D34DA}"/>
                </a:ext>
              </a:extLst>
            </p:cNvPr>
            <p:cNvSpPr/>
            <p:nvPr/>
          </p:nvSpPr>
          <p:spPr bwMode="auto">
            <a:xfrm>
              <a:off x="4682600" y="5044315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4" name="任意多边形 54717">
              <a:extLst>
                <a:ext uri="{FF2B5EF4-FFF2-40B4-BE49-F238E27FC236}">
                  <a16:creationId xmlns:a16="http://schemas.microsoft.com/office/drawing/2014/main" id="{0F529A28-0AE7-46BC-A5D8-25D60F9A0635}"/>
                </a:ext>
              </a:extLst>
            </p:cNvPr>
            <p:cNvSpPr/>
            <p:nvPr/>
          </p:nvSpPr>
          <p:spPr bwMode="auto">
            <a:xfrm>
              <a:off x="4685172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0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5" name="任意多边形 54718">
              <a:extLst>
                <a:ext uri="{FF2B5EF4-FFF2-40B4-BE49-F238E27FC236}">
                  <a16:creationId xmlns:a16="http://schemas.microsoft.com/office/drawing/2014/main" id="{8360C2B8-9E05-5AAF-D60C-0438A6BFB79D}"/>
                </a:ext>
              </a:extLst>
            </p:cNvPr>
            <p:cNvSpPr/>
            <p:nvPr/>
          </p:nvSpPr>
          <p:spPr bwMode="auto">
            <a:xfrm>
              <a:off x="4780342" y="5044315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6" name="任意多边形 54719">
              <a:extLst>
                <a:ext uri="{FF2B5EF4-FFF2-40B4-BE49-F238E27FC236}">
                  <a16:creationId xmlns:a16="http://schemas.microsoft.com/office/drawing/2014/main" id="{FE56DE09-4CFA-5F0E-1FA1-C5AFBEDA15E6}"/>
                </a:ext>
              </a:extLst>
            </p:cNvPr>
            <p:cNvSpPr/>
            <p:nvPr/>
          </p:nvSpPr>
          <p:spPr bwMode="auto">
            <a:xfrm>
              <a:off x="4782914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7" name="任意多边形 54720">
              <a:extLst>
                <a:ext uri="{FF2B5EF4-FFF2-40B4-BE49-F238E27FC236}">
                  <a16:creationId xmlns:a16="http://schemas.microsoft.com/office/drawing/2014/main" id="{D1847BFF-F33A-D6A6-B831-319B897E8F58}"/>
                </a:ext>
              </a:extLst>
            </p:cNvPr>
            <p:cNvSpPr/>
            <p:nvPr/>
          </p:nvSpPr>
          <p:spPr bwMode="auto">
            <a:xfrm>
              <a:off x="4876797" y="5044315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0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8" name="任意多边形 54721">
              <a:extLst>
                <a:ext uri="{FF2B5EF4-FFF2-40B4-BE49-F238E27FC236}">
                  <a16:creationId xmlns:a16="http://schemas.microsoft.com/office/drawing/2014/main" id="{7CC2E4E5-E456-B951-71B6-71C07E8FDEB2}"/>
                </a:ext>
              </a:extLst>
            </p:cNvPr>
            <p:cNvSpPr/>
            <p:nvPr/>
          </p:nvSpPr>
          <p:spPr bwMode="auto">
            <a:xfrm>
              <a:off x="4880656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9" name="任意多边形 54722">
              <a:extLst>
                <a:ext uri="{FF2B5EF4-FFF2-40B4-BE49-F238E27FC236}">
                  <a16:creationId xmlns:a16="http://schemas.microsoft.com/office/drawing/2014/main" id="{54B85B85-7848-3415-AF29-16193960FEAC}"/>
                </a:ext>
              </a:extLst>
            </p:cNvPr>
            <p:cNvSpPr/>
            <p:nvPr/>
          </p:nvSpPr>
          <p:spPr bwMode="auto">
            <a:xfrm>
              <a:off x="4971967" y="5044315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0" name="任意多边形 54723">
              <a:extLst>
                <a:ext uri="{FF2B5EF4-FFF2-40B4-BE49-F238E27FC236}">
                  <a16:creationId xmlns:a16="http://schemas.microsoft.com/office/drawing/2014/main" id="{D1467727-C47D-E454-D1AF-8BCD5F7913F4}"/>
                </a:ext>
              </a:extLst>
            </p:cNvPr>
            <p:cNvSpPr/>
            <p:nvPr/>
          </p:nvSpPr>
          <p:spPr bwMode="auto">
            <a:xfrm>
              <a:off x="4974539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1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1" name="任意多边形 54724">
              <a:extLst>
                <a:ext uri="{FF2B5EF4-FFF2-40B4-BE49-F238E27FC236}">
                  <a16:creationId xmlns:a16="http://schemas.microsoft.com/office/drawing/2014/main" id="{CB8D2E7B-37FC-B4F1-D844-D90778D84A7B}"/>
                </a:ext>
              </a:extLst>
            </p:cNvPr>
            <p:cNvSpPr/>
            <p:nvPr/>
          </p:nvSpPr>
          <p:spPr bwMode="auto">
            <a:xfrm>
              <a:off x="5068423" y="5044315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2" name="任意多边形 54725">
              <a:extLst>
                <a:ext uri="{FF2B5EF4-FFF2-40B4-BE49-F238E27FC236}">
                  <a16:creationId xmlns:a16="http://schemas.microsoft.com/office/drawing/2014/main" id="{C761BB7C-E53C-9572-A041-027D11924CBE}"/>
                </a:ext>
              </a:extLst>
            </p:cNvPr>
            <p:cNvSpPr/>
            <p:nvPr/>
          </p:nvSpPr>
          <p:spPr bwMode="auto">
            <a:xfrm>
              <a:off x="5072281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0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3" name="任意多边形 54726">
              <a:extLst>
                <a:ext uri="{FF2B5EF4-FFF2-40B4-BE49-F238E27FC236}">
                  <a16:creationId xmlns:a16="http://schemas.microsoft.com/office/drawing/2014/main" id="{6A85BD66-B8C4-95D4-9129-C440BEBB1F84}"/>
                </a:ext>
              </a:extLst>
            </p:cNvPr>
            <p:cNvSpPr/>
            <p:nvPr/>
          </p:nvSpPr>
          <p:spPr bwMode="auto">
            <a:xfrm>
              <a:off x="5166165" y="5044315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4" name="任意多边形 54727">
              <a:extLst>
                <a:ext uri="{FF2B5EF4-FFF2-40B4-BE49-F238E27FC236}">
                  <a16:creationId xmlns:a16="http://schemas.microsoft.com/office/drawing/2014/main" id="{CF429315-267F-E13B-7377-D76E6969A692}"/>
                </a:ext>
              </a:extLst>
            </p:cNvPr>
            <p:cNvSpPr/>
            <p:nvPr/>
          </p:nvSpPr>
          <p:spPr bwMode="auto">
            <a:xfrm>
              <a:off x="5170023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5" name="任意多边形 54728">
              <a:extLst>
                <a:ext uri="{FF2B5EF4-FFF2-40B4-BE49-F238E27FC236}">
                  <a16:creationId xmlns:a16="http://schemas.microsoft.com/office/drawing/2014/main" id="{B02FD945-F352-D6D9-F10C-C78EF5495E22}"/>
                </a:ext>
              </a:extLst>
            </p:cNvPr>
            <p:cNvSpPr/>
            <p:nvPr/>
          </p:nvSpPr>
          <p:spPr bwMode="auto">
            <a:xfrm>
              <a:off x="5263907" y="5044315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6" name="任意多边形 54729">
              <a:extLst>
                <a:ext uri="{FF2B5EF4-FFF2-40B4-BE49-F238E27FC236}">
                  <a16:creationId xmlns:a16="http://schemas.microsoft.com/office/drawing/2014/main" id="{95CB4E35-2F4D-8F1D-B47C-89F83113D33F}"/>
                </a:ext>
              </a:extLst>
            </p:cNvPr>
            <p:cNvSpPr/>
            <p:nvPr/>
          </p:nvSpPr>
          <p:spPr bwMode="auto">
            <a:xfrm>
              <a:off x="5266479" y="5044315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7" name="任意多边形 54730">
              <a:extLst>
                <a:ext uri="{FF2B5EF4-FFF2-40B4-BE49-F238E27FC236}">
                  <a16:creationId xmlns:a16="http://schemas.microsoft.com/office/drawing/2014/main" id="{E3EF47B5-6A91-5D51-3A7F-C1B19D5A217A}"/>
                </a:ext>
              </a:extLst>
            </p:cNvPr>
            <p:cNvSpPr/>
            <p:nvPr/>
          </p:nvSpPr>
          <p:spPr bwMode="auto">
            <a:xfrm>
              <a:off x="4566853" y="4865550"/>
              <a:ext cx="824377" cy="167190"/>
            </a:xfrm>
            <a:custGeom>
              <a:avLst/>
              <a:gdLst>
                <a:gd name="T0" fmla="*/ 260 w 271"/>
                <a:gd name="T1" fmla="*/ 55 h 55"/>
                <a:gd name="T2" fmla="*/ 11 w 271"/>
                <a:gd name="T3" fmla="*/ 55 h 55"/>
                <a:gd name="T4" fmla="*/ 0 w 271"/>
                <a:gd name="T5" fmla="*/ 44 h 55"/>
                <a:gd name="T6" fmla="*/ 0 w 271"/>
                <a:gd name="T7" fmla="*/ 11 h 55"/>
                <a:gd name="T8" fmla="*/ 11 w 271"/>
                <a:gd name="T9" fmla="*/ 0 h 55"/>
                <a:gd name="T10" fmla="*/ 260 w 271"/>
                <a:gd name="T11" fmla="*/ 0 h 55"/>
                <a:gd name="T12" fmla="*/ 271 w 271"/>
                <a:gd name="T13" fmla="*/ 11 h 55"/>
                <a:gd name="T14" fmla="*/ 271 w 271"/>
                <a:gd name="T15" fmla="*/ 44 h 55"/>
                <a:gd name="T16" fmla="*/ 260 w 271"/>
                <a:gd name="T1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55">
                  <a:moveTo>
                    <a:pt x="260" y="55"/>
                  </a:moveTo>
                  <a:cubicBezTo>
                    <a:pt x="11" y="55"/>
                    <a:pt x="11" y="55"/>
                    <a:pt x="11" y="55"/>
                  </a:cubicBezTo>
                  <a:cubicBezTo>
                    <a:pt x="5" y="55"/>
                    <a:pt x="0" y="50"/>
                    <a:pt x="0" y="4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6" y="0"/>
                    <a:pt x="271" y="5"/>
                    <a:pt x="271" y="11"/>
                  </a:cubicBezTo>
                  <a:cubicBezTo>
                    <a:pt x="271" y="44"/>
                    <a:pt x="271" y="44"/>
                    <a:pt x="271" y="44"/>
                  </a:cubicBezTo>
                  <a:cubicBezTo>
                    <a:pt x="271" y="50"/>
                    <a:pt x="266" y="55"/>
                    <a:pt x="260" y="55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8" name="任意多边形 54731">
              <a:extLst>
                <a:ext uri="{FF2B5EF4-FFF2-40B4-BE49-F238E27FC236}">
                  <a16:creationId xmlns:a16="http://schemas.microsoft.com/office/drawing/2014/main" id="{DB48FE29-AF36-82E7-0E48-7A8BBE8FE98D}"/>
                </a:ext>
              </a:extLst>
            </p:cNvPr>
            <p:cNvSpPr/>
            <p:nvPr/>
          </p:nvSpPr>
          <p:spPr bwMode="auto">
            <a:xfrm>
              <a:off x="4588716" y="4886127"/>
              <a:ext cx="784508" cy="124750"/>
            </a:xfrm>
            <a:custGeom>
              <a:avLst/>
              <a:gdLst>
                <a:gd name="T0" fmla="*/ 21 w 258"/>
                <a:gd name="T1" fmla="*/ 41 h 41"/>
                <a:gd name="T2" fmla="*/ 0 w 258"/>
                <a:gd name="T3" fmla="*/ 20 h 41"/>
                <a:gd name="T4" fmla="*/ 21 w 258"/>
                <a:gd name="T5" fmla="*/ 0 h 41"/>
                <a:gd name="T6" fmla="*/ 237 w 258"/>
                <a:gd name="T7" fmla="*/ 0 h 41"/>
                <a:gd name="T8" fmla="*/ 258 w 258"/>
                <a:gd name="T9" fmla="*/ 20 h 41"/>
                <a:gd name="T10" fmla="*/ 237 w 258"/>
                <a:gd name="T11" fmla="*/ 41 h 41"/>
                <a:gd name="T12" fmla="*/ 21 w 258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41">
                  <a:moveTo>
                    <a:pt x="21" y="41"/>
                  </a:moveTo>
                  <a:cubicBezTo>
                    <a:pt x="9" y="41"/>
                    <a:pt x="0" y="32"/>
                    <a:pt x="0" y="20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49" y="0"/>
                    <a:pt x="258" y="9"/>
                    <a:pt x="258" y="20"/>
                  </a:cubicBezTo>
                  <a:cubicBezTo>
                    <a:pt x="258" y="32"/>
                    <a:pt x="249" y="41"/>
                    <a:pt x="237" y="41"/>
                  </a:cubicBezTo>
                  <a:cubicBezTo>
                    <a:pt x="21" y="41"/>
                    <a:pt x="21" y="41"/>
                    <a:pt x="21" y="41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9" name="矩形 1428">
              <a:extLst>
                <a:ext uri="{FF2B5EF4-FFF2-40B4-BE49-F238E27FC236}">
                  <a16:creationId xmlns:a16="http://schemas.microsoft.com/office/drawing/2014/main" id="{9132F0AF-CF0C-AB4F-ABA1-5AA1D4611148}"/>
                </a:ext>
              </a:extLst>
            </p:cNvPr>
            <p:cNvSpPr/>
            <p:nvPr/>
          </p:nvSpPr>
          <p:spPr bwMode="auto">
            <a:xfrm>
              <a:off x="4636301" y="4889986"/>
              <a:ext cx="688052" cy="96456"/>
            </a:xfrm>
            <a:prstGeom prst="rect">
              <a:avLst/>
            </a:prstGeom>
            <a:solidFill>
              <a:srgbClr val="FDD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0" name="任意多边形 54733">
              <a:extLst>
                <a:ext uri="{FF2B5EF4-FFF2-40B4-BE49-F238E27FC236}">
                  <a16:creationId xmlns:a16="http://schemas.microsoft.com/office/drawing/2014/main" id="{723D15A2-DEED-EE4A-C52B-C13B996A85DC}"/>
                </a:ext>
              </a:extLst>
            </p:cNvPr>
            <p:cNvSpPr/>
            <p:nvPr/>
          </p:nvSpPr>
          <p:spPr bwMode="auto">
            <a:xfrm>
              <a:off x="4566853" y="4986441"/>
              <a:ext cx="824377" cy="46299"/>
            </a:xfrm>
            <a:custGeom>
              <a:avLst/>
              <a:gdLst>
                <a:gd name="T0" fmla="*/ 260 w 271"/>
                <a:gd name="T1" fmla="*/ 11 h 15"/>
                <a:gd name="T2" fmla="*/ 11 w 271"/>
                <a:gd name="T3" fmla="*/ 11 h 15"/>
                <a:gd name="T4" fmla="*/ 0 w 271"/>
                <a:gd name="T5" fmla="*/ 0 h 15"/>
                <a:gd name="T6" fmla="*/ 0 w 271"/>
                <a:gd name="T7" fmla="*/ 4 h 15"/>
                <a:gd name="T8" fmla="*/ 11 w 271"/>
                <a:gd name="T9" fmla="*/ 15 h 15"/>
                <a:gd name="T10" fmla="*/ 260 w 271"/>
                <a:gd name="T11" fmla="*/ 15 h 15"/>
                <a:gd name="T12" fmla="*/ 271 w 271"/>
                <a:gd name="T13" fmla="*/ 4 h 15"/>
                <a:gd name="T14" fmla="*/ 271 w 271"/>
                <a:gd name="T15" fmla="*/ 0 h 15"/>
                <a:gd name="T16" fmla="*/ 260 w 271"/>
                <a:gd name="T1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11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5" y="11"/>
                    <a:pt x="0" y="6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"/>
                    <a:pt x="5" y="15"/>
                    <a:pt x="11" y="15"/>
                  </a:cubicBezTo>
                  <a:cubicBezTo>
                    <a:pt x="260" y="15"/>
                    <a:pt x="260" y="15"/>
                    <a:pt x="260" y="15"/>
                  </a:cubicBezTo>
                  <a:cubicBezTo>
                    <a:pt x="266" y="15"/>
                    <a:pt x="271" y="10"/>
                    <a:pt x="271" y="4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71" y="6"/>
                    <a:pt x="266" y="11"/>
                    <a:pt x="260" y="11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1" name="任意多边形 54734">
              <a:extLst>
                <a:ext uri="{FF2B5EF4-FFF2-40B4-BE49-F238E27FC236}">
                  <a16:creationId xmlns:a16="http://schemas.microsoft.com/office/drawing/2014/main" id="{1FE5E819-3472-5BC0-1CA2-FAB49CE460AB}"/>
                </a:ext>
              </a:extLst>
            </p:cNvPr>
            <p:cNvSpPr/>
            <p:nvPr/>
          </p:nvSpPr>
          <p:spPr bwMode="auto">
            <a:xfrm>
              <a:off x="4566853" y="4865550"/>
              <a:ext cx="824377" cy="45013"/>
            </a:xfrm>
            <a:custGeom>
              <a:avLst/>
              <a:gdLst>
                <a:gd name="T0" fmla="*/ 260 w 271"/>
                <a:gd name="T1" fmla="*/ 0 h 15"/>
                <a:gd name="T2" fmla="*/ 11 w 271"/>
                <a:gd name="T3" fmla="*/ 0 h 15"/>
                <a:gd name="T4" fmla="*/ 0 w 271"/>
                <a:gd name="T5" fmla="*/ 11 h 15"/>
                <a:gd name="T6" fmla="*/ 0 w 271"/>
                <a:gd name="T7" fmla="*/ 15 h 15"/>
                <a:gd name="T8" fmla="*/ 11 w 271"/>
                <a:gd name="T9" fmla="*/ 4 h 15"/>
                <a:gd name="T10" fmla="*/ 260 w 271"/>
                <a:gd name="T11" fmla="*/ 4 h 15"/>
                <a:gd name="T12" fmla="*/ 271 w 271"/>
                <a:gd name="T13" fmla="*/ 15 h 15"/>
                <a:gd name="T14" fmla="*/ 271 w 271"/>
                <a:gd name="T15" fmla="*/ 11 h 15"/>
                <a:gd name="T16" fmla="*/ 260 w 271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9"/>
                    <a:pt x="5" y="4"/>
                    <a:pt x="11" y="4"/>
                  </a:cubicBezTo>
                  <a:cubicBezTo>
                    <a:pt x="260" y="4"/>
                    <a:pt x="260" y="4"/>
                    <a:pt x="260" y="4"/>
                  </a:cubicBezTo>
                  <a:cubicBezTo>
                    <a:pt x="266" y="4"/>
                    <a:pt x="271" y="9"/>
                    <a:pt x="271" y="15"/>
                  </a:cubicBezTo>
                  <a:cubicBezTo>
                    <a:pt x="271" y="11"/>
                    <a:pt x="271" y="11"/>
                    <a:pt x="271" y="11"/>
                  </a:cubicBezTo>
                  <a:cubicBezTo>
                    <a:pt x="271" y="5"/>
                    <a:pt x="266" y="0"/>
                    <a:pt x="260" y="0"/>
                  </a:cubicBez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2" name="任意多边形 54735">
              <a:extLst>
                <a:ext uri="{FF2B5EF4-FFF2-40B4-BE49-F238E27FC236}">
                  <a16:creationId xmlns:a16="http://schemas.microsoft.com/office/drawing/2014/main" id="{15403840-83D8-0912-9748-DF527AC0B226}"/>
                </a:ext>
              </a:extLst>
            </p:cNvPr>
            <p:cNvSpPr/>
            <p:nvPr/>
          </p:nvSpPr>
          <p:spPr bwMode="auto">
            <a:xfrm>
              <a:off x="4636301" y="4880983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3" name="任意多边形 54736">
              <a:extLst>
                <a:ext uri="{FF2B5EF4-FFF2-40B4-BE49-F238E27FC236}">
                  <a16:creationId xmlns:a16="http://schemas.microsoft.com/office/drawing/2014/main" id="{47CBF6E1-EC47-0D0F-7C50-B6E13E0EC003}"/>
                </a:ext>
              </a:extLst>
            </p:cNvPr>
            <p:cNvSpPr/>
            <p:nvPr/>
          </p:nvSpPr>
          <p:spPr bwMode="auto">
            <a:xfrm>
              <a:off x="4640159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4" name="任意多边形 54737">
              <a:extLst>
                <a:ext uri="{FF2B5EF4-FFF2-40B4-BE49-F238E27FC236}">
                  <a16:creationId xmlns:a16="http://schemas.microsoft.com/office/drawing/2014/main" id="{6D1D1D94-6250-0DD4-7C32-5A13C2298015}"/>
                </a:ext>
              </a:extLst>
            </p:cNvPr>
            <p:cNvSpPr/>
            <p:nvPr/>
          </p:nvSpPr>
          <p:spPr bwMode="auto">
            <a:xfrm>
              <a:off x="4731471" y="4880983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4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5" name="任意多边形 54738">
              <a:extLst>
                <a:ext uri="{FF2B5EF4-FFF2-40B4-BE49-F238E27FC236}">
                  <a16:creationId xmlns:a16="http://schemas.microsoft.com/office/drawing/2014/main" id="{1E0C3318-59C7-BC07-9944-048D41767198}"/>
                </a:ext>
              </a:extLst>
            </p:cNvPr>
            <p:cNvSpPr/>
            <p:nvPr/>
          </p:nvSpPr>
          <p:spPr bwMode="auto">
            <a:xfrm>
              <a:off x="4734043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3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6" name="任意多边形 54739">
              <a:extLst>
                <a:ext uri="{FF2B5EF4-FFF2-40B4-BE49-F238E27FC236}">
                  <a16:creationId xmlns:a16="http://schemas.microsoft.com/office/drawing/2014/main" id="{966C3C71-9D58-831F-1165-1DD79DB7508A}"/>
                </a:ext>
              </a:extLst>
            </p:cNvPr>
            <p:cNvSpPr/>
            <p:nvPr/>
          </p:nvSpPr>
          <p:spPr bwMode="auto">
            <a:xfrm>
              <a:off x="4829213" y="4880983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7" name="任意多边形 54740">
              <a:extLst>
                <a:ext uri="{FF2B5EF4-FFF2-40B4-BE49-F238E27FC236}">
                  <a16:creationId xmlns:a16="http://schemas.microsoft.com/office/drawing/2014/main" id="{FDFE4953-ECD0-108A-BC41-347FFADC06C3}"/>
                </a:ext>
              </a:extLst>
            </p:cNvPr>
            <p:cNvSpPr/>
            <p:nvPr/>
          </p:nvSpPr>
          <p:spPr bwMode="auto">
            <a:xfrm>
              <a:off x="4831785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8" name="任意多边形 54741">
              <a:extLst>
                <a:ext uri="{FF2B5EF4-FFF2-40B4-BE49-F238E27FC236}">
                  <a16:creationId xmlns:a16="http://schemas.microsoft.com/office/drawing/2014/main" id="{64C96377-C846-A9EB-756A-2AE2F4FF3A82}"/>
                </a:ext>
              </a:extLst>
            </p:cNvPr>
            <p:cNvSpPr/>
            <p:nvPr/>
          </p:nvSpPr>
          <p:spPr bwMode="auto">
            <a:xfrm>
              <a:off x="4925668" y="4880983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9" name="任意多边形 54742">
              <a:extLst>
                <a:ext uri="{FF2B5EF4-FFF2-40B4-BE49-F238E27FC236}">
                  <a16:creationId xmlns:a16="http://schemas.microsoft.com/office/drawing/2014/main" id="{DABD33EA-3C5E-5B21-1376-43FCF11D008C}"/>
                </a:ext>
              </a:extLst>
            </p:cNvPr>
            <p:cNvSpPr/>
            <p:nvPr/>
          </p:nvSpPr>
          <p:spPr bwMode="auto">
            <a:xfrm>
              <a:off x="4929527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0" name="任意多边形 54743">
              <a:extLst>
                <a:ext uri="{FF2B5EF4-FFF2-40B4-BE49-F238E27FC236}">
                  <a16:creationId xmlns:a16="http://schemas.microsoft.com/office/drawing/2014/main" id="{F0CD716E-FE05-01E2-1E3D-3A58D045AB6F}"/>
                </a:ext>
              </a:extLst>
            </p:cNvPr>
            <p:cNvSpPr/>
            <p:nvPr/>
          </p:nvSpPr>
          <p:spPr bwMode="auto">
            <a:xfrm>
              <a:off x="5023410" y="4880983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1" name="任意多边形 54744">
              <a:extLst>
                <a:ext uri="{FF2B5EF4-FFF2-40B4-BE49-F238E27FC236}">
                  <a16:creationId xmlns:a16="http://schemas.microsoft.com/office/drawing/2014/main" id="{24F26A3F-C9F1-579B-2809-9508DB4A7EBA}"/>
                </a:ext>
              </a:extLst>
            </p:cNvPr>
            <p:cNvSpPr/>
            <p:nvPr/>
          </p:nvSpPr>
          <p:spPr bwMode="auto">
            <a:xfrm>
              <a:off x="5025982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2" name="任意多边形 54745">
              <a:extLst>
                <a:ext uri="{FF2B5EF4-FFF2-40B4-BE49-F238E27FC236}">
                  <a16:creationId xmlns:a16="http://schemas.microsoft.com/office/drawing/2014/main" id="{4B2C1C2E-017D-CD44-9CE7-8A4EBCEC105E}"/>
                </a:ext>
              </a:extLst>
            </p:cNvPr>
            <p:cNvSpPr/>
            <p:nvPr/>
          </p:nvSpPr>
          <p:spPr bwMode="auto">
            <a:xfrm>
              <a:off x="5121152" y="4880983"/>
              <a:ext cx="9003" cy="145327"/>
            </a:xfrm>
            <a:custGeom>
              <a:avLst/>
              <a:gdLst>
                <a:gd name="T0" fmla="*/ 2 w 3"/>
                <a:gd name="T1" fmla="*/ 48 h 48"/>
                <a:gd name="T2" fmla="*/ 0 w 3"/>
                <a:gd name="T3" fmla="*/ 46 h 48"/>
                <a:gd name="T4" fmla="*/ 0 w 3"/>
                <a:gd name="T5" fmla="*/ 2 h 48"/>
                <a:gd name="T6" fmla="*/ 2 w 3"/>
                <a:gd name="T7" fmla="*/ 0 h 48"/>
                <a:gd name="T8" fmla="*/ 3 w 3"/>
                <a:gd name="T9" fmla="*/ 2 h 48"/>
                <a:gd name="T10" fmla="*/ 3 w 3"/>
                <a:gd name="T11" fmla="*/ 46 h 48"/>
                <a:gd name="T12" fmla="*/ 2 w 3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8">
                  <a:moveTo>
                    <a:pt x="2" y="48"/>
                  </a:moveTo>
                  <a:cubicBezTo>
                    <a:pt x="0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3" name="任意多边形 54746">
              <a:extLst>
                <a:ext uri="{FF2B5EF4-FFF2-40B4-BE49-F238E27FC236}">
                  <a16:creationId xmlns:a16="http://schemas.microsoft.com/office/drawing/2014/main" id="{4EB6AA69-30E7-A5CD-32B8-9BEBEFF71F2F}"/>
                </a:ext>
              </a:extLst>
            </p:cNvPr>
            <p:cNvSpPr/>
            <p:nvPr/>
          </p:nvSpPr>
          <p:spPr bwMode="auto">
            <a:xfrm>
              <a:off x="5123724" y="4880983"/>
              <a:ext cx="6431" cy="145327"/>
            </a:xfrm>
            <a:custGeom>
              <a:avLst/>
              <a:gdLst>
                <a:gd name="T0" fmla="*/ 1 w 2"/>
                <a:gd name="T1" fmla="*/ 0 h 48"/>
                <a:gd name="T2" fmla="*/ 0 w 2"/>
                <a:gd name="T3" fmla="*/ 0 h 48"/>
                <a:gd name="T4" fmla="*/ 1 w 2"/>
                <a:gd name="T5" fmla="*/ 2 h 48"/>
                <a:gd name="T6" fmla="*/ 1 w 2"/>
                <a:gd name="T7" fmla="*/ 46 h 48"/>
                <a:gd name="T8" fmla="*/ 0 w 2"/>
                <a:gd name="T9" fmla="*/ 48 h 48"/>
                <a:gd name="T10" fmla="*/ 1 w 2"/>
                <a:gd name="T11" fmla="*/ 48 h 48"/>
                <a:gd name="T12" fmla="*/ 2 w 2"/>
                <a:gd name="T13" fmla="*/ 46 h 48"/>
                <a:gd name="T14" fmla="*/ 2 w 2"/>
                <a:gd name="T15" fmla="*/ 2 h 48"/>
                <a:gd name="T16" fmla="*/ 1 w 2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2" y="47"/>
                    <a:pt x="2" y="4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4" name="任意多边形 54747">
              <a:extLst>
                <a:ext uri="{FF2B5EF4-FFF2-40B4-BE49-F238E27FC236}">
                  <a16:creationId xmlns:a16="http://schemas.microsoft.com/office/drawing/2014/main" id="{360852DE-F2E2-7490-78EF-B46DCA4976BC}"/>
                </a:ext>
              </a:extLst>
            </p:cNvPr>
            <p:cNvSpPr/>
            <p:nvPr/>
          </p:nvSpPr>
          <p:spPr bwMode="auto">
            <a:xfrm>
              <a:off x="5215036" y="4880983"/>
              <a:ext cx="12861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5" name="任意多边形 54748">
              <a:extLst>
                <a:ext uri="{FF2B5EF4-FFF2-40B4-BE49-F238E27FC236}">
                  <a16:creationId xmlns:a16="http://schemas.microsoft.com/office/drawing/2014/main" id="{56134CC2-506A-1E50-C7FF-922B4C5E52D8}"/>
                </a:ext>
              </a:extLst>
            </p:cNvPr>
            <p:cNvSpPr/>
            <p:nvPr/>
          </p:nvSpPr>
          <p:spPr bwMode="auto">
            <a:xfrm>
              <a:off x="5217608" y="4880983"/>
              <a:ext cx="10289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6" name="任意多边形 54749">
              <a:extLst>
                <a:ext uri="{FF2B5EF4-FFF2-40B4-BE49-F238E27FC236}">
                  <a16:creationId xmlns:a16="http://schemas.microsoft.com/office/drawing/2014/main" id="{940DDC69-9829-9729-C0E4-1D4A6EDC0FA6}"/>
                </a:ext>
              </a:extLst>
            </p:cNvPr>
            <p:cNvSpPr/>
            <p:nvPr/>
          </p:nvSpPr>
          <p:spPr bwMode="auto">
            <a:xfrm>
              <a:off x="5312778" y="4880983"/>
              <a:ext cx="11575" cy="145327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7" name="任意多边形 54750">
              <a:extLst>
                <a:ext uri="{FF2B5EF4-FFF2-40B4-BE49-F238E27FC236}">
                  <a16:creationId xmlns:a16="http://schemas.microsoft.com/office/drawing/2014/main" id="{E3893FD9-2B95-F355-2E51-92754BA5EF23}"/>
                </a:ext>
              </a:extLst>
            </p:cNvPr>
            <p:cNvSpPr/>
            <p:nvPr/>
          </p:nvSpPr>
          <p:spPr bwMode="auto">
            <a:xfrm>
              <a:off x="5315350" y="4880983"/>
              <a:ext cx="9003" cy="145327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8" name="任意多边形 54751">
              <a:extLst>
                <a:ext uri="{FF2B5EF4-FFF2-40B4-BE49-F238E27FC236}">
                  <a16:creationId xmlns:a16="http://schemas.microsoft.com/office/drawing/2014/main" id="{D9848AA5-54F4-8FA9-D6B3-2BE311A37D28}"/>
                </a:ext>
              </a:extLst>
            </p:cNvPr>
            <p:cNvSpPr/>
            <p:nvPr/>
          </p:nvSpPr>
          <p:spPr bwMode="auto">
            <a:xfrm>
              <a:off x="4633729" y="4700932"/>
              <a:ext cx="824377" cy="164618"/>
            </a:xfrm>
            <a:custGeom>
              <a:avLst/>
              <a:gdLst>
                <a:gd name="T0" fmla="*/ 260 w 271"/>
                <a:gd name="T1" fmla="*/ 54 h 54"/>
                <a:gd name="T2" fmla="*/ 11 w 271"/>
                <a:gd name="T3" fmla="*/ 54 h 54"/>
                <a:gd name="T4" fmla="*/ 0 w 271"/>
                <a:gd name="T5" fmla="*/ 43 h 54"/>
                <a:gd name="T6" fmla="*/ 0 w 271"/>
                <a:gd name="T7" fmla="*/ 11 h 54"/>
                <a:gd name="T8" fmla="*/ 11 w 271"/>
                <a:gd name="T9" fmla="*/ 0 h 54"/>
                <a:gd name="T10" fmla="*/ 260 w 271"/>
                <a:gd name="T11" fmla="*/ 0 h 54"/>
                <a:gd name="T12" fmla="*/ 271 w 271"/>
                <a:gd name="T13" fmla="*/ 11 h 54"/>
                <a:gd name="T14" fmla="*/ 271 w 271"/>
                <a:gd name="T15" fmla="*/ 43 h 54"/>
                <a:gd name="T16" fmla="*/ 260 w 271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54">
                  <a:moveTo>
                    <a:pt x="260" y="54"/>
                  </a:moveTo>
                  <a:cubicBezTo>
                    <a:pt x="11" y="54"/>
                    <a:pt x="11" y="54"/>
                    <a:pt x="11" y="54"/>
                  </a:cubicBezTo>
                  <a:cubicBezTo>
                    <a:pt x="5" y="54"/>
                    <a:pt x="0" y="49"/>
                    <a:pt x="0" y="4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6" y="0"/>
                    <a:pt x="271" y="5"/>
                    <a:pt x="271" y="11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9"/>
                    <a:pt x="266" y="54"/>
                    <a:pt x="260" y="54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9" name="任意多边形 54752">
              <a:extLst>
                <a:ext uri="{FF2B5EF4-FFF2-40B4-BE49-F238E27FC236}">
                  <a16:creationId xmlns:a16="http://schemas.microsoft.com/office/drawing/2014/main" id="{BA9D0F42-A38F-62AD-14CE-64D503CF00C6}"/>
                </a:ext>
              </a:extLst>
            </p:cNvPr>
            <p:cNvSpPr/>
            <p:nvPr/>
          </p:nvSpPr>
          <p:spPr bwMode="auto">
            <a:xfrm>
              <a:off x="4651734" y="4718937"/>
              <a:ext cx="785794" cy="127322"/>
            </a:xfrm>
            <a:custGeom>
              <a:avLst/>
              <a:gdLst>
                <a:gd name="T0" fmla="*/ 21 w 258"/>
                <a:gd name="T1" fmla="*/ 42 h 42"/>
                <a:gd name="T2" fmla="*/ 0 w 258"/>
                <a:gd name="T3" fmla="*/ 21 h 42"/>
                <a:gd name="T4" fmla="*/ 21 w 258"/>
                <a:gd name="T5" fmla="*/ 0 h 42"/>
                <a:gd name="T6" fmla="*/ 237 w 258"/>
                <a:gd name="T7" fmla="*/ 0 h 42"/>
                <a:gd name="T8" fmla="*/ 258 w 258"/>
                <a:gd name="T9" fmla="*/ 21 h 42"/>
                <a:gd name="T10" fmla="*/ 237 w 258"/>
                <a:gd name="T11" fmla="*/ 42 h 42"/>
                <a:gd name="T12" fmla="*/ 21 w 258"/>
                <a:gd name="T1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42">
                  <a:moveTo>
                    <a:pt x="21" y="42"/>
                  </a:move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49" y="0"/>
                    <a:pt x="258" y="9"/>
                    <a:pt x="258" y="21"/>
                  </a:cubicBezTo>
                  <a:cubicBezTo>
                    <a:pt x="258" y="32"/>
                    <a:pt x="249" y="42"/>
                    <a:pt x="237" y="42"/>
                  </a:cubicBezTo>
                  <a:cubicBezTo>
                    <a:pt x="21" y="42"/>
                    <a:pt x="21" y="42"/>
                    <a:pt x="21" y="42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0" name="矩形 1449">
              <a:extLst>
                <a:ext uri="{FF2B5EF4-FFF2-40B4-BE49-F238E27FC236}">
                  <a16:creationId xmlns:a16="http://schemas.microsoft.com/office/drawing/2014/main" id="{B59F400B-B98F-9C61-8584-C58157257FD2}"/>
                </a:ext>
              </a:extLst>
            </p:cNvPr>
            <p:cNvSpPr/>
            <p:nvPr/>
          </p:nvSpPr>
          <p:spPr bwMode="auto">
            <a:xfrm>
              <a:off x="4700605" y="4721509"/>
              <a:ext cx="688052" cy="97742"/>
            </a:xfrm>
            <a:prstGeom prst="rect">
              <a:avLst/>
            </a:prstGeom>
            <a:solidFill>
              <a:srgbClr val="FDD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1" name="任意多边形 54754">
              <a:extLst>
                <a:ext uri="{FF2B5EF4-FFF2-40B4-BE49-F238E27FC236}">
                  <a16:creationId xmlns:a16="http://schemas.microsoft.com/office/drawing/2014/main" id="{990ADEB1-8A46-6EF8-8701-E54C6EB51414}"/>
                </a:ext>
              </a:extLst>
            </p:cNvPr>
            <p:cNvSpPr/>
            <p:nvPr/>
          </p:nvSpPr>
          <p:spPr bwMode="auto">
            <a:xfrm>
              <a:off x="4633729" y="4819251"/>
              <a:ext cx="824377" cy="46299"/>
            </a:xfrm>
            <a:custGeom>
              <a:avLst/>
              <a:gdLst>
                <a:gd name="T0" fmla="*/ 260 w 271"/>
                <a:gd name="T1" fmla="*/ 11 h 15"/>
                <a:gd name="T2" fmla="*/ 11 w 271"/>
                <a:gd name="T3" fmla="*/ 11 h 15"/>
                <a:gd name="T4" fmla="*/ 0 w 271"/>
                <a:gd name="T5" fmla="*/ 0 h 15"/>
                <a:gd name="T6" fmla="*/ 0 w 271"/>
                <a:gd name="T7" fmla="*/ 4 h 15"/>
                <a:gd name="T8" fmla="*/ 11 w 271"/>
                <a:gd name="T9" fmla="*/ 15 h 15"/>
                <a:gd name="T10" fmla="*/ 260 w 271"/>
                <a:gd name="T11" fmla="*/ 15 h 15"/>
                <a:gd name="T12" fmla="*/ 271 w 271"/>
                <a:gd name="T13" fmla="*/ 4 h 15"/>
                <a:gd name="T14" fmla="*/ 271 w 271"/>
                <a:gd name="T15" fmla="*/ 0 h 15"/>
                <a:gd name="T16" fmla="*/ 260 w 271"/>
                <a:gd name="T1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11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5" y="11"/>
                    <a:pt x="0" y="6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"/>
                    <a:pt x="5" y="15"/>
                    <a:pt x="11" y="15"/>
                  </a:cubicBezTo>
                  <a:cubicBezTo>
                    <a:pt x="260" y="15"/>
                    <a:pt x="260" y="15"/>
                    <a:pt x="260" y="15"/>
                  </a:cubicBezTo>
                  <a:cubicBezTo>
                    <a:pt x="266" y="15"/>
                    <a:pt x="271" y="10"/>
                    <a:pt x="271" y="4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71" y="6"/>
                    <a:pt x="266" y="11"/>
                    <a:pt x="260" y="11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2" name="任意多边形 54755">
              <a:extLst>
                <a:ext uri="{FF2B5EF4-FFF2-40B4-BE49-F238E27FC236}">
                  <a16:creationId xmlns:a16="http://schemas.microsoft.com/office/drawing/2014/main" id="{69050FD6-DDA4-35C5-9A0C-48EF042944E3}"/>
                </a:ext>
              </a:extLst>
            </p:cNvPr>
            <p:cNvSpPr/>
            <p:nvPr/>
          </p:nvSpPr>
          <p:spPr bwMode="auto">
            <a:xfrm>
              <a:off x="4633729" y="4700932"/>
              <a:ext cx="824377" cy="45013"/>
            </a:xfrm>
            <a:custGeom>
              <a:avLst/>
              <a:gdLst>
                <a:gd name="T0" fmla="*/ 260 w 271"/>
                <a:gd name="T1" fmla="*/ 0 h 15"/>
                <a:gd name="T2" fmla="*/ 11 w 271"/>
                <a:gd name="T3" fmla="*/ 0 h 15"/>
                <a:gd name="T4" fmla="*/ 0 w 271"/>
                <a:gd name="T5" fmla="*/ 11 h 15"/>
                <a:gd name="T6" fmla="*/ 0 w 271"/>
                <a:gd name="T7" fmla="*/ 15 h 15"/>
                <a:gd name="T8" fmla="*/ 11 w 271"/>
                <a:gd name="T9" fmla="*/ 4 h 15"/>
                <a:gd name="T10" fmla="*/ 260 w 271"/>
                <a:gd name="T11" fmla="*/ 4 h 15"/>
                <a:gd name="T12" fmla="*/ 271 w 271"/>
                <a:gd name="T13" fmla="*/ 15 h 15"/>
                <a:gd name="T14" fmla="*/ 271 w 271"/>
                <a:gd name="T15" fmla="*/ 11 h 15"/>
                <a:gd name="T16" fmla="*/ 260 w 271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1" h="15">
                  <a:moveTo>
                    <a:pt x="26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9"/>
                    <a:pt x="5" y="4"/>
                    <a:pt x="11" y="4"/>
                  </a:cubicBezTo>
                  <a:cubicBezTo>
                    <a:pt x="260" y="4"/>
                    <a:pt x="260" y="4"/>
                    <a:pt x="260" y="4"/>
                  </a:cubicBezTo>
                  <a:cubicBezTo>
                    <a:pt x="266" y="4"/>
                    <a:pt x="271" y="9"/>
                    <a:pt x="271" y="15"/>
                  </a:cubicBezTo>
                  <a:cubicBezTo>
                    <a:pt x="271" y="11"/>
                    <a:pt x="271" y="11"/>
                    <a:pt x="271" y="11"/>
                  </a:cubicBezTo>
                  <a:cubicBezTo>
                    <a:pt x="271" y="5"/>
                    <a:pt x="266" y="0"/>
                    <a:pt x="260" y="0"/>
                  </a:cubicBez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3" name="任意多边形 54756">
              <a:extLst>
                <a:ext uri="{FF2B5EF4-FFF2-40B4-BE49-F238E27FC236}">
                  <a16:creationId xmlns:a16="http://schemas.microsoft.com/office/drawing/2014/main" id="{4438E570-D0DC-E38D-A08D-EA53707AF667}"/>
                </a:ext>
              </a:extLst>
            </p:cNvPr>
            <p:cNvSpPr/>
            <p:nvPr/>
          </p:nvSpPr>
          <p:spPr bwMode="auto">
            <a:xfrm>
              <a:off x="4700605" y="4712507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4" name="任意多边形 6">
              <a:extLst>
                <a:ext uri="{FF2B5EF4-FFF2-40B4-BE49-F238E27FC236}">
                  <a16:creationId xmlns:a16="http://schemas.microsoft.com/office/drawing/2014/main" id="{5F7C728E-8FB1-26D2-E86E-E9819B386E35}"/>
                </a:ext>
              </a:extLst>
            </p:cNvPr>
            <p:cNvSpPr/>
            <p:nvPr/>
          </p:nvSpPr>
          <p:spPr bwMode="auto">
            <a:xfrm>
              <a:off x="4704463" y="4712507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0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5" name="任意多边形 7">
              <a:extLst>
                <a:ext uri="{FF2B5EF4-FFF2-40B4-BE49-F238E27FC236}">
                  <a16:creationId xmlns:a16="http://schemas.microsoft.com/office/drawing/2014/main" id="{1350047A-3F0B-04B1-D857-4B43145AB12B}"/>
                </a:ext>
              </a:extLst>
            </p:cNvPr>
            <p:cNvSpPr/>
            <p:nvPr/>
          </p:nvSpPr>
          <p:spPr bwMode="auto">
            <a:xfrm>
              <a:off x="4798347" y="4712507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6" name="任意多边形 8">
              <a:extLst>
                <a:ext uri="{FF2B5EF4-FFF2-40B4-BE49-F238E27FC236}">
                  <a16:creationId xmlns:a16="http://schemas.microsoft.com/office/drawing/2014/main" id="{4E6EBA7D-AD02-1BA7-2FAD-8A642ED19EF3}"/>
                </a:ext>
              </a:extLst>
            </p:cNvPr>
            <p:cNvSpPr/>
            <p:nvPr/>
          </p:nvSpPr>
          <p:spPr bwMode="auto">
            <a:xfrm>
              <a:off x="4800919" y="4712507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7" name="任意多边形 9">
              <a:extLst>
                <a:ext uri="{FF2B5EF4-FFF2-40B4-BE49-F238E27FC236}">
                  <a16:creationId xmlns:a16="http://schemas.microsoft.com/office/drawing/2014/main" id="{C6539B01-79EF-A17C-C0B2-950D2EAC06BB}"/>
                </a:ext>
              </a:extLst>
            </p:cNvPr>
            <p:cNvSpPr/>
            <p:nvPr/>
          </p:nvSpPr>
          <p:spPr bwMode="auto">
            <a:xfrm>
              <a:off x="4892230" y="4712507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4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8" name="任意多边形 10">
              <a:extLst>
                <a:ext uri="{FF2B5EF4-FFF2-40B4-BE49-F238E27FC236}">
                  <a16:creationId xmlns:a16="http://schemas.microsoft.com/office/drawing/2014/main" id="{AB360117-2C46-2EE9-6E88-F9ED06C3EB07}"/>
                </a:ext>
              </a:extLst>
            </p:cNvPr>
            <p:cNvSpPr/>
            <p:nvPr/>
          </p:nvSpPr>
          <p:spPr bwMode="auto">
            <a:xfrm>
              <a:off x="4896089" y="4712507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1" y="48"/>
                    <a:pt x="1" y="49"/>
                    <a:pt x="1" y="49"/>
                  </a:cubicBezTo>
                  <a:cubicBezTo>
                    <a:pt x="3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9" name="任意多边形 11">
              <a:extLst>
                <a:ext uri="{FF2B5EF4-FFF2-40B4-BE49-F238E27FC236}">
                  <a16:creationId xmlns:a16="http://schemas.microsoft.com/office/drawing/2014/main" id="{AA5F1BB5-09C7-6793-1AA7-AD587A199260}"/>
                </a:ext>
              </a:extLst>
            </p:cNvPr>
            <p:cNvSpPr/>
            <p:nvPr/>
          </p:nvSpPr>
          <p:spPr bwMode="auto">
            <a:xfrm>
              <a:off x="4989972" y="4712507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0" name="任意多边形 12">
              <a:extLst>
                <a:ext uri="{FF2B5EF4-FFF2-40B4-BE49-F238E27FC236}">
                  <a16:creationId xmlns:a16="http://schemas.microsoft.com/office/drawing/2014/main" id="{3EBF619D-91B5-15B2-378C-EFEFD54000A6}"/>
                </a:ext>
              </a:extLst>
            </p:cNvPr>
            <p:cNvSpPr/>
            <p:nvPr/>
          </p:nvSpPr>
          <p:spPr bwMode="auto">
            <a:xfrm>
              <a:off x="4992544" y="4712507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1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1" name="任意多边形 13">
              <a:extLst>
                <a:ext uri="{FF2B5EF4-FFF2-40B4-BE49-F238E27FC236}">
                  <a16:creationId xmlns:a16="http://schemas.microsoft.com/office/drawing/2014/main" id="{943F9771-3E5E-EDE7-2389-DF31DC24BFAC}"/>
                </a:ext>
              </a:extLst>
            </p:cNvPr>
            <p:cNvSpPr/>
            <p:nvPr/>
          </p:nvSpPr>
          <p:spPr bwMode="auto">
            <a:xfrm>
              <a:off x="5087714" y="4712507"/>
              <a:ext cx="11575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2" name="任意多边形 14">
              <a:extLst>
                <a:ext uri="{FF2B5EF4-FFF2-40B4-BE49-F238E27FC236}">
                  <a16:creationId xmlns:a16="http://schemas.microsoft.com/office/drawing/2014/main" id="{FC39504C-2E38-FA42-F01F-53342AFE8D58}"/>
                </a:ext>
              </a:extLst>
            </p:cNvPr>
            <p:cNvSpPr/>
            <p:nvPr/>
          </p:nvSpPr>
          <p:spPr bwMode="auto">
            <a:xfrm>
              <a:off x="5090286" y="4712507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0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3" name="任意多边形 15">
              <a:extLst>
                <a:ext uri="{FF2B5EF4-FFF2-40B4-BE49-F238E27FC236}">
                  <a16:creationId xmlns:a16="http://schemas.microsoft.com/office/drawing/2014/main" id="{B1D2D60D-CBF5-7020-57F4-2D9ABD3D5D0A}"/>
                </a:ext>
              </a:extLst>
            </p:cNvPr>
            <p:cNvSpPr/>
            <p:nvPr/>
          </p:nvSpPr>
          <p:spPr bwMode="auto">
            <a:xfrm>
              <a:off x="5184170" y="4712507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4" name="任意多边形 16">
              <a:extLst>
                <a:ext uri="{FF2B5EF4-FFF2-40B4-BE49-F238E27FC236}">
                  <a16:creationId xmlns:a16="http://schemas.microsoft.com/office/drawing/2014/main" id="{E0014EC4-51FE-ABCC-2073-888853465C4F}"/>
                </a:ext>
              </a:extLst>
            </p:cNvPr>
            <p:cNvSpPr/>
            <p:nvPr/>
          </p:nvSpPr>
          <p:spPr bwMode="auto">
            <a:xfrm>
              <a:off x="5188028" y="4712507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5" name="任意多边形 17">
              <a:extLst>
                <a:ext uri="{FF2B5EF4-FFF2-40B4-BE49-F238E27FC236}">
                  <a16:creationId xmlns:a16="http://schemas.microsoft.com/office/drawing/2014/main" id="{37500F50-9B0B-4F52-04BA-F790DB36ABB7}"/>
                </a:ext>
              </a:extLst>
            </p:cNvPr>
            <p:cNvSpPr/>
            <p:nvPr/>
          </p:nvSpPr>
          <p:spPr bwMode="auto">
            <a:xfrm>
              <a:off x="5281912" y="4712507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0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6" name="任意多边形 18">
              <a:extLst>
                <a:ext uri="{FF2B5EF4-FFF2-40B4-BE49-F238E27FC236}">
                  <a16:creationId xmlns:a16="http://schemas.microsoft.com/office/drawing/2014/main" id="{82B672F0-2FBF-233E-7AF4-88E090892932}"/>
                </a:ext>
              </a:extLst>
            </p:cNvPr>
            <p:cNvSpPr/>
            <p:nvPr/>
          </p:nvSpPr>
          <p:spPr bwMode="auto">
            <a:xfrm>
              <a:off x="5284485" y="4712507"/>
              <a:ext cx="10289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0" y="48"/>
                    <a:pt x="0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7" name="任意多边形 19">
              <a:extLst>
                <a:ext uri="{FF2B5EF4-FFF2-40B4-BE49-F238E27FC236}">
                  <a16:creationId xmlns:a16="http://schemas.microsoft.com/office/drawing/2014/main" id="{E1A6866B-D1E6-7A34-53F1-C7D4ACE39D27}"/>
                </a:ext>
              </a:extLst>
            </p:cNvPr>
            <p:cNvSpPr/>
            <p:nvPr/>
          </p:nvSpPr>
          <p:spPr bwMode="auto">
            <a:xfrm>
              <a:off x="5375796" y="4712507"/>
              <a:ext cx="12861" cy="149185"/>
            </a:xfrm>
            <a:custGeom>
              <a:avLst/>
              <a:gdLst>
                <a:gd name="T0" fmla="*/ 2 w 4"/>
                <a:gd name="T1" fmla="*/ 49 h 49"/>
                <a:gd name="T2" fmla="*/ 0 w 4"/>
                <a:gd name="T3" fmla="*/ 47 h 49"/>
                <a:gd name="T4" fmla="*/ 0 w 4"/>
                <a:gd name="T5" fmla="*/ 2 h 49"/>
                <a:gd name="T6" fmla="*/ 2 w 4"/>
                <a:gd name="T7" fmla="*/ 0 h 49"/>
                <a:gd name="T8" fmla="*/ 4 w 4"/>
                <a:gd name="T9" fmla="*/ 2 h 49"/>
                <a:gd name="T10" fmla="*/ 4 w 4"/>
                <a:gd name="T11" fmla="*/ 47 h 49"/>
                <a:gd name="T12" fmla="*/ 2 w 4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9">
                  <a:moveTo>
                    <a:pt x="2" y="49"/>
                  </a:moveTo>
                  <a:cubicBezTo>
                    <a:pt x="1" y="49"/>
                    <a:pt x="0" y="48"/>
                    <a:pt x="0" y="4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8"/>
                    <a:pt x="3" y="49"/>
                    <a:pt x="2" y="49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8" name="任意多边形 20">
              <a:extLst>
                <a:ext uri="{FF2B5EF4-FFF2-40B4-BE49-F238E27FC236}">
                  <a16:creationId xmlns:a16="http://schemas.microsoft.com/office/drawing/2014/main" id="{18238FA3-B649-BE4E-CDA8-78F4B61A19B2}"/>
                </a:ext>
              </a:extLst>
            </p:cNvPr>
            <p:cNvSpPr/>
            <p:nvPr/>
          </p:nvSpPr>
          <p:spPr bwMode="auto">
            <a:xfrm>
              <a:off x="5379654" y="4712507"/>
              <a:ext cx="9003" cy="149185"/>
            </a:xfrm>
            <a:custGeom>
              <a:avLst/>
              <a:gdLst>
                <a:gd name="T0" fmla="*/ 1 w 3"/>
                <a:gd name="T1" fmla="*/ 0 h 49"/>
                <a:gd name="T2" fmla="*/ 0 w 3"/>
                <a:gd name="T3" fmla="*/ 1 h 49"/>
                <a:gd name="T4" fmla="*/ 1 w 3"/>
                <a:gd name="T5" fmla="*/ 2 h 49"/>
                <a:gd name="T6" fmla="*/ 1 w 3"/>
                <a:gd name="T7" fmla="*/ 47 h 49"/>
                <a:gd name="T8" fmla="*/ 0 w 3"/>
                <a:gd name="T9" fmla="*/ 48 h 49"/>
                <a:gd name="T10" fmla="*/ 1 w 3"/>
                <a:gd name="T11" fmla="*/ 49 h 49"/>
                <a:gd name="T12" fmla="*/ 3 w 3"/>
                <a:gd name="T13" fmla="*/ 47 h 49"/>
                <a:gd name="T14" fmla="*/ 3 w 3"/>
                <a:gd name="T15" fmla="*/ 2 h 49"/>
                <a:gd name="T16" fmla="*/ 1 w 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9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  <a:cubicBezTo>
                    <a:pt x="1" y="48"/>
                    <a:pt x="1" y="49"/>
                    <a:pt x="1" y="49"/>
                  </a:cubicBezTo>
                  <a:cubicBezTo>
                    <a:pt x="2" y="49"/>
                    <a:pt x="3" y="48"/>
                    <a:pt x="3" y="47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9" name="任意多边形 21">
              <a:extLst>
                <a:ext uri="{FF2B5EF4-FFF2-40B4-BE49-F238E27FC236}">
                  <a16:creationId xmlns:a16="http://schemas.microsoft.com/office/drawing/2014/main" id="{0A8CABC1-FC0A-3B11-58F8-61DCE337FCCD}"/>
                </a:ext>
              </a:extLst>
            </p:cNvPr>
            <p:cNvSpPr/>
            <p:nvPr/>
          </p:nvSpPr>
          <p:spPr bwMode="auto">
            <a:xfrm>
              <a:off x="4557850" y="4533741"/>
              <a:ext cx="821804" cy="167190"/>
            </a:xfrm>
            <a:custGeom>
              <a:avLst/>
              <a:gdLst>
                <a:gd name="T0" fmla="*/ 259 w 270"/>
                <a:gd name="T1" fmla="*/ 55 h 55"/>
                <a:gd name="T2" fmla="*/ 11 w 270"/>
                <a:gd name="T3" fmla="*/ 55 h 55"/>
                <a:gd name="T4" fmla="*/ 0 w 270"/>
                <a:gd name="T5" fmla="*/ 44 h 55"/>
                <a:gd name="T6" fmla="*/ 0 w 270"/>
                <a:gd name="T7" fmla="*/ 11 h 55"/>
                <a:gd name="T8" fmla="*/ 11 w 270"/>
                <a:gd name="T9" fmla="*/ 0 h 55"/>
                <a:gd name="T10" fmla="*/ 259 w 270"/>
                <a:gd name="T11" fmla="*/ 0 h 55"/>
                <a:gd name="T12" fmla="*/ 270 w 270"/>
                <a:gd name="T13" fmla="*/ 11 h 55"/>
                <a:gd name="T14" fmla="*/ 270 w 270"/>
                <a:gd name="T15" fmla="*/ 44 h 55"/>
                <a:gd name="T16" fmla="*/ 259 w 270"/>
                <a:gd name="T1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" h="55">
                  <a:moveTo>
                    <a:pt x="259" y="55"/>
                  </a:moveTo>
                  <a:cubicBezTo>
                    <a:pt x="11" y="55"/>
                    <a:pt x="11" y="55"/>
                    <a:pt x="11" y="55"/>
                  </a:cubicBezTo>
                  <a:cubicBezTo>
                    <a:pt x="4" y="55"/>
                    <a:pt x="0" y="50"/>
                    <a:pt x="0" y="4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4" y="0"/>
                    <a:pt x="11" y="0"/>
                  </a:cubicBezTo>
                  <a:cubicBezTo>
                    <a:pt x="259" y="0"/>
                    <a:pt x="259" y="0"/>
                    <a:pt x="259" y="0"/>
                  </a:cubicBezTo>
                  <a:cubicBezTo>
                    <a:pt x="266" y="0"/>
                    <a:pt x="270" y="5"/>
                    <a:pt x="270" y="11"/>
                  </a:cubicBezTo>
                  <a:cubicBezTo>
                    <a:pt x="270" y="44"/>
                    <a:pt x="270" y="44"/>
                    <a:pt x="270" y="44"/>
                  </a:cubicBezTo>
                  <a:cubicBezTo>
                    <a:pt x="270" y="50"/>
                    <a:pt x="266" y="55"/>
                    <a:pt x="259" y="55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0" name="任意多边形 22">
              <a:extLst>
                <a:ext uri="{FF2B5EF4-FFF2-40B4-BE49-F238E27FC236}">
                  <a16:creationId xmlns:a16="http://schemas.microsoft.com/office/drawing/2014/main" id="{C3D42143-1982-D314-6AFD-9CEB1F0677E5}"/>
                </a:ext>
              </a:extLst>
            </p:cNvPr>
            <p:cNvSpPr/>
            <p:nvPr/>
          </p:nvSpPr>
          <p:spPr bwMode="auto">
            <a:xfrm>
              <a:off x="4575855" y="4554319"/>
              <a:ext cx="785794" cy="124750"/>
            </a:xfrm>
            <a:custGeom>
              <a:avLst/>
              <a:gdLst>
                <a:gd name="T0" fmla="*/ 21 w 258"/>
                <a:gd name="T1" fmla="*/ 41 h 41"/>
                <a:gd name="T2" fmla="*/ 0 w 258"/>
                <a:gd name="T3" fmla="*/ 20 h 41"/>
                <a:gd name="T4" fmla="*/ 21 w 258"/>
                <a:gd name="T5" fmla="*/ 0 h 41"/>
                <a:gd name="T6" fmla="*/ 237 w 258"/>
                <a:gd name="T7" fmla="*/ 0 h 41"/>
                <a:gd name="T8" fmla="*/ 258 w 258"/>
                <a:gd name="T9" fmla="*/ 20 h 41"/>
                <a:gd name="T10" fmla="*/ 237 w 258"/>
                <a:gd name="T11" fmla="*/ 41 h 41"/>
                <a:gd name="T12" fmla="*/ 21 w 258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41">
                  <a:moveTo>
                    <a:pt x="21" y="41"/>
                  </a:moveTo>
                  <a:cubicBezTo>
                    <a:pt x="9" y="41"/>
                    <a:pt x="0" y="32"/>
                    <a:pt x="0" y="20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49" y="0"/>
                    <a:pt x="258" y="9"/>
                    <a:pt x="258" y="20"/>
                  </a:cubicBezTo>
                  <a:cubicBezTo>
                    <a:pt x="258" y="32"/>
                    <a:pt x="249" y="41"/>
                    <a:pt x="237" y="41"/>
                  </a:cubicBezTo>
                  <a:cubicBezTo>
                    <a:pt x="21" y="41"/>
                    <a:pt x="21" y="41"/>
                    <a:pt x="21" y="41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1" name="矩形 1470">
              <a:extLst>
                <a:ext uri="{FF2B5EF4-FFF2-40B4-BE49-F238E27FC236}">
                  <a16:creationId xmlns:a16="http://schemas.microsoft.com/office/drawing/2014/main" id="{E993C0A7-CC24-F55F-BC59-925D6520D6E5}"/>
                </a:ext>
              </a:extLst>
            </p:cNvPr>
            <p:cNvSpPr/>
            <p:nvPr/>
          </p:nvSpPr>
          <p:spPr bwMode="auto">
            <a:xfrm>
              <a:off x="4624726" y="4558177"/>
              <a:ext cx="688052" cy="96456"/>
            </a:xfrm>
            <a:prstGeom prst="rect">
              <a:avLst/>
            </a:prstGeom>
            <a:solidFill>
              <a:srgbClr val="FDD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2" name="任意多边形 24">
              <a:extLst>
                <a:ext uri="{FF2B5EF4-FFF2-40B4-BE49-F238E27FC236}">
                  <a16:creationId xmlns:a16="http://schemas.microsoft.com/office/drawing/2014/main" id="{84C0E19A-69B2-2B27-10AF-C9BA518E0FB4}"/>
                </a:ext>
              </a:extLst>
            </p:cNvPr>
            <p:cNvSpPr/>
            <p:nvPr/>
          </p:nvSpPr>
          <p:spPr bwMode="auto">
            <a:xfrm>
              <a:off x="4557850" y="4654633"/>
              <a:ext cx="821804" cy="46299"/>
            </a:xfrm>
            <a:custGeom>
              <a:avLst/>
              <a:gdLst>
                <a:gd name="T0" fmla="*/ 259 w 270"/>
                <a:gd name="T1" fmla="*/ 11 h 15"/>
                <a:gd name="T2" fmla="*/ 11 w 270"/>
                <a:gd name="T3" fmla="*/ 11 h 15"/>
                <a:gd name="T4" fmla="*/ 0 w 270"/>
                <a:gd name="T5" fmla="*/ 0 h 15"/>
                <a:gd name="T6" fmla="*/ 0 w 270"/>
                <a:gd name="T7" fmla="*/ 4 h 15"/>
                <a:gd name="T8" fmla="*/ 11 w 270"/>
                <a:gd name="T9" fmla="*/ 15 h 15"/>
                <a:gd name="T10" fmla="*/ 259 w 270"/>
                <a:gd name="T11" fmla="*/ 15 h 15"/>
                <a:gd name="T12" fmla="*/ 270 w 270"/>
                <a:gd name="T13" fmla="*/ 4 h 15"/>
                <a:gd name="T14" fmla="*/ 270 w 270"/>
                <a:gd name="T15" fmla="*/ 0 h 15"/>
                <a:gd name="T16" fmla="*/ 259 w 270"/>
                <a:gd name="T17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" h="15">
                  <a:moveTo>
                    <a:pt x="259" y="11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4" y="11"/>
                    <a:pt x="0" y="6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0"/>
                    <a:pt x="4" y="15"/>
                    <a:pt x="11" y="15"/>
                  </a:cubicBezTo>
                  <a:cubicBezTo>
                    <a:pt x="259" y="15"/>
                    <a:pt x="259" y="15"/>
                    <a:pt x="259" y="15"/>
                  </a:cubicBezTo>
                  <a:cubicBezTo>
                    <a:pt x="266" y="15"/>
                    <a:pt x="270" y="10"/>
                    <a:pt x="270" y="4"/>
                  </a:cubicBezTo>
                  <a:cubicBezTo>
                    <a:pt x="270" y="0"/>
                    <a:pt x="270" y="0"/>
                    <a:pt x="270" y="0"/>
                  </a:cubicBezTo>
                  <a:cubicBezTo>
                    <a:pt x="270" y="6"/>
                    <a:pt x="266" y="11"/>
                    <a:pt x="259" y="11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3" name="任意多边形 25">
              <a:extLst>
                <a:ext uri="{FF2B5EF4-FFF2-40B4-BE49-F238E27FC236}">
                  <a16:creationId xmlns:a16="http://schemas.microsoft.com/office/drawing/2014/main" id="{A5FF2CEF-400E-AC41-9593-60C5822EA4AF}"/>
                </a:ext>
              </a:extLst>
            </p:cNvPr>
            <p:cNvSpPr/>
            <p:nvPr/>
          </p:nvSpPr>
          <p:spPr bwMode="auto">
            <a:xfrm>
              <a:off x="4557850" y="4533741"/>
              <a:ext cx="821804" cy="45013"/>
            </a:xfrm>
            <a:custGeom>
              <a:avLst/>
              <a:gdLst>
                <a:gd name="T0" fmla="*/ 259 w 270"/>
                <a:gd name="T1" fmla="*/ 0 h 15"/>
                <a:gd name="T2" fmla="*/ 11 w 270"/>
                <a:gd name="T3" fmla="*/ 0 h 15"/>
                <a:gd name="T4" fmla="*/ 0 w 270"/>
                <a:gd name="T5" fmla="*/ 11 h 15"/>
                <a:gd name="T6" fmla="*/ 0 w 270"/>
                <a:gd name="T7" fmla="*/ 15 h 15"/>
                <a:gd name="T8" fmla="*/ 11 w 270"/>
                <a:gd name="T9" fmla="*/ 4 h 15"/>
                <a:gd name="T10" fmla="*/ 259 w 270"/>
                <a:gd name="T11" fmla="*/ 4 h 15"/>
                <a:gd name="T12" fmla="*/ 270 w 270"/>
                <a:gd name="T13" fmla="*/ 15 h 15"/>
                <a:gd name="T14" fmla="*/ 270 w 270"/>
                <a:gd name="T15" fmla="*/ 11 h 15"/>
                <a:gd name="T16" fmla="*/ 259 w 27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" h="15">
                  <a:moveTo>
                    <a:pt x="259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9"/>
                    <a:pt x="4" y="4"/>
                    <a:pt x="11" y="4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66" y="4"/>
                    <a:pt x="270" y="9"/>
                    <a:pt x="270" y="15"/>
                  </a:cubicBezTo>
                  <a:cubicBezTo>
                    <a:pt x="270" y="11"/>
                    <a:pt x="270" y="11"/>
                    <a:pt x="270" y="11"/>
                  </a:cubicBezTo>
                  <a:cubicBezTo>
                    <a:pt x="270" y="5"/>
                    <a:pt x="266" y="0"/>
                    <a:pt x="259" y="0"/>
                  </a:cubicBezTo>
                  <a:close/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4" name="任意多边形 26">
              <a:extLst>
                <a:ext uri="{FF2B5EF4-FFF2-40B4-BE49-F238E27FC236}">
                  <a16:creationId xmlns:a16="http://schemas.microsoft.com/office/drawing/2014/main" id="{E11CB552-8136-8933-4EB5-DBFFA6E3F815}"/>
                </a:ext>
              </a:extLst>
            </p:cNvPr>
            <p:cNvSpPr/>
            <p:nvPr/>
          </p:nvSpPr>
          <p:spPr bwMode="auto">
            <a:xfrm>
              <a:off x="4624726" y="4547889"/>
              <a:ext cx="11575" cy="146613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5" name="任意多边形 27">
              <a:extLst>
                <a:ext uri="{FF2B5EF4-FFF2-40B4-BE49-F238E27FC236}">
                  <a16:creationId xmlns:a16="http://schemas.microsoft.com/office/drawing/2014/main" id="{F05D8231-192F-0927-397C-8F577352AD29}"/>
                </a:ext>
              </a:extLst>
            </p:cNvPr>
            <p:cNvSpPr/>
            <p:nvPr/>
          </p:nvSpPr>
          <p:spPr bwMode="auto">
            <a:xfrm>
              <a:off x="4627298" y="4547889"/>
              <a:ext cx="9003" cy="146613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6" name="任意多边形 28">
              <a:extLst>
                <a:ext uri="{FF2B5EF4-FFF2-40B4-BE49-F238E27FC236}">
                  <a16:creationId xmlns:a16="http://schemas.microsoft.com/office/drawing/2014/main" id="{84084647-B320-151F-E31E-BDF01C73BB72}"/>
                </a:ext>
              </a:extLst>
            </p:cNvPr>
            <p:cNvSpPr/>
            <p:nvPr/>
          </p:nvSpPr>
          <p:spPr bwMode="auto">
            <a:xfrm>
              <a:off x="4722468" y="4547889"/>
              <a:ext cx="11575" cy="146613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0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7" name="任意多边形 29">
              <a:extLst>
                <a:ext uri="{FF2B5EF4-FFF2-40B4-BE49-F238E27FC236}">
                  <a16:creationId xmlns:a16="http://schemas.microsoft.com/office/drawing/2014/main" id="{69B3B446-701F-119E-B59C-F2F2CC36F361}"/>
                </a:ext>
              </a:extLst>
            </p:cNvPr>
            <p:cNvSpPr/>
            <p:nvPr/>
          </p:nvSpPr>
          <p:spPr bwMode="auto">
            <a:xfrm>
              <a:off x="4725040" y="4547889"/>
              <a:ext cx="9003" cy="146613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8" name="任意多边形 30">
              <a:extLst>
                <a:ext uri="{FF2B5EF4-FFF2-40B4-BE49-F238E27FC236}">
                  <a16:creationId xmlns:a16="http://schemas.microsoft.com/office/drawing/2014/main" id="{50851465-14F7-2F4F-BF63-5FA7CCA77431}"/>
                </a:ext>
              </a:extLst>
            </p:cNvPr>
            <p:cNvSpPr/>
            <p:nvPr/>
          </p:nvSpPr>
          <p:spPr bwMode="auto">
            <a:xfrm>
              <a:off x="4816352" y="4547889"/>
              <a:ext cx="12861" cy="146613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9" name="任意多边形 31">
              <a:extLst>
                <a:ext uri="{FF2B5EF4-FFF2-40B4-BE49-F238E27FC236}">
                  <a16:creationId xmlns:a16="http://schemas.microsoft.com/office/drawing/2014/main" id="{6EBC933F-8722-2F8F-935A-1F619754FFC4}"/>
                </a:ext>
              </a:extLst>
            </p:cNvPr>
            <p:cNvSpPr/>
            <p:nvPr/>
          </p:nvSpPr>
          <p:spPr bwMode="auto">
            <a:xfrm>
              <a:off x="4818924" y="4547889"/>
              <a:ext cx="10289" cy="146613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0" name="任意多边形 32">
              <a:extLst>
                <a:ext uri="{FF2B5EF4-FFF2-40B4-BE49-F238E27FC236}">
                  <a16:creationId xmlns:a16="http://schemas.microsoft.com/office/drawing/2014/main" id="{5CDA2E69-6510-FE04-A39B-BAFD41F67A89}"/>
                </a:ext>
              </a:extLst>
            </p:cNvPr>
            <p:cNvSpPr/>
            <p:nvPr/>
          </p:nvSpPr>
          <p:spPr bwMode="auto">
            <a:xfrm>
              <a:off x="4914094" y="4547889"/>
              <a:ext cx="11575" cy="146613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1" name="任意多边形 33">
              <a:extLst>
                <a:ext uri="{FF2B5EF4-FFF2-40B4-BE49-F238E27FC236}">
                  <a16:creationId xmlns:a16="http://schemas.microsoft.com/office/drawing/2014/main" id="{EE0182FD-9876-FB0F-62D4-3FC1E149453D}"/>
                </a:ext>
              </a:extLst>
            </p:cNvPr>
            <p:cNvSpPr/>
            <p:nvPr/>
          </p:nvSpPr>
          <p:spPr bwMode="auto">
            <a:xfrm>
              <a:off x="4916666" y="4547889"/>
              <a:ext cx="9003" cy="146613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2" name="任意多边形 34">
              <a:extLst>
                <a:ext uri="{FF2B5EF4-FFF2-40B4-BE49-F238E27FC236}">
                  <a16:creationId xmlns:a16="http://schemas.microsoft.com/office/drawing/2014/main" id="{50552B7C-6DA1-2239-DB6A-A46DEF0D38AA}"/>
                </a:ext>
              </a:extLst>
            </p:cNvPr>
            <p:cNvSpPr/>
            <p:nvPr/>
          </p:nvSpPr>
          <p:spPr bwMode="auto">
            <a:xfrm>
              <a:off x="5011836" y="4547889"/>
              <a:ext cx="11575" cy="146613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3" name="任意多边形 35">
              <a:extLst>
                <a:ext uri="{FF2B5EF4-FFF2-40B4-BE49-F238E27FC236}">
                  <a16:creationId xmlns:a16="http://schemas.microsoft.com/office/drawing/2014/main" id="{C7072F23-F383-97AE-9EB8-ED94198E485C}"/>
                </a:ext>
              </a:extLst>
            </p:cNvPr>
            <p:cNvSpPr/>
            <p:nvPr/>
          </p:nvSpPr>
          <p:spPr bwMode="auto">
            <a:xfrm>
              <a:off x="5014408" y="4547889"/>
              <a:ext cx="9003" cy="146613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4" name="任意多边形 36">
              <a:extLst>
                <a:ext uri="{FF2B5EF4-FFF2-40B4-BE49-F238E27FC236}">
                  <a16:creationId xmlns:a16="http://schemas.microsoft.com/office/drawing/2014/main" id="{C0BCE828-A5F1-1853-6C16-DCE3F5F9E3CC}"/>
                </a:ext>
              </a:extLst>
            </p:cNvPr>
            <p:cNvSpPr/>
            <p:nvPr/>
          </p:nvSpPr>
          <p:spPr bwMode="auto">
            <a:xfrm>
              <a:off x="5108291" y="4547889"/>
              <a:ext cx="12861" cy="146613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5" name="任意多边形 37">
              <a:extLst>
                <a:ext uri="{FF2B5EF4-FFF2-40B4-BE49-F238E27FC236}">
                  <a16:creationId xmlns:a16="http://schemas.microsoft.com/office/drawing/2014/main" id="{6BDC9B86-5FE0-FCF2-7C87-6F2C67269535}"/>
                </a:ext>
              </a:extLst>
            </p:cNvPr>
            <p:cNvSpPr/>
            <p:nvPr/>
          </p:nvSpPr>
          <p:spPr bwMode="auto">
            <a:xfrm>
              <a:off x="5112150" y="4547889"/>
              <a:ext cx="9003" cy="146613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6" name="任意多边形 38">
              <a:extLst>
                <a:ext uri="{FF2B5EF4-FFF2-40B4-BE49-F238E27FC236}">
                  <a16:creationId xmlns:a16="http://schemas.microsoft.com/office/drawing/2014/main" id="{136D1A9C-98AB-D185-FCDB-EDA794298FF4}"/>
                </a:ext>
              </a:extLst>
            </p:cNvPr>
            <p:cNvSpPr/>
            <p:nvPr/>
          </p:nvSpPr>
          <p:spPr bwMode="auto">
            <a:xfrm>
              <a:off x="5203461" y="4547889"/>
              <a:ext cx="11575" cy="146613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4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7" name="任意多边形 39">
              <a:extLst>
                <a:ext uri="{FF2B5EF4-FFF2-40B4-BE49-F238E27FC236}">
                  <a16:creationId xmlns:a16="http://schemas.microsoft.com/office/drawing/2014/main" id="{D8A19CA9-392C-BDB7-FE6B-87821FC796AC}"/>
                </a:ext>
              </a:extLst>
            </p:cNvPr>
            <p:cNvSpPr/>
            <p:nvPr/>
          </p:nvSpPr>
          <p:spPr bwMode="auto">
            <a:xfrm>
              <a:off x="5206033" y="4547889"/>
              <a:ext cx="9003" cy="146613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3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8" name="任意多边形 40">
              <a:extLst>
                <a:ext uri="{FF2B5EF4-FFF2-40B4-BE49-F238E27FC236}">
                  <a16:creationId xmlns:a16="http://schemas.microsoft.com/office/drawing/2014/main" id="{B1CD3A9C-4CD3-D10A-808E-FDC259892F4C}"/>
                </a:ext>
              </a:extLst>
            </p:cNvPr>
            <p:cNvSpPr/>
            <p:nvPr/>
          </p:nvSpPr>
          <p:spPr bwMode="auto">
            <a:xfrm>
              <a:off x="5299917" y="4547889"/>
              <a:ext cx="12861" cy="146613"/>
            </a:xfrm>
            <a:custGeom>
              <a:avLst/>
              <a:gdLst>
                <a:gd name="T0" fmla="*/ 2 w 4"/>
                <a:gd name="T1" fmla="*/ 48 h 48"/>
                <a:gd name="T2" fmla="*/ 0 w 4"/>
                <a:gd name="T3" fmla="*/ 46 h 48"/>
                <a:gd name="T4" fmla="*/ 0 w 4"/>
                <a:gd name="T5" fmla="*/ 2 h 48"/>
                <a:gd name="T6" fmla="*/ 2 w 4"/>
                <a:gd name="T7" fmla="*/ 0 h 48"/>
                <a:gd name="T8" fmla="*/ 4 w 4"/>
                <a:gd name="T9" fmla="*/ 2 h 48"/>
                <a:gd name="T10" fmla="*/ 4 w 4"/>
                <a:gd name="T11" fmla="*/ 46 h 48"/>
                <a:gd name="T12" fmla="*/ 2 w 4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8">
                  <a:moveTo>
                    <a:pt x="2" y="48"/>
                  </a:moveTo>
                  <a:cubicBezTo>
                    <a:pt x="1" y="48"/>
                    <a:pt x="0" y="47"/>
                    <a:pt x="0" y="4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7"/>
                    <a:pt x="3" y="48"/>
                    <a:pt x="2" y="48"/>
                  </a:cubicBezTo>
                  <a:close/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9" name="任意多边形 41">
              <a:extLst>
                <a:ext uri="{FF2B5EF4-FFF2-40B4-BE49-F238E27FC236}">
                  <a16:creationId xmlns:a16="http://schemas.microsoft.com/office/drawing/2014/main" id="{E73E6607-96D8-A53A-4799-038BD61D3C61}"/>
                </a:ext>
              </a:extLst>
            </p:cNvPr>
            <p:cNvSpPr/>
            <p:nvPr/>
          </p:nvSpPr>
          <p:spPr bwMode="auto">
            <a:xfrm>
              <a:off x="5303775" y="4547889"/>
              <a:ext cx="9003" cy="146613"/>
            </a:xfrm>
            <a:custGeom>
              <a:avLst/>
              <a:gdLst>
                <a:gd name="T0" fmla="*/ 1 w 3"/>
                <a:gd name="T1" fmla="*/ 0 h 48"/>
                <a:gd name="T2" fmla="*/ 0 w 3"/>
                <a:gd name="T3" fmla="*/ 0 h 48"/>
                <a:gd name="T4" fmla="*/ 1 w 3"/>
                <a:gd name="T5" fmla="*/ 2 h 48"/>
                <a:gd name="T6" fmla="*/ 1 w 3"/>
                <a:gd name="T7" fmla="*/ 46 h 48"/>
                <a:gd name="T8" fmla="*/ 0 w 3"/>
                <a:gd name="T9" fmla="*/ 48 h 48"/>
                <a:gd name="T10" fmla="*/ 1 w 3"/>
                <a:gd name="T11" fmla="*/ 48 h 48"/>
                <a:gd name="T12" fmla="*/ 3 w 3"/>
                <a:gd name="T13" fmla="*/ 46 h 48"/>
                <a:gd name="T14" fmla="*/ 3 w 3"/>
                <a:gd name="T15" fmla="*/ 2 h 48"/>
                <a:gd name="T16" fmla="*/ 1 w 3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8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A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90" name="椭圆 42">
              <a:extLst>
                <a:ext uri="{FF2B5EF4-FFF2-40B4-BE49-F238E27FC236}">
                  <a16:creationId xmlns:a16="http://schemas.microsoft.com/office/drawing/2014/main" id="{5D423AB3-9FF6-5801-D91B-69CF53A5F358}"/>
                </a:ext>
              </a:extLst>
            </p:cNvPr>
            <p:cNvSpPr/>
            <p:nvPr/>
          </p:nvSpPr>
          <p:spPr bwMode="auto">
            <a:xfrm>
              <a:off x="4602863" y="3814824"/>
              <a:ext cx="730493" cy="730493"/>
            </a:xfrm>
            <a:prstGeom prst="ellipse">
              <a:avLst/>
            </a:pr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91" name="椭圆 43">
              <a:extLst>
                <a:ext uri="{FF2B5EF4-FFF2-40B4-BE49-F238E27FC236}">
                  <a16:creationId xmlns:a16="http://schemas.microsoft.com/office/drawing/2014/main" id="{C6F71789-C929-0737-C426-70F6FE00517B}"/>
                </a:ext>
              </a:extLst>
            </p:cNvPr>
            <p:cNvSpPr/>
            <p:nvPr/>
          </p:nvSpPr>
          <p:spPr bwMode="auto">
            <a:xfrm>
              <a:off x="4618296" y="3830257"/>
              <a:ext cx="699627" cy="699627"/>
            </a:xfrm>
            <a:prstGeom prst="ellipse">
              <a:avLst/>
            </a:pr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92" name="椭圆 44">
              <a:extLst>
                <a:ext uri="{FF2B5EF4-FFF2-40B4-BE49-F238E27FC236}">
                  <a16:creationId xmlns:a16="http://schemas.microsoft.com/office/drawing/2014/main" id="{CE98DD19-6B51-B784-9650-3D16D633E2EB}"/>
                </a:ext>
              </a:extLst>
            </p:cNvPr>
            <p:cNvSpPr/>
            <p:nvPr/>
          </p:nvSpPr>
          <p:spPr bwMode="auto">
            <a:xfrm>
              <a:off x="4709607" y="3921568"/>
              <a:ext cx="518290" cy="517004"/>
            </a:xfrm>
            <a:prstGeom prst="ellipse">
              <a:avLst/>
            </a:pr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93" name="任意多边形 325">
              <a:extLst>
                <a:ext uri="{FF2B5EF4-FFF2-40B4-BE49-F238E27FC236}">
                  <a16:creationId xmlns:a16="http://schemas.microsoft.com/office/drawing/2014/main" id="{10115518-15C1-D75C-FF04-034BDB8D9D93}"/>
                </a:ext>
              </a:extLst>
            </p:cNvPr>
            <p:cNvSpPr/>
            <p:nvPr/>
          </p:nvSpPr>
          <p:spPr bwMode="auto">
            <a:xfrm>
              <a:off x="4655591" y="3866267"/>
              <a:ext cx="623748" cy="634038"/>
            </a:xfrm>
            <a:custGeom>
              <a:avLst/>
              <a:gdLst>
                <a:gd name="connsiteX0" fmla="*/ 378620 w 769938"/>
                <a:gd name="connsiteY0" fmla="*/ 747713 h 790577"/>
                <a:gd name="connsiteX1" fmla="*/ 378620 w 769938"/>
                <a:gd name="connsiteY1" fmla="*/ 747713 h 790577"/>
                <a:gd name="connsiteX2" fmla="*/ 391530 w 769938"/>
                <a:gd name="connsiteY2" fmla="*/ 753990 h 790577"/>
                <a:gd name="connsiteX3" fmla="*/ 391627 w 769938"/>
                <a:gd name="connsiteY3" fmla="*/ 754265 h 790577"/>
                <a:gd name="connsiteX4" fmla="*/ 391856 w 769938"/>
                <a:gd name="connsiteY4" fmla="*/ 754381 h 790577"/>
                <a:gd name="connsiteX5" fmla="*/ 396876 w 769938"/>
                <a:gd name="connsiteY5" fmla="*/ 766763 h 790577"/>
                <a:gd name="connsiteX6" fmla="*/ 396450 w 769938"/>
                <a:gd name="connsiteY6" fmla="*/ 767935 h 790577"/>
                <a:gd name="connsiteX7" fmla="*/ 396877 w 769938"/>
                <a:gd name="connsiteY7" fmla="*/ 769145 h 790577"/>
                <a:gd name="connsiteX8" fmla="*/ 378620 w 769938"/>
                <a:gd name="connsiteY8" fmla="*/ 790577 h 790577"/>
                <a:gd name="connsiteX9" fmla="*/ 360363 w 769938"/>
                <a:gd name="connsiteY9" fmla="*/ 769145 h 790577"/>
                <a:gd name="connsiteX10" fmla="*/ 360790 w 769938"/>
                <a:gd name="connsiteY10" fmla="*/ 767937 h 790577"/>
                <a:gd name="connsiteX11" fmla="*/ 360363 w 769938"/>
                <a:gd name="connsiteY11" fmla="*/ 766763 h 790577"/>
                <a:gd name="connsiteX12" fmla="*/ 363905 w 769938"/>
                <a:gd name="connsiteY12" fmla="*/ 759109 h 790577"/>
                <a:gd name="connsiteX13" fmla="*/ 365711 w 769938"/>
                <a:gd name="connsiteY13" fmla="*/ 753990 h 790577"/>
                <a:gd name="connsiteX14" fmla="*/ 366436 w 769938"/>
                <a:gd name="connsiteY14" fmla="*/ 753638 h 790577"/>
                <a:gd name="connsiteX15" fmla="*/ 366753 w 769938"/>
                <a:gd name="connsiteY15" fmla="*/ 752952 h 790577"/>
                <a:gd name="connsiteX16" fmla="*/ 378620 w 769938"/>
                <a:gd name="connsiteY16" fmla="*/ 747713 h 790577"/>
                <a:gd name="connsiteX17" fmla="*/ 532668 w 769938"/>
                <a:gd name="connsiteY17" fmla="*/ 714904 h 790577"/>
                <a:gd name="connsiteX18" fmla="*/ 548757 w 769938"/>
                <a:gd name="connsiteY18" fmla="*/ 714904 h 790577"/>
                <a:gd name="connsiteX19" fmla="*/ 549340 w 769938"/>
                <a:gd name="connsiteY19" fmla="*/ 715526 h 790577"/>
                <a:gd name="connsiteX20" fmla="*/ 549961 w 769938"/>
                <a:gd name="connsiteY20" fmla="*/ 715367 h 790577"/>
                <a:gd name="connsiteX21" fmla="*/ 559811 w 769938"/>
                <a:gd name="connsiteY21" fmla="*/ 726017 h 790577"/>
                <a:gd name="connsiteX22" fmla="*/ 560088 w 769938"/>
                <a:gd name="connsiteY22" fmla="*/ 733674 h 790577"/>
                <a:gd name="connsiteX23" fmla="*/ 561060 w 769938"/>
                <a:gd name="connsiteY23" fmla="*/ 741760 h 790577"/>
                <a:gd name="connsiteX24" fmla="*/ 553698 w 769938"/>
                <a:gd name="connsiteY24" fmla="*/ 749684 h 790577"/>
                <a:gd name="connsiteX25" fmla="*/ 552306 w 769938"/>
                <a:gd name="connsiteY25" fmla="*/ 751946 h 790577"/>
                <a:gd name="connsiteX26" fmla="*/ 551596 w 769938"/>
                <a:gd name="connsiteY26" fmla="*/ 751946 h 790577"/>
                <a:gd name="connsiteX27" fmla="*/ 525096 w 769938"/>
                <a:gd name="connsiteY27" fmla="*/ 740834 h 790577"/>
                <a:gd name="connsiteX28" fmla="*/ 532668 w 769938"/>
                <a:gd name="connsiteY28" fmla="*/ 714904 h 790577"/>
                <a:gd name="connsiteX29" fmla="*/ 210543 w 769938"/>
                <a:gd name="connsiteY29" fmla="*/ 707522 h 790577"/>
                <a:gd name="connsiteX30" fmla="*/ 221567 w 769938"/>
                <a:gd name="connsiteY30" fmla="*/ 710066 h 790577"/>
                <a:gd name="connsiteX31" fmla="*/ 224897 w 769938"/>
                <a:gd name="connsiteY31" fmla="*/ 710191 h 790577"/>
                <a:gd name="connsiteX32" fmla="*/ 236009 w 769938"/>
                <a:gd name="connsiteY32" fmla="*/ 736456 h 790577"/>
                <a:gd name="connsiteX33" fmla="*/ 236009 w 769938"/>
                <a:gd name="connsiteY33" fmla="*/ 737334 h 790577"/>
                <a:gd name="connsiteX34" fmla="*/ 206375 w 769938"/>
                <a:gd name="connsiteY34" fmla="*/ 744905 h 790577"/>
                <a:gd name="connsiteX35" fmla="*/ 198967 w 769938"/>
                <a:gd name="connsiteY35" fmla="*/ 718406 h 790577"/>
                <a:gd name="connsiteX36" fmla="*/ 210543 w 769938"/>
                <a:gd name="connsiteY36" fmla="*/ 707522 h 790577"/>
                <a:gd name="connsiteX37" fmla="*/ 671646 w 769938"/>
                <a:gd name="connsiteY37" fmla="*/ 611915 h 790577"/>
                <a:gd name="connsiteX38" fmla="*/ 686992 w 769938"/>
                <a:gd name="connsiteY38" fmla="*/ 617009 h 790577"/>
                <a:gd name="connsiteX39" fmla="*/ 690828 w 769938"/>
                <a:gd name="connsiteY39" fmla="*/ 642938 h 790577"/>
                <a:gd name="connsiteX40" fmla="*/ 660136 w 769938"/>
                <a:gd name="connsiteY40" fmla="*/ 646642 h 790577"/>
                <a:gd name="connsiteX41" fmla="*/ 656300 w 769938"/>
                <a:gd name="connsiteY41" fmla="*/ 620713 h 790577"/>
                <a:gd name="connsiteX42" fmla="*/ 671646 w 769938"/>
                <a:gd name="connsiteY42" fmla="*/ 611915 h 790577"/>
                <a:gd name="connsiteX43" fmla="*/ 91612 w 769938"/>
                <a:gd name="connsiteY43" fmla="*/ 600803 h 790577"/>
                <a:gd name="connsiteX44" fmla="*/ 105040 w 769938"/>
                <a:gd name="connsiteY44" fmla="*/ 609601 h 790577"/>
                <a:gd name="connsiteX45" fmla="*/ 101203 w 769938"/>
                <a:gd name="connsiteY45" fmla="*/ 635530 h 790577"/>
                <a:gd name="connsiteX46" fmla="*/ 87776 w 769938"/>
                <a:gd name="connsiteY46" fmla="*/ 639234 h 790577"/>
                <a:gd name="connsiteX47" fmla="*/ 87328 w 769938"/>
                <a:gd name="connsiteY47" fmla="*/ 638987 h 790577"/>
                <a:gd name="connsiteX48" fmla="*/ 86337 w 769938"/>
                <a:gd name="connsiteY48" fmla="*/ 639234 h 790577"/>
                <a:gd name="connsiteX49" fmla="*/ 74348 w 769938"/>
                <a:gd name="connsiteY49" fmla="*/ 631826 h 790577"/>
                <a:gd name="connsiteX50" fmla="*/ 78184 w 769938"/>
                <a:gd name="connsiteY50" fmla="*/ 605897 h 790577"/>
                <a:gd name="connsiteX51" fmla="*/ 91612 w 769938"/>
                <a:gd name="connsiteY51" fmla="*/ 600803 h 790577"/>
                <a:gd name="connsiteX52" fmla="*/ 754929 w 769938"/>
                <a:gd name="connsiteY52" fmla="*/ 461963 h 790577"/>
                <a:gd name="connsiteX53" fmla="*/ 760315 w 769938"/>
                <a:gd name="connsiteY53" fmla="*/ 467432 h 790577"/>
                <a:gd name="connsiteX54" fmla="*/ 766581 w 769938"/>
                <a:gd name="connsiteY54" fmla="*/ 472696 h 790577"/>
                <a:gd name="connsiteX55" fmla="*/ 769938 w 769938"/>
                <a:gd name="connsiteY55" fmla="*/ 485644 h 790577"/>
                <a:gd name="connsiteX56" fmla="*/ 743083 w 769938"/>
                <a:gd name="connsiteY56" fmla="*/ 500990 h 790577"/>
                <a:gd name="connsiteX57" fmla="*/ 727737 w 769938"/>
                <a:gd name="connsiteY57" fmla="*/ 477971 h 790577"/>
                <a:gd name="connsiteX58" fmla="*/ 738287 w 769938"/>
                <a:gd name="connsiteY58" fmla="*/ 464543 h 790577"/>
                <a:gd name="connsiteX59" fmla="*/ 748567 w 769938"/>
                <a:gd name="connsiteY59" fmla="*/ 463334 h 790577"/>
                <a:gd name="connsiteX60" fmla="*/ 18521 w 769938"/>
                <a:gd name="connsiteY60" fmla="*/ 448204 h 790577"/>
                <a:gd name="connsiteX61" fmla="*/ 40746 w 769938"/>
                <a:gd name="connsiteY61" fmla="*/ 463021 h 790577"/>
                <a:gd name="connsiteX62" fmla="*/ 40470 w 769938"/>
                <a:gd name="connsiteY62" fmla="*/ 465364 h 790577"/>
                <a:gd name="connsiteX63" fmla="*/ 41275 w 769938"/>
                <a:gd name="connsiteY63" fmla="*/ 466437 h 790577"/>
                <a:gd name="connsiteX64" fmla="*/ 39934 w 769938"/>
                <a:gd name="connsiteY64" fmla="*/ 469924 h 790577"/>
                <a:gd name="connsiteX65" fmla="*/ 38893 w 769938"/>
                <a:gd name="connsiteY65" fmla="*/ 478764 h 790577"/>
                <a:gd name="connsiteX66" fmla="*/ 25929 w 769938"/>
                <a:gd name="connsiteY66" fmla="*/ 488950 h 790577"/>
                <a:gd name="connsiteX67" fmla="*/ 0 w 769938"/>
                <a:gd name="connsiteY67" fmla="*/ 470429 h 790577"/>
                <a:gd name="connsiteX68" fmla="*/ 18521 w 769938"/>
                <a:gd name="connsiteY68" fmla="*/ 448204 h 790577"/>
                <a:gd name="connsiteX69" fmla="*/ 747184 w 769938"/>
                <a:gd name="connsiteY69" fmla="*/ 297392 h 790577"/>
                <a:gd name="connsiteX70" fmla="*/ 761075 w 769938"/>
                <a:gd name="connsiteY70" fmla="*/ 299245 h 790577"/>
                <a:gd name="connsiteX71" fmla="*/ 767317 w 769938"/>
                <a:gd name="connsiteY71" fmla="*/ 308955 h 790577"/>
                <a:gd name="connsiteX72" fmla="*/ 769938 w 769938"/>
                <a:gd name="connsiteY72" fmla="*/ 312450 h 790577"/>
                <a:gd name="connsiteX73" fmla="*/ 768827 w 769938"/>
                <a:gd name="connsiteY73" fmla="*/ 316579 h 790577"/>
                <a:gd name="connsiteX74" fmla="*/ 767557 w 769938"/>
                <a:gd name="connsiteY74" fmla="*/ 326100 h 790577"/>
                <a:gd name="connsiteX75" fmla="*/ 754592 w 769938"/>
                <a:gd name="connsiteY75" fmla="*/ 334434 h 790577"/>
                <a:gd name="connsiteX76" fmla="*/ 739313 w 769938"/>
                <a:gd name="connsiteY76" fmla="*/ 332582 h 790577"/>
                <a:gd name="connsiteX77" fmla="*/ 732768 w 769938"/>
                <a:gd name="connsiteY77" fmla="*/ 320365 h 790577"/>
                <a:gd name="connsiteX78" fmla="*/ 732416 w 769938"/>
                <a:gd name="connsiteY78" fmla="*/ 319954 h 790577"/>
                <a:gd name="connsiteX79" fmla="*/ 732440 w 769938"/>
                <a:gd name="connsiteY79" fmla="*/ 319753 h 790577"/>
                <a:gd name="connsiteX80" fmla="*/ 732367 w 769938"/>
                <a:gd name="connsiteY80" fmla="*/ 319617 h 790577"/>
                <a:gd name="connsiteX81" fmla="*/ 747184 w 769938"/>
                <a:gd name="connsiteY81" fmla="*/ 297392 h 790577"/>
                <a:gd name="connsiteX82" fmla="*/ 29104 w 769938"/>
                <a:gd name="connsiteY82" fmla="*/ 281650 h 790577"/>
                <a:gd name="connsiteX83" fmla="*/ 42068 w 769938"/>
                <a:gd name="connsiteY83" fmla="*/ 288843 h 790577"/>
                <a:gd name="connsiteX84" fmla="*/ 43586 w 769938"/>
                <a:gd name="connsiteY84" fmla="*/ 301807 h 790577"/>
                <a:gd name="connsiteX85" fmla="*/ 44450 w 769938"/>
                <a:gd name="connsiteY85" fmla="*/ 305089 h 790577"/>
                <a:gd name="connsiteX86" fmla="*/ 42124 w 769938"/>
                <a:gd name="connsiteY86" fmla="*/ 308143 h 790577"/>
                <a:gd name="connsiteX87" fmla="*/ 36975 w 769938"/>
                <a:gd name="connsiteY87" fmla="*/ 318097 h 790577"/>
                <a:gd name="connsiteX88" fmla="*/ 25015 w 769938"/>
                <a:gd name="connsiteY88" fmla="*/ 319598 h 790577"/>
                <a:gd name="connsiteX89" fmla="*/ 21590 w 769938"/>
                <a:gd name="connsiteY89" fmla="*/ 320098 h 790577"/>
                <a:gd name="connsiteX90" fmla="*/ 9684 w 769938"/>
                <a:gd name="connsiteY90" fmla="*/ 311655 h 790577"/>
                <a:gd name="connsiteX91" fmla="*/ 9401 w 769938"/>
                <a:gd name="connsiteY91" fmla="*/ 310465 h 790577"/>
                <a:gd name="connsiteX92" fmla="*/ 8731 w 769938"/>
                <a:gd name="connsiteY92" fmla="*/ 309944 h 790577"/>
                <a:gd name="connsiteX93" fmla="*/ 7897 w 769938"/>
                <a:gd name="connsiteY93" fmla="*/ 304117 h 790577"/>
                <a:gd name="connsiteX94" fmla="*/ 6350 w 769938"/>
                <a:gd name="connsiteY94" fmla="*/ 297584 h 790577"/>
                <a:gd name="connsiteX95" fmla="*/ 7031 w 769938"/>
                <a:gd name="connsiteY95" fmla="*/ 296786 h 790577"/>
                <a:gd name="connsiteX96" fmla="*/ 16602 w 769938"/>
                <a:gd name="connsiteY96" fmla="*/ 283568 h 790577"/>
                <a:gd name="connsiteX97" fmla="*/ 29104 w 769938"/>
                <a:gd name="connsiteY97" fmla="*/ 281650 h 790577"/>
                <a:gd name="connsiteX98" fmla="*/ 681302 w 769938"/>
                <a:gd name="connsiteY98" fmla="*/ 144314 h 790577"/>
                <a:gd name="connsiteX99" fmla="*/ 687103 w 769938"/>
                <a:gd name="connsiteY99" fmla="*/ 147103 h 790577"/>
                <a:gd name="connsiteX100" fmla="*/ 694748 w 769938"/>
                <a:gd name="connsiteY100" fmla="*/ 150380 h 790577"/>
                <a:gd name="connsiteX101" fmla="*/ 697093 w 769938"/>
                <a:gd name="connsiteY101" fmla="*/ 166327 h 790577"/>
                <a:gd name="connsiteX102" fmla="*/ 691148 w 769938"/>
                <a:gd name="connsiteY102" fmla="*/ 176387 h 790577"/>
                <a:gd name="connsiteX103" fmla="*/ 690563 w 769938"/>
                <a:gd name="connsiteY103" fmla="*/ 181240 h 790577"/>
                <a:gd name="connsiteX104" fmla="*/ 664634 w 769938"/>
                <a:gd name="connsiteY104" fmla="*/ 177404 h 790577"/>
                <a:gd name="connsiteX105" fmla="*/ 668338 w 769938"/>
                <a:gd name="connsiteY105" fmla="*/ 146712 h 790577"/>
                <a:gd name="connsiteX106" fmla="*/ 681302 w 769938"/>
                <a:gd name="connsiteY106" fmla="*/ 144314 h 790577"/>
                <a:gd name="connsiteX107" fmla="*/ 102923 w 769938"/>
                <a:gd name="connsiteY107" fmla="*/ 133202 h 790577"/>
                <a:gd name="connsiteX108" fmla="*/ 115887 w 769938"/>
                <a:gd name="connsiteY108" fmla="*/ 135600 h 790577"/>
                <a:gd name="connsiteX109" fmla="*/ 119591 w 769938"/>
                <a:gd name="connsiteY109" fmla="*/ 166292 h 790577"/>
                <a:gd name="connsiteX110" fmla="*/ 89958 w 769938"/>
                <a:gd name="connsiteY110" fmla="*/ 170128 h 790577"/>
                <a:gd name="connsiteX111" fmla="*/ 85252 w 769938"/>
                <a:gd name="connsiteY111" fmla="*/ 157129 h 790577"/>
                <a:gd name="connsiteX112" fmla="*/ 84426 w 769938"/>
                <a:gd name="connsiteY112" fmla="*/ 155684 h 790577"/>
                <a:gd name="connsiteX113" fmla="*/ 84593 w 769938"/>
                <a:gd name="connsiteY113" fmla="*/ 155309 h 790577"/>
                <a:gd name="connsiteX114" fmla="*/ 84402 w 769938"/>
                <a:gd name="connsiteY114" fmla="*/ 154782 h 790577"/>
                <a:gd name="connsiteX115" fmla="*/ 89958 w 769938"/>
                <a:gd name="connsiteY115" fmla="*/ 139436 h 790577"/>
                <a:gd name="connsiteX116" fmla="*/ 102923 w 769938"/>
                <a:gd name="connsiteY116" fmla="*/ 133202 h 790577"/>
                <a:gd name="connsiteX117" fmla="*/ 542595 w 769938"/>
                <a:gd name="connsiteY117" fmla="*/ 41341 h 790577"/>
                <a:gd name="connsiteX118" fmla="*/ 558801 w 769938"/>
                <a:gd name="connsiteY118" fmla="*/ 41804 h 790577"/>
                <a:gd name="connsiteX119" fmla="*/ 565235 w 769938"/>
                <a:gd name="connsiteY119" fmla="*/ 51267 h 790577"/>
                <a:gd name="connsiteX120" fmla="*/ 566209 w 769938"/>
                <a:gd name="connsiteY120" fmla="*/ 52171 h 790577"/>
                <a:gd name="connsiteX121" fmla="*/ 566209 w 769938"/>
                <a:gd name="connsiteY121" fmla="*/ 52699 h 790577"/>
                <a:gd name="connsiteX122" fmla="*/ 566672 w 769938"/>
                <a:gd name="connsiteY122" fmla="*/ 53380 h 790577"/>
                <a:gd name="connsiteX123" fmla="*/ 566209 w 769938"/>
                <a:gd name="connsiteY123" fmla="*/ 67733 h 790577"/>
                <a:gd name="connsiteX124" fmla="*/ 566209 w 769938"/>
                <a:gd name="connsiteY124" fmla="*/ 68118 h 790577"/>
                <a:gd name="connsiteX125" fmla="*/ 565400 w 769938"/>
                <a:gd name="connsiteY125" fmla="*/ 68616 h 790577"/>
                <a:gd name="connsiteX126" fmla="*/ 556023 w 769938"/>
                <a:gd name="connsiteY126" fmla="*/ 78846 h 790577"/>
                <a:gd name="connsiteX127" fmla="*/ 540280 w 769938"/>
                <a:gd name="connsiteY127" fmla="*/ 78846 h 790577"/>
                <a:gd name="connsiteX128" fmla="*/ 538429 w 769938"/>
                <a:gd name="connsiteY128" fmla="*/ 73911 h 790577"/>
                <a:gd name="connsiteX129" fmla="*/ 529630 w 769938"/>
                <a:gd name="connsiteY129" fmla="*/ 65773 h 790577"/>
                <a:gd name="connsiteX130" fmla="*/ 531962 w 769938"/>
                <a:gd name="connsiteY130" fmla="*/ 56665 h 790577"/>
                <a:gd name="connsiteX131" fmla="*/ 529167 w 769938"/>
                <a:gd name="connsiteY131" fmla="*/ 49213 h 790577"/>
                <a:gd name="connsiteX132" fmla="*/ 542595 w 769938"/>
                <a:gd name="connsiteY132" fmla="*/ 41341 h 790577"/>
                <a:gd name="connsiteX133" fmla="*/ 228967 w 769938"/>
                <a:gd name="connsiteY133" fmla="*/ 33999 h 790577"/>
                <a:gd name="connsiteX134" fmla="*/ 254611 w 769938"/>
                <a:gd name="connsiteY134" fmla="*/ 45509 h 790577"/>
                <a:gd name="connsiteX135" fmla="*/ 254656 w 769938"/>
                <a:gd name="connsiteY135" fmla="*/ 45908 h 790577"/>
                <a:gd name="connsiteX136" fmla="*/ 255011 w 769938"/>
                <a:gd name="connsiteY136" fmla="*/ 46182 h 790577"/>
                <a:gd name="connsiteX137" fmla="*/ 255011 w 769938"/>
                <a:gd name="connsiteY137" fmla="*/ 49065 h 790577"/>
                <a:gd name="connsiteX138" fmla="*/ 256443 w 769938"/>
                <a:gd name="connsiteY138" fmla="*/ 61814 h 790577"/>
                <a:gd name="connsiteX139" fmla="*/ 247284 w 769938"/>
                <a:gd name="connsiteY139" fmla="*/ 72365 h 790577"/>
                <a:gd name="connsiteX140" fmla="*/ 243845 w 769938"/>
                <a:gd name="connsiteY140" fmla="*/ 72365 h 790577"/>
                <a:gd name="connsiteX141" fmla="*/ 243754 w 769938"/>
                <a:gd name="connsiteY141" fmla="*/ 72448 h 790577"/>
                <a:gd name="connsiteX142" fmla="*/ 231090 w 769938"/>
                <a:gd name="connsiteY142" fmla="*/ 72448 h 790577"/>
                <a:gd name="connsiteX143" fmla="*/ 230266 w 769938"/>
                <a:gd name="connsiteY143" fmla="*/ 71506 h 790577"/>
                <a:gd name="connsiteX144" fmla="*/ 217977 w 769938"/>
                <a:gd name="connsiteY144" fmla="*/ 60855 h 790577"/>
                <a:gd name="connsiteX145" fmla="*/ 228967 w 769938"/>
                <a:gd name="connsiteY145" fmla="*/ 33999 h 790577"/>
                <a:gd name="connsiteX146" fmla="*/ 386557 w 769938"/>
                <a:gd name="connsiteY146" fmla="*/ 0 h 790577"/>
                <a:gd name="connsiteX147" fmla="*/ 404814 w 769938"/>
                <a:gd name="connsiteY147" fmla="*/ 20638 h 790577"/>
                <a:gd name="connsiteX148" fmla="*/ 404351 w 769938"/>
                <a:gd name="connsiteY148" fmla="*/ 21902 h 790577"/>
                <a:gd name="connsiteX149" fmla="*/ 404814 w 769938"/>
                <a:gd name="connsiteY149" fmla="*/ 23020 h 790577"/>
                <a:gd name="connsiteX150" fmla="*/ 386557 w 769938"/>
                <a:gd name="connsiteY150" fmla="*/ 41277 h 790577"/>
                <a:gd name="connsiteX151" fmla="*/ 368300 w 769938"/>
                <a:gd name="connsiteY151" fmla="*/ 23020 h 790577"/>
                <a:gd name="connsiteX152" fmla="*/ 368763 w 769938"/>
                <a:gd name="connsiteY152" fmla="*/ 21902 h 790577"/>
                <a:gd name="connsiteX153" fmla="*/ 368300 w 769938"/>
                <a:gd name="connsiteY153" fmla="*/ 20638 h 790577"/>
                <a:gd name="connsiteX154" fmla="*/ 386557 w 769938"/>
                <a:gd name="connsiteY154" fmla="*/ 0 h 79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769938" h="790577">
                  <a:moveTo>
                    <a:pt x="378620" y="747713"/>
                  </a:moveTo>
                  <a:lnTo>
                    <a:pt x="378620" y="747713"/>
                  </a:lnTo>
                  <a:cubicBezTo>
                    <a:pt x="383662" y="747713"/>
                    <a:pt x="388226" y="750112"/>
                    <a:pt x="391530" y="753990"/>
                  </a:cubicBezTo>
                  <a:lnTo>
                    <a:pt x="391627" y="754265"/>
                  </a:lnTo>
                  <a:lnTo>
                    <a:pt x="391856" y="754381"/>
                  </a:lnTo>
                  <a:cubicBezTo>
                    <a:pt x="395051" y="758191"/>
                    <a:pt x="396876" y="762953"/>
                    <a:pt x="396876" y="766763"/>
                  </a:cubicBezTo>
                  <a:lnTo>
                    <a:pt x="396450" y="767935"/>
                  </a:lnTo>
                  <a:lnTo>
                    <a:pt x="396877" y="769145"/>
                  </a:lnTo>
                  <a:cubicBezTo>
                    <a:pt x="396877" y="780982"/>
                    <a:pt x="388703" y="790577"/>
                    <a:pt x="378620" y="790577"/>
                  </a:cubicBezTo>
                  <a:cubicBezTo>
                    <a:pt x="368537" y="790577"/>
                    <a:pt x="360363" y="780982"/>
                    <a:pt x="360363" y="769145"/>
                  </a:cubicBezTo>
                  <a:lnTo>
                    <a:pt x="360790" y="767937"/>
                  </a:lnTo>
                  <a:lnTo>
                    <a:pt x="360363" y="766763"/>
                  </a:lnTo>
                  <a:lnTo>
                    <a:pt x="363905" y="759109"/>
                  </a:lnTo>
                  <a:lnTo>
                    <a:pt x="365711" y="753990"/>
                  </a:lnTo>
                  <a:lnTo>
                    <a:pt x="366436" y="753638"/>
                  </a:lnTo>
                  <a:lnTo>
                    <a:pt x="366753" y="752952"/>
                  </a:lnTo>
                  <a:cubicBezTo>
                    <a:pt x="370404" y="749618"/>
                    <a:pt x="374969" y="747713"/>
                    <a:pt x="378620" y="747713"/>
                  </a:cubicBezTo>
                  <a:close/>
                  <a:moveTo>
                    <a:pt x="532668" y="714904"/>
                  </a:moveTo>
                  <a:cubicBezTo>
                    <a:pt x="538346" y="713052"/>
                    <a:pt x="544025" y="713052"/>
                    <a:pt x="548757" y="714904"/>
                  </a:cubicBezTo>
                  <a:lnTo>
                    <a:pt x="549340" y="715526"/>
                  </a:lnTo>
                  <a:lnTo>
                    <a:pt x="549961" y="715367"/>
                  </a:lnTo>
                  <a:cubicBezTo>
                    <a:pt x="554182" y="716756"/>
                    <a:pt x="557935" y="720460"/>
                    <a:pt x="559811" y="726017"/>
                  </a:cubicBezTo>
                  <a:lnTo>
                    <a:pt x="560088" y="733674"/>
                  </a:lnTo>
                  <a:lnTo>
                    <a:pt x="561060" y="741760"/>
                  </a:lnTo>
                  <a:lnTo>
                    <a:pt x="553698" y="749684"/>
                  </a:lnTo>
                  <a:lnTo>
                    <a:pt x="552306" y="751946"/>
                  </a:lnTo>
                  <a:lnTo>
                    <a:pt x="551596" y="751946"/>
                  </a:lnTo>
                  <a:cubicBezTo>
                    <a:pt x="540239" y="755650"/>
                    <a:pt x="528882" y="751946"/>
                    <a:pt x="525096" y="740834"/>
                  </a:cubicBezTo>
                  <a:cubicBezTo>
                    <a:pt x="517525" y="733425"/>
                    <a:pt x="521311" y="718609"/>
                    <a:pt x="532668" y="714904"/>
                  </a:cubicBezTo>
                  <a:close/>
                  <a:moveTo>
                    <a:pt x="210543" y="707522"/>
                  </a:moveTo>
                  <a:lnTo>
                    <a:pt x="221567" y="710066"/>
                  </a:lnTo>
                  <a:lnTo>
                    <a:pt x="224897" y="710191"/>
                  </a:lnTo>
                  <a:cubicBezTo>
                    <a:pt x="236009" y="713943"/>
                    <a:pt x="239713" y="725200"/>
                    <a:pt x="236009" y="736456"/>
                  </a:cubicBezTo>
                  <a:lnTo>
                    <a:pt x="236009" y="737334"/>
                  </a:lnTo>
                  <a:cubicBezTo>
                    <a:pt x="228601" y="744905"/>
                    <a:pt x="217488" y="752476"/>
                    <a:pt x="206375" y="744905"/>
                  </a:cubicBezTo>
                  <a:cubicBezTo>
                    <a:pt x="198967" y="741119"/>
                    <a:pt x="195263" y="729763"/>
                    <a:pt x="198967" y="718406"/>
                  </a:cubicBezTo>
                  <a:cubicBezTo>
                    <a:pt x="200819" y="712727"/>
                    <a:pt x="205449" y="708942"/>
                    <a:pt x="210543" y="707522"/>
                  </a:cubicBezTo>
                  <a:close/>
                  <a:moveTo>
                    <a:pt x="671646" y="611915"/>
                  </a:moveTo>
                  <a:cubicBezTo>
                    <a:pt x="677401" y="611452"/>
                    <a:pt x="683155" y="613304"/>
                    <a:pt x="686992" y="617009"/>
                  </a:cubicBezTo>
                  <a:cubicBezTo>
                    <a:pt x="694665" y="624417"/>
                    <a:pt x="698501" y="635529"/>
                    <a:pt x="690828" y="642938"/>
                  </a:cubicBezTo>
                  <a:cubicBezTo>
                    <a:pt x="683155" y="654050"/>
                    <a:pt x="667809" y="654050"/>
                    <a:pt x="660136" y="646642"/>
                  </a:cubicBezTo>
                  <a:cubicBezTo>
                    <a:pt x="652463" y="639234"/>
                    <a:pt x="652463" y="628121"/>
                    <a:pt x="656300" y="620713"/>
                  </a:cubicBezTo>
                  <a:cubicBezTo>
                    <a:pt x="660136" y="615157"/>
                    <a:pt x="665891" y="612378"/>
                    <a:pt x="671646" y="611915"/>
                  </a:cubicBezTo>
                  <a:close/>
                  <a:moveTo>
                    <a:pt x="91612" y="600803"/>
                  </a:moveTo>
                  <a:cubicBezTo>
                    <a:pt x="96408" y="601266"/>
                    <a:pt x="101203" y="604045"/>
                    <a:pt x="105040" y="609601"/>
                  </a:cubicBezTo>
                  <a:cubicBezTo>
                    <a:pt x="112713" y="617009"/>
                    <a:pt x="112713" y="628122"/>
                    <a:pt x="101203" y="635530"/>
                  </a:cubicBezTo>
                  <a:cubicBezTo>
                    <a:pt x="97367" y="639234"/>
                    <a:pt x="92571" y="640160"/>
                    <a:pt x="87776" y="639234"/>
                  </a:cubicBezTo>
                  <a:lnTo>
                    <a:pt x="87328" y="638987"/>
                  </a:lnTo>
                  <a:lnTo>
                    <a:pt x="86337" y="639234"/>
                  </a:lnTo>
                  <a:cubicBezTo>
                    <a:pt x="81062" y="638308"/>
                    <a:pt x="76266" y="635530"/>
                    <a:pt x="74348" y="631826"/>
                  </a:cubicBezTo>
                  <a:cubicBezTo>
                    <a:pt x="66675" y="624417"/>
                    <a:pt x="66675" y="609601"/>
                    <a:pt x="78184" y="605897"/>
                  </a:cubicBezTo>
                  <a:cubicBezTo>
                    <a:pt x="82021" y="602193"/>
                    <a:pt x="86816" y="600340"/>
                    <a:pt x="91612" y="600803"/>
                  </a:cubicBezTo>
                  <a:close/>
                  <a:moveTo>
                    <a:pt x="754929" y="461963"/>
                  </a:moveTo>
                  <a:lnTo>
                    <a:pt x="760315" y="467432"/>
                  </a:lnTo>
                  <a:lnTo>
                    <a:pt x="766581" y="472696"/>
                  </a:lnTo>
                  <a:cubicBezTo>
                    <a:pt x="768979" y="477012"/>
                    <a:pt x="769938" y="481807"/>
                    <a:pt x="769938" y="485644"/>
                  </a:cubicBezTo>
                  <a:cubicBezTo>
                    <a:pt x="766102" y="497153"/>
                    <a:pt x="754592" y="504826"/>
                    <a:pt x="743083" y="500990"/>
                  </a:cubicBezTo>
                  <a:cubicBezTo>
                    <a:pt x="731573" y="500990"/>
                    <a:pt x="723900" y="489480"/>
                    <a:pt x="727737" y="477971"/>
                  </a:cubicBezTo>
                  <a:cubicBezTo>
                    <a:pt x="729655" y="472216"/>
                    <a:pt x="733491" y="467420"/>
                    <a:pt x="738287" y="464543"/>
                  </a:cubicBezTo>
                  <a:lnTo>
                    <a:pt x="748567" y="463334"/>
                  </a:lnTo>
                  <a:close/>
                  <a:moveTo>
                    <a:pt x="18521" y="448204"/>
                  </a:moveTo>
                  <a:cubicBezTo>
                    <a:pt x="29633" y="444500"/>
                    <a:pt x="37041" y="451909"/>
                    <a:pt x="40746" y="463021"/>
                  </a:cubicBezTo>
                  <a:lnTo>
                    <a:pt x="40470" y="465364"/>
                  </a:lnTo>
                  <a:lnTo>
                    <a:pt x="41275" y="466437"/>
                  </a:lnTo>
                  <a:lnTo>
                    <a:pt x="39934" y="469924"/>
                  </a:lnTo>
                  <a:lnTo>
                    <a:pt x="38893" y="478764"/>
                  </a:lnTo>
                  <a:cubicBezTo>
                    <a:pt x="36115" y="483394"/>
                    <a:pt x="31485" y="487098"/>
                    <a:pt x="25929" y="488950"/>
                  </a:cubicBezTo>
                  <a:cubicBezTo>
                    <a:pt x="14816" y="488950"/>
                    <a:pt x="3704" y="481542"/>
                    <a:pt x="0" y="470429"/>
                  </a:cubicBezTo>
                  <a:cubicBezTo>
                    <a:pt x="0" y="459317"/>
                    <a:pt x="7408" y="451909"/>
                    <a:pt x="18521" y="448204"/>
                  </a:cubicBezTo>
                  <a:close/>
                  <a:moveTo>
                    <a:pt x="747184" y="297392"/>
                  </a:moveTo>
                  <a:cubicBezTo>
                    <a:pt x="752741" y="295540"/>
                    <a:pt x="757371" y="296466"/>
                    <a:pt x="761075" y="299245"/>
                  </a:cubicBezTo>
                  <a:lnTo>
                    <a:pt x="767317" y="308955"/>
                  </a:lnTo>
                  <a:lnTo>
                    <a:pt x="769938" y="312450"/>
                  </a:lnTo>
                  <a:lnTo>
                    <a:pt x="768827" y="316579"/>
                  </a:lnTo>
                  <a:lnTo>
                    <a:pt x="767557" y="326100"/>
                  </a:lnTo>
                  <a:cubicBezTo>
                    <a:pt x="764779" y="329804"/>
                    <a:pt x="760149" y="332582"/>
                    <a:pt x="754592" y="334434"/>
                  </a:cubicBezTo>
                  <a:cubicBezTo>
                    <a:pt x="749036" y="336286"/>
                    <a:pt x="743480" y="335360"/>
                    <a:pt x="739313" y="332582"/>
                  </a:cubicBezTo>
                  <a:lnTo>
                    <a:pt x="732768" y="320365"/>
                  </a:lnTo>
                  <a:lnTo>
                    <a:pt x="732416" y="319954"/>
                  </a:lnTo>
                  <a:lnTo>
                    <a:pt x="732440" y="319753"/>
                  </a:lnTo>
                  <a:lnTo>
                    <a:pt x="732367" y="319617"/>
                  </a:lnTo>
                  <a:cubicBezTo>
                    <a:pt x="728663" y="308505"/>
                    <a:pt x="736072" y="297392"/>
                    <a:pt x="747184" y="297392"/>
                  </a:cubicBezTo>
                  <a:close/>
                  <a:moveTo>
                    <a:pt x="29104" y="281650"/>
                  </a:moveTo>
                  <a:cubicBezTo>
                    <a:pt x="34660" y="281650"/>
                    <a:pt x="39290" y="284527"/>
                    <a:pt x="42068" y="288843"/>
                  </a:cubicBezTo>
                  <a:lnTo>
                    <a:pt x="43586" y="301807"/>
                  </a:lnTo>
                  <a:lnTo>
                    <a:pt x="44450" y="305089"/>
                  </a:lnTo>
                  <a:lnTo>
                    <a:pt x="42124" y="308143"/>
                  </a:lnTo>
                  <a:lnTo>
                    <a:pt x="36975" y="318097"/>
                  </a:lnTo>
                  <a:lnTo>
                    <a:pt x="25015" y="319598"/>
                  </a:lnTo>
                  <a:lnTo>
                    <a:pt x="21590" y="320098"/>
                  </a:lnTo>
                  <a:cubicBezTo>
                    <a:pt x="15875" y="318222"/>
                    <a:pt x="12065" y="315408"/>
                    <a:pt x="9684" y="311655"/>
                  </a:cubicBezTo>
                  <a:lnTo>
                    <a:pt x="9401" y="310465"/>
                  </a:lnTo>
                  <a:lnTo>
                    <a:pt x="8731" y="309944"/>
                  </a:lnTo>
                  <a:lnTo>
                    <a:pt x="7897" y="304117"/>
                  </a:lnTo>
                  <a:lnTo>
                    <a:pt x="6350" y="297584"/>
                  </a:lnTo>
                  <a:lnTo>
                    <a:pt x="7031" y="296786"/>
                  </a:lnTo>
                  <a:lnTo>
                    <a:pt x="16602" y="283568"/>
                  </a:lnTo>
                  <a:cubicBezTo>
                    <a:pt x="20770" y="280691"/>
                    <a:pt x="25400" y="279732"/>
                    <a:pt x="29104" y="281650"/>
                  </a:cubicBezTo>
                  <a:close/>
                  <a:moveTo>
                    <a:pt x="681302" y="144314"/>
                  </a:moveTo>
                  <a:lnTo>
                    <a:pt x="687103" y="147103"/>
                  </a:lnTo>
                  <a:lnTo>
                    <a:pt x="694748" y="150380"/>
                  </a:lnTo>
                  <a:cubicBezTo>
                    <a:pt x="696624" y="156008"/>
                    <a:pt x="697562" y="161636"/>
                    <a:pt x="697093" y="166327"/>
                  </a:cubicBezTo>
                  <a:lnTo>
                    <a:pt x="691148" y="176387"/>
                  </a:lnTo>
                  <a:lnTo>
                    <a:pt x="690563" y="181240"/>
                  </a:lnTo>
                  <a:cubicBezTo>
                    <a:pt x="683154" y="188913"/>
                    <a:pt x="668338" y="185077"/>
                    <a:pt x="664634" y="177404"/>
                  </a:cubicBezTo>
                  <a:cubicBezTo>
                    <a:pt x="657225" y="169731"/>
                    <a:pt x="657225" y="154385"/>
                    <a:pt x="668338" y="146712"/>
                  </a:cubicBezTo>
                  <a:cubicBezTo>
                    <a:pt x="672042" y="144793"/>
                    <a:pt x="676672" y="143834"/>
                    <a:pt x="681302" y="144314"/>
                  </a:cubicBezTo>
                  <a:close/>
                  <a:moveTo>
                    <a:pt x="102923" y="133202"/>
                  </a:moveTo>
                  <a:cubicBezTo>
                    <a:pt x="107553" y="132722"/>
                    <a:pt x="112183" y="133681"/>
                    <a:pt x="115887" y="135600"/>
                  </a:cubicBezTo>
                  <a:cubicBezTo>
                    <a:pt x="123296" y="143273"/>
                    <a:pt x="127000" y="158619"/>
                    <a:pt x="119591" y="166292"/>
                  </a:cubicBezTo>
                  <a:cubicBezTo>
                    <a:pt x="112183" y="173965"/>
                    <a:pt x="97366" y="177801"/>
                    <a:pt x="89958" y="170128"/>
                  </a:cubicBezTo>
                  <a:lnTo>
                    <a:pt x="85252" y="157129"/>
                  </a:lnTo>
                  <a:lnTo>
                    <a:pt x="84426" y="155684"/>
                  </a:lnTo>
                  <a:lnTo>
                    <a:pt x="84593" y="155309"/>
                  </a:lnTo>
                  <a:lnTo>
                    <a:pt x="84402" y="154782"/>
                  </a:lnTo>
                  <a:cubicBezTo>
                    <a:pt x="84402" y="149027"/>
                    <a:pt x="86254" y="143273"/>
                    <a:pt x="89958" y="139436"/>
                  </a:cubicBezTo>
                  <a:cubicBezTo>
                    <a:pt x="93662" y="135600"/>
                    <a:pt x="98292" y="133681"/>
                    <a:pt x="102923" y="133202"/>
                  </a:cubicBezTo>
                  <a:close/>
                  <a:moveTo>
                    <a:pt x="542595" y="41341"/>
                  </a:moveTo>
                  <a:cubicBezTo>
                    <a:pt x="547688" y="39952"/>
                    <a:pt x="553244" y="39952"/>
                    <a:pt x="558801" y="41804"/>
                  </a:cubicBezTo>
                  <a:lnTo>
                    <a:pt x="565235" y="51267"/>
                  </a:lnTo>
                  <a:lnTo>
                    <a:pt x="566209" y="52171"/>
                  </a:lnTo>
                  <a:lnTo>
                    <a:pt x="566209" y="52699"/>
                  </a:lnTo>
                  <a:lnTo>
                    <a:pt x="566672" y="53380"/>
                  </a:lnTo>
                  <a:cubicBezTo>
                    <a:pt x="568061" y="58473"/>
                    <a:pt x="568061" y="64029"/>
                    <a:pt x="566209" y="67733"/>
                  </a:cubicBezTo>
                  <a:lnTo>
                    <a:pt x="566209" y="68118"/>
                  </a:lnTo>
                  <a:lnTo>
                    <a:pt x="565400" y="68616"/>
                  </a:lnTo>
                  <a:lnTo>
                    <a:pt x="556023" y="78846"/>
                  </a:lnTo>
                  <a:cubicBezTo>
                    <a:pt x="551392" y="80698"/>
                    <a:pt x="545836" y="80698"/>
                    <a:pt x="540280" y="78846"/>
                  </a:cubicBezTo>
                  <a:lnTo>
                    <a:pt x="538429" y="73911"/>
                  </a:lnTo>
                  <a:lnTo>
                    <a:pt x="529630" y="65773"/>
                  </a:lnTo>
                  <a:lnTo>
                    <a:pt x="531962" y="56665"/>
                  </a:lnTo>
                  <a:lnTo>
                    <a:pt x="529167" y="49213"/>
                  </a:lnTo>
                  <a:cubicBezTo>
                    <a:pt x="532871" y="45508"/>
                    <a:pt x="537502" y="42730"/>
                    <a:pt x="542595" y="41341"/>
                  </a:cubicBezTo>
                  <a:close/>
                  <a:moveTo>
                    <a:pt x="228967" y="33999"/>
                  </a:moveTo>
                  <a:cubicBezTo>
                    <a:pt x="239957" y="30163"/>
                    <a:pt x="250948" y="33999"/>
                    <a:pt x="254611" y="45509"/>
                  </a:cubicBezTo>
                  <a:lnTo>
                    <a:pt x="254656" y="45908"/>
                  </a:lnTo>
                  <a:lnTo>
                    <a:pt x="255011" y="46182"/>
                  </a:lnTo>
                  <a:lnTo>
                    <a:pt x="255011" y="49065"/>
                  </a:lnTo>
                  <a:lnTo>
                    <a:pt x="256443" y="61814"/>
                  </a:lnTo>
                  <a:cubicBezTo>
                    <a:pt x="254611" y="66610"/>
                    <a:pt x="250948" y="70446"/>
                    <a:pt x="247284" y="72365"/>
                  </a:cubicBezTo>
                  <a:lnTo>
                    <a:pt x="243845" y="72365"/>
                  </a:lnTo>
                  <a:lnTo>
                    <a:pt x="243754" y="72448"/>
                  </a:lnTo>
                  <a:cubicBezTo>
                    <a:pt x="240002" y="74324"/>
                    <a:pt x="235312" y="74324"/>
                    <a:pt x="231090" y="72448"/>
                  </a:cubicBezTo>
                  <a:lnTo>
                    <a:pt x="230266" y="71506"/>
                  </a:lnTo>
                  <a:lnTo>
                    <a:pt x="217977" y="60855"/>
                  </a:lnTo>
                  <a:cubicBezTo>
                    <a:pt x="214313" y="53182"/>
                    <a:pt x="217977" y="37836"/>
                    <a:pt x="228967" y="33999"/>
                  </a:cubicBezTo>
                  <a:close/>
                  <a:moveTo>
                    <a:pt x="386557" y="0"/>
                  </a:moveTo>
                  <a:cubicBezTo>
                    <a:pt x="396640" y="0"/>
                    <a:pt x="404814" y="9240"/>
                    <a:pt x="404814" y="20638"/>
                  </a:cubicBezTo>
                  <a:lnTo>
                    <a:pt x="404351" y="21902"/>
                  </a:lnTo>
                  <a:lnTo>
                    <a:pt x="404814" y="23020"/>
                  </a:lnTo>
                  <a:cubicBezTo>
                    <a:pt x="404814" y="33103"/>
                    <a:pt x="396640" y="41277"/>
                    <a:pt x="386557" y="41277"/>
                  </a:cubicBezTo>
                  <a:cubicBezTo>
                    <a:pt x="376474" y="41277"/>
                    <a:pt x="368300" y="33103"/>
                    <a:pt x="368300" y="23020"/>
                  </a:cubicBezTo>
                  <a:lnTo>
                    <a:pt x="368763" y="21902"/>
                  </a:lnTo>
                  <a:lnTo>
                    <a:pt x="368300" y="20638"/>
                  </a:lnTo>
                  <a:cubicBezTo>
                    <a:pt x="368300" y="9240"/>
                    <a:pt x="376474" y="0"/>
                    <a:pt x="386557" y="0"/>
                  </a:cubicBezTo>
                  <a:close/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94" name="矩形 1493">
              <a:extLst>
                <a:ext uri="{FF2B5EF4-FFF2-40B4-BE49-F238E27FC236}">
                  <a16:creationId xmlns:a16="http://schemas.microsoft.com/office/drawing/2014/main" id="{E753464D-6244-D91C-5597-BC4CD37BC8D2}"/>
                </a:ext>
              </a:extLst>
            </p:cNvPr>
            <p:cNvSpPr/>
            <p:nvPr/>
          </p:nvSpPr>
          <p:spPr bwMode="auto">
            <a:xfrm>
              <a:off x="4771340" y="3968832"/>
              <a:ext cx="378107" cy="498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0000" tIns="46800" rIns="90000" bIns="46800" anchor="ctr" anchorCtr="0" compatLnSpc="1">
              <a:prstTxWarp prst="textNoShape">
                <a:avLst/>
              </a:prstTxWarp>
              <a:normAutofit fontScale="25000" lnSpcReduction="20000"/>
            </a:bodyPr>
            <a:lstStyle/>
            <a:p>
              <a:pPr marL="0" marR="0" lvl="0" indent="0" algn="l" defTabSz="914400" rtl="0" eaLnBrk="0" fontAlgn="base" latinLnBrk="0" hangingPunct="0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4000" b="0" i="0" u="none" strike="noStrike" cap="none" normalizeH="0" baseline="0">
                  <a:ln>
                    <a:noFill/>
                  </a:ln>
                  <a:solidFill>
                    <a:srgbClr val="FFC610"/>
                  </a:solidFill>
                  <a:effectLst/>
                </a:rPr>
                <a:t>$</a:t>
              </a:r>
              <a:endParaRPr kumimoji="0" lang="zh-CN" altLang="zh-CN" sz="4000" b="0" i="0" u="none" strike="noStrike" cap="none" normalizeH="0" baseline="0" dirty="0">
                <a:ln>
                  <a:noFill/>
                </a:ln>
                <a:solidFill>
                  <a:srgbClr val="FFC610"/>
                </a:solidFill>
                <a:effectLst/>
              </a:endParaRPr>
            </a:p>
          </p:txBody>
        </p:sp>
        <p:sp>
          <p:nvSpPr>
            <p:cNvPr id="1495" name="任意多边形 74">
              <a:extLst>
                <a:ext uri="{FF2B5EF4-FFF2-40B4-BE49-F238E27FC236}">
                  <a16:creationId xmlns:a16="http://schemas.microsoft.com/office/drawing/2014/main" id="{3EFD30F3-9CB5-1F70-CF74-1A08FDA16EBE}"/>
                </a:ext>
              </a:extLst>
            </p:cNvPr>
            <p:cNvSpPr/>
            <p:nvPr/>
          </p:nvSpPr>
          <p:spPr bwMode="auto">
            <a:xfrm>
              <a:off x="8197452" y="2221372"/>
              <a:ext cx="245641" cy="304801"/>
            </a:xfrm>
            <a:custGeom>
              <a:avLst/>
              <a:gdLst>
                <a:gd name="T0" fmla="*/ 18 w 81"/>
                <a:gd name="T1" fmla="*/ 86 h 100"/>
                <a:gd name="T2" fmla="*/ 25 w 81"/>
                <a:gd name="T3" fmla="*/ 100 h 100"/>
                <a:gd name="T4" fmla="*/ 56 w 81"/>
                <a:gd name="T5" fmla="*/ 100 h 100"/>
                <a:gd name="T6" fmla="*/ 63 w 81"/>
                <a:gd name="T7" fmla="*/ 86 h 100"/>
                <a:gd name="T8" fmla="*/ 63 w 81"/>
                <a:gd name="T9" fmla="*/ 86 h 100"/>
                <a:gd name="T10" fmla="*/ 69 w 81"/>
                <a:gd name="T11" fmla="*/ 69 h 100"/>
                <a:gd name="T12" fmla="*/ 81 w 81"/>
                <a:gd name="T13" fmla="*/ 41 h 100"/>
                <a:gd name="T14" fmla="*/ 39 w 81"/>
                <a:gd name="T15" fmla="*/ 1 h 100"/>
                <a:gd name="T16" fmla="*/ 0 w 81"/>
                <a:gd name="T17" fmla="*/ 39 h 100"/>
                <a:gd name="T18" fmla="*/ 12 w 81"/>
                <a:gd name="T19" fmla="*/ 69 h 100"/>
                <a:gd name="T20" fmla="*/ 18 w 81"/>
                <a:gd name="T21" fmla="*/ 85 h 100"/>
                <a:gd name="T22" fmla="*/ 18 w 81"/>
                <a:gd name="T23" fmla="*/ 8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100">
                  <a:moveTo>
                    <a:pt x="18" y="86"/>
                  </a:moveTo>
                  <a:cubicBezTo>
                    <a:pt x="18" y="91"/>
                    <a:pt x="21" y="96"/>
                    <a:pt x="25" y="100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60" y="96"/>
                    <a:pt x="63" y="91"/>
                    <a:pt x="63" y="86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3" y="79"/>
                    <a:pt x="65" y="74"/>
                    <a:pt x="69" y="69"/>
                  </a:cubicBezTo>
                  <a:cubicBezTo>
                    <a:pt x="77" y="62"/>
                    <a:pt x="81" y="52"/>
                    <a:pt x="81" y="41"/>
                  </a:cubicBezTo>
                  <a:cubicBezTo>
                    <a:pt x="81" y="18"/>
                    <a:pt x="62" y="0"/>
                    <a:pt x="39" y="1"/>
                  </a:cubicBezTo>
                  <a:cubicBezTo>
                    <a:pt x="18" y="1"/>
                    <a:pt x="1" y="18"/>
                    <a:pt x="0" y="39"/>
                  </a:cubicBezTo>
                  <a:cubicBezTo>
                    <a:pt x="0" y="51"/>
                    <a:pt x="4" y="62"/>
                    <a:pt x="12" y="69"/>
                  </a:cubicBezTo>
                  <a:cubicBezTo>
                    <a:pt x="16" y="74"/>
                    <a:pt x="18" y="79"/>
                    <a:pt x="18" y="85"/>
                  </a:cubicBezTo>
                  <a:cubicBezTo>
                    <a:pt x="18" y="86"/>
                    <a:pt x="18" y="86"/>
                    <a:pt x="18" y="86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96" name="任意多边形 75">
              <a:extLst>
                <a:ext uri="{FF2B5EF4-FFF2-40B4-BE49-F238E27FC236}">
                  <a16:creationId xmlns:a16="http://schemas.microsoft.com/office/drawing/2014/main" id="{B8556EEF-C94E-F359-FC7C-2CC62271CBFF}"/>
                </a:ext>
              </a:extLst>
            </p:cNvPr>
            <p:cNvSpPr/>
            <p:nvPr/>
          </p:nvSpPr>
          <p:spPr bwMode="auto">
            <a:xfrm>
              <a:off x="8297766" y="2221372"/>
              <a:ext cx="145327" cy="304801"/>
            </a:xfrm>
            <a:custGeom>
              <a:avLst/>
              <a:gdLst>
                <a:gd name="T0" fmla="*/ 33 w 48"/>
                <a:gd name="T1" fmla="*/ 41 h 100"/>
                <a:gd name="T2" fmla="*/ 21 w 48"/>
                <a:gd name="T3" fmla="*/ 69 h 100"/>
                <a:gd name="T4" fmla="*/ 14 w 48"/>
                <a:gd name="T5" fmla="*/ 86 h 100"/>
                <a:gd name="T6" fmla="*/ 14 w 48"/>
                <a:gd name="T7" fmla="*/ 86 h 100"/>
                <a:gd name="T8" fmla="*/ 8 w 48"/>
                <a:gd name="T9" fmla="*/ 100 h 100"/>
                <a:gd name="T10" fmla="*/ 23 w 48"/>
                <a:gd name="T11" fmla="*/ 100 h 100"/>
                <a:gd name="T12" fmla="*/ 30 w 48"/>
                <a:gd name="T13" fmla="*/ 86 h 100"/>
                <a:gd name="T14" fmla="*/ 30 w 48"/>
                <a:gd name="T15" fmla="*/ 86 h 100"/>
                <a:gd name="T16" fmla="*/ 36 w 48"/>
                <a:gd name="T17" fmla="*/ 69 h 100"/>
                <a:gd name="T18" fmla="*/ 48 w 48"/>
                <a:gd name="T19" fmla="*/ 41 h 100"/>
                <a:gd name="T20" fmla="*/ 6 w 48"/>
                <a:gd name="T21" fmla="*/ 1 h 100"/>
                <a:gd name="T22" fmla="*/ 0 w 48"/>
                <a:gd name="T23" fmla="*/ 1 h 100"/>
                <a:gd name="T24" fmla="*/ 33 w 48"/>
                <a:gd name="T25" fmla="*/ 4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100">
                  <a:moveTo>
                    <a:pt x="33" y="41"/>
                  </a:moveTo>
                  <a:cubicBezTo>
                    <a:pt x="33" y="52"/>
                    <a:pt x="28" y="62"/>
                    <a:pt x="21" y="69"/>
                  </a:cubicBezTo>
                  <a:cubicBezTo>
                    <a:pt x="17" y="74"/>
                    <a:pt x="14" y="79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4" y="91"/>
                    <a:pt x="12" y="96"/>
                    <a:pt x="8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7" y="96"/>
                    <a:pt x="30" y="91"/>
                    <a:pt x="30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79"/>
                    <a:pt x="32" y="74"/>
                    <a:pt x="36" y="69"/>
                  </a:cubicBezTo>
                  <a:cubicBezTo>
                    <a:pt x="44" y="62"/>
                    <a:pt x="48" y="52"/>
                    <a:pt x="48" y="41"/>
                  </a:cubicBezTo>
                  <a:cubicBezTo>
                    <a:pt x="48" y="18"/>
                    <a:pt x="29" y="0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19" y="5"/>
                    <a:pt x="33" y="21"/>
                    <a:pt x="33" y="41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97" name="任意多边形 76">
              <a:extLst>
                <a:ext uri="{FF2B5EF4-FFF2-40B4-BE49-F238E27FC236}">
                  <a16:creationId xmlns:a16="http://schemas.microsoft.com/office/drawing/2014/main" id="{8B303B18-DA6D-A1E0-B49E-4BDEA5C43FC9}"/>
                </a:ext>
              </a:extLst>
            </p:cNvPr>
            <p:cNvSpPr/>
            <p:nvPr/>
          </p:nvSpPr>
          <p:spPr bwMode="auto">
            <a:xfrm>
              <a:off x="8315771" y="2223945"/>
              <a:ext cx="127322" cy="122178"/>
            </a:xfrm>
            <a:custGeom>
              <a:avLst/>
              <a:gdLst>
                <a:gd name="T0" fmla="*/ 42 w 42"/>
                <a:gd name="T1" fmla="*/ 40 h 40"/>
                <a:gd name="T2" fmla="*/ 42 w 42"/>
                <a:gd name="T3" fmla="*/ 40 h 40"/>
                <a:gd name="T4" fmla="*/ 42 w 42"/>
                <a:gd name="T5" fmla="*/ 40 h 40"/>
                <a:gd name="T6" fmla="*/ 42 w 42"/>
                <a:gd name="T7" fmla="*/ 40 h 40"/>
                <a:gd name="T8" fmla="*/ 42 w 42"/>
                <a:gd name="T9" fmla="*/ 38 h 40"/>
                <a:gd name="T10" fmla="*/ 42 w 42"/>
                <a:gd name="T11" fmla="*/ 39 h 40"/>
                <a:gd name="T12" fmla="*/ 42 w 42"/>
                <a:gd name="T13" fmla="*/ 38 h 40"/>
                <a:gd name="T14" fmla="*/ 42 w 42"/>
                <a:gd name="T15" fmla="*/ 38 h 40"/>
                <a:gd name="T16" fmla="*/ 42 w 42"/>
                <a:gd name="T17" fmla="*/ 38 h 40"/>
                <a:gd name="T18" fmla="*/ 42 w 42"/>
                <a:gd name="T19" fmla="*/ 38 h 40"/>
                <a:gd name="T20" fmla="*/ 42 w 42"/>
                <a:gd name="T21" fmla="*/ 37 h 40"/>
                <a:gd name="T22" fmla="*/ 42 w 42"/>
                <a:gd name="T23" fmla="*/ 37 h 40"/>
                <a:gd name="T24" fmla="*/ 42 w 42"/>
                <a:gd name="T25" fmla="*/ 37 h 40"/>
                <a:gd name="T26" fmla="*/ 42 w 42"/>
                <a:gd name="T27" fmla="*/ 37 h 40"/>
                <a:gd name="T28" fmla="*/ 42 w 42"/>
                <a:gd name="T29" fmla="*/ 37 h 40"/>
                <a:gd name="T30" fmla="*/ 42 w 42"/>
                <a:gd name="T31" fmla="*/ 37 h 40"/>
                <a:gd name="T32" fmla="*/ 42 w 42"/>
                <a:gd name="T33" fmla="*/ 36 h 40"/>
                <a:gd name="T34" fmla="*/ 42 w 42"/>
                <a:gd name="T35" fmla="*/ 36 h 40"/>
                <a:gd name="T36" fmla="*/ 42 w 42"/>
                <a:gd name="T37" fmla="*/ 36 h 40"/>
                <a:gd name="T38" fmla="*/ 42 w 42"/>
                <a:gd name="T39" fmla="*/ 36 h 40"/>
                <a:gd name="T40" fmla="*/ 42 w 42"/>
                <a:gd name="T41" fmla="*/ 36 h 40"/>
                <a:gd name="T42" fmla="*/ 42 w 42"/>
                <a:gd name="T43" fmla="*/ 36 h 40"/>
                <a:gd name="T44" fmla="*/ 42 w 42"/>
                <a:gd name="T45" fmla="*/ 36 h 40"/>
                <a:gd name="T46" fmla="*/ 42 w 42"/>
                <a:gd name="T47" fmla="*/ 36 h 40"/>
                <a:gd name="T48" fmla="*/ 42 w 42"/>
                <a:gd name="T49" fmla="*/ 36 h 40"/>
                <a:gd name="T50" fmla="*/ 1 w 42"/>
                <a:gd name="T51" fmla="*/ 0 h 40"/>
                <a:gd name="T52" fmla="*/ 0 w 42"/>
                <a:gd name="T53" fmla="*/ 0 h 40"/>
                <a:gd name="T54" fmla="*/ 0 w 42"/>
                <a:gd name="T55" fmla="*/ 0 h 40"/>
                <a:gd name="T56" fmla="*/ 1 w 42"/>
                <a:gd name="T57" fmla="*/ 0 h 40"/>
                <a:gd name="T58" fmla="*/ 6 w 42"/>
                <a:gd name="T59" fmla="*/ 0 h 40"/>
                <a:gd name="T60" fmla="*/ 6 w 42"/>
                <a:gd name="T61" fmla="*/ 0 h 40"/>
                <a:gd name="T62" fmla="*/ 27 w 42"/>
                <a:gd name="T63" fmla="*/ 9 h 40"/>
                <a:gd name="T64" fmla="*/ 1 w 42"/>
                <a:gd name="T6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" h="40">
                  <a:moveTo>
                    <a:pt x="42" y="40"/>
                  </a:moveTo>
                  <a:cubicBezTo>
                    <a:pt x="42" y="40"/>
                    <a:pt x="42" y="40"/>
                    <a:pt x="42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2" y="40"/>
                    <a:pt x="42" y="40"/>
                    <a:pt x="42" y="40"/>
                  </a:cubicBezTo>
                  <a:moveTo>
                    <a:pt x="42" y="38"/>
                  </a:moveTo>
                  <a:cubicBezTo>
                    <a:pt x="42" y="38"/>
                    <a:pt x="42" y="38"/>
                    <a:pt x="42" y="39"/>
                  </a:cubicBezTo>
                  <a:cubicBezTo>
                    <a:pt x="42" y="38"/>
                    <a:pt x="42" y="38"/>
                    <a:pt x="42" y="38"/>
                  </a:cubicBezTo>
                  <a:moveTo>
                    <a:pt x="42" y="38"/>
                  </a:moveTo>
                  <a:cubicBezTo>
                    <a:pt x="42" y="38"/>
                    <a:pt x="42" y="38"/>
                    <a:pt x="42" y="38"/>
                  </a:cubicBezTo>
                  <a:cubicBezTo>
                    <a:pt x="42" y="38"/>
                    <a:pt x="42" y="38"/>
                    <a:pt x="42" y="38"/>
                  </a:cubicBezTo>
                  <a:moveTo>
                    <a:pt x="42" y="37"/>
                  </a:move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42" y="37"/>
                    <a:pt x="42" y="37"/>
                  </a:cubicBezTo>
                  <a:moveTo>
                    <a:pt x="42" y="37"/>
                  </a:move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42" y="37"/>
                    <a:pt x="42" y="37"/>
                  </a:cubicBezTo>
                  <a:moveTo>
                    <a:pt x="42" y="36"/>
                  </a:moveTo>
                  <a:cubicBezTo>
                    <a:pt x="42" y="36"/>
                    <a:pt x="42" y="36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moveTo>
                    <a:pt x="42" y="36"/>
                  </a:moveTo>
                  <a:cubicBezTo>
                    <a:pt x="42" y="36"/>
                    <a:pt x="42" y="36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moveTo>
                    <a:pt x="42" y="36"/>
                  </a:moveTo>
                  <a:cubicBezTo>
                    <a:pt x="42" y="36"/>
                    <a:pt x="42" y="36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4" y="1"/>
                    <a:pt x="21" y="4"/>
                    <a:pt x="27" y="9"/>
                  </a:cubicBezTo>
                  <a:cubicBezTo>
                    <a:pt x="20" y="3"/>
                    <a:pt x="11" y="0"/>
                    <a:pt x="1" y="0"/>
                  </a:cubicBezTo>
                </a:path>
              </a:pathLst>
            </a:custGeom>
            <a:solidFill>
              <a:srgbClr val="FDE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98" name="任意多边形 77">
              <a:extLst>
                <a:ext uri="{FF2B5EF4-FFF2-40B4-BE49-F238E27FC236}">
                  <a16:creationId xmlns:a16="http://schemas.microsoft.com/office/drawing/2014/main" id="{4002E9A2-9FAD-7CB5-477F-F3F7DEB478C2}"/>
                </a:ext>
              </a:extLst>
            </p:cNvPr>
            <p:cNvSpPr/>
            <p:nvPr/>
          </p:nvSpPr>
          <p:spPr bwMode="auto">
            <a:xfrm>
              <a:off x="8327346" y="2223945"/>
              <a:ext cx="115747" cy="302229"/>
            </a:xfrm>
            <a:custGeom>
              <a:avLst/>
              <a:gdLst>
                <a:gd name="T0" fmla="*/ 2 w 38"/>
                <a:gd name="T1" fmla="*/ 0 h 99"/>
                <a:gd name="T2" fmla="*/ 1 w 38"/>
                <a:gd name="T3" fmla="*/ 0 h 99"/>
                <a:gd name="T4" fmla="*/ 0 w 38"/>
                <a:gd name="T5" fmla="*/ 0 h 99"/>
                <a:gd name="T6" fmla="*/ 36 w 38"/>
                <a:gd name="T7" fmla="*/ 40 h 99"/>
                <a:gd name="T8" fmla="*/ 24 w 38"/>
                <a:gd name="T9" fmla="*/ 68 h 99"/>
                <a:gd name="T10" fmla="*/ 18 w 38"/>
                <a:gd name="T11" fmla="*/ 85 h 99"/>
                <a:gd name="T12" fmla="*/ 18 w 38"/>
                <a:gd name="T13" fmla="*/ 85 h 99"/>
                <a:gd name="T14" fmla="*/ 11 w 38"/>
                <a:gd name="T15" fmla="*/ 99 h 99"/>
                <a:gd name="T16" fmla="*/ 13 w 38"/>
                <a:gd name="T17" fmla="*/ 99 h 99"/>
                <a:gd name="T18" fmla="*/ 20 w 38"/>
                <a:gd name="T19" fmla="*/ 85 h 99"/>
                <a:gd name="T20" fmla="*/ 20 w 38"/>
                <a:gd name="T21" fmla="*/ 85 h 99"/>
                <a:gd name="T22" fmla="*/ 20 w 38"/>
                <a:gd name="T23" fmla="*/ 85 h 99"/>
                <a:gd name="T24" fmla="*/ 26 w 38"/>
                <a:gd name="T25" fmla="*/ 68 h 99"/>
                <a:gd name="T26" fmla="*/ 38 w 38"/>
                <a:gd name="T27" fmla="*/ 40 h 99"/>
                <a:gd name="T28" fmla="*/ 38 w 38"/>
                <a:gd name="T29" fmla="*/ 40 h 99"/>
                <a:gd name="T30" fmla="*/ 38 w 38"/>
                <a:gd name="T31" fmla="*/ 39 h 99"/>
                <a:gd name="T32" fmla="*/ 38 w 38"/>
                <a:gd name="T33" fmla="*/ 38 h 99"/>
                <a:gd name="T34" fmla="*/ 38 w 38"/>
                <a:gd name="T35" fmla="*/ 38 h 99"/>
                <a:gd name="T36" fmla="*/ 38 w 38"/>
                <a:gd name="T37" fmla="*/ 38 h 99"/>
                <a:gd name="T38" fmla="*/ 38 w 38"/>
                <a:gd name="T39" fmla="*/ 37 h 99"/>
                <a:gd name="T40" fmla="*/ 38 w 38"/>
                <a:gd name="T41" fmla="*/ 37 h 99"/>
                <a:gd name="T42" fmla="*/ 38 w 38"/>
                <a:gd name="T43" fmla="*/ 37 h 99"/>
                <a:gd name="T44" fmla="*/ 38 w 38"/>
                <a:gd name="T45" fmla="*/ 37 h 99"/>
                <a:gd name="T46" fmla="*/ 38 w 38"/>
                <a:gd name="T47" fmla="*/ 36 h 99"/>
                <a:gd name="T48" fmla="*/ 38 w 38"/>
                <a:gd name="T49" fmla="*/ 36 h 99"/>
                <a:gd name="T50" fmla="*/ 38 w 38"/>
                <a:gd name="T51" fmla="*/ 36 h 99"/>
                <a:gd name="T52" fmla="*/ 38 w 38"/>
                <a:gd name="T53" fmla="*/ 36 h 99"/>
                <a:gd name="T54" fmla="*/ 38 w 38"/>
                <a:gd name="T55" fmla="*/ 36 h 99"/>
                <a:gd name="T56" fmla="*/ 38 w 38"/>
                <a:gd name="T57" fmla="*/ 36 h 99"/>
                <a:gd name="T58" fmla="*/ 23 w 38"/>
                <a:gd name="T59" fmla="*/ 9 h 99"/>
                <a:gd name="T60" fmla="*/ 2 w 38"/>
                <a:gd name="T6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8" h="99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0" y="2"/>
                    <a:pt x="36" y="19"/>
                    <a:pt x="36" y="40"/>
                  </a:cubicBezTo>
                  <a:cubicBezTo>
                    <a:pt x="36" y="51"/>
                    <a:pt x="31" y="61"/>
                    <a:pt x="24" y="68"/>
                  </a:cubicBezTo>
                  <a:cubicBezTo>
                    <a:pt x="20" y="73"/>
                    <a:pt x="18" y="78"/>
                    <a:pt x="18" y="85"/>
                  </a:cubicBezTo>
                  <a:cubicBezTo>
                    <a:pt x="18" y="85"/>
                    <a:pt x="18" y="85"/>
                    <a:pt x="18" y="85"/>
                  </a:cubicBezTo>
                  <a:cubicBezTo>
                    <a:pt x="18" y="90"/>
                    <a:pt x="15" y="95"/>
                    <a:pt x="11" y="99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7" y="95"/>
                    <a:pt x="20" y="90"/>
                    <a:pt x="20" y="8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78"/>
                    <a:pt x="22" y="73"/>
                    <a:pt x="26" y="68"/>
                  </a:cubicBezTo>
                  <a:cubicBezTo>
                    <a:pt x="34" y="61"/>
                    <a:pt x="38" y="51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8"/>
                    <a:pt x="38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7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6" y="25"/>
                    <a:pt x="31" y="15"/>
                    <a:pt x="23" y="9"/>
                  </a:cubicBezTo>
                  <a:cubicBezTo>
                    <a:pt x="17" y="4"/>
                    <a:pt x="10" y="1"/>
                    <a:pt x="2" y="0"/>
                  </a:cubicBezTo>
                </a:path>
              </a:pathLst>
            </a:custGeom>
            <a:solidFill>
              <a:srgbClr val="FBD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99" name="任意多边形 78">
              <a:extLst>
                <a:ext uri="{FF2B5EF4-FFF2-40B4-BE49-F238E27FC236}">
                  <a16:creationId xmlns:a16="http://schemas.microsoft.com/office/drawing/2014/main" id="{4ED65A5A-9118-70F4-CE3C-C3B21EEF4BE1}"/>
                </a:ext>
              </a:extLst>
            </p:cNvPr>
            <p:cNvSpPr/>
            <p:nvPr/>
          </p:nvSpPr>
          <p:spPr bwMode="auto">
            <a:xfrm>
              <a:off x="8197452" y="2223945"/>
              <a:ext cx="136324" cy="302229"/>
            </a:xfrm>
            <a:custGeom>
              <a:avLst/>
              <a:gdLst>
                <a:gd name="T0" fmla="*/ 18 w 45"/>
                <a:gd name="T1" fmla="*/ 85 h 99"/>
                <a:gd name="T2" fmla="*/ 25 w 45"/>
                <a:gd name="T3" fmla="*/ 99 h 99"/>
                <a:gd name="T4" fmla="*/ 29 w 45"/>
                <a:gd name="T5" fmla="*/ 99 h 99"/>
                <a:gd name="T6" fmla="*/ 23 w 45"/>
                <a:gd name="T7" fmla="*/ 85 h 99"/>
                <a:gd name="T8" fmla="*/ 23 w 45"/>
                <a:gd name="T9" fmla="*/ 85 h 99"/>
                <a:gd name="T10" fmla="*/ 16 w 45"/>
                <a:gd name="T11" fmla="*/ 69 h 99"/>
                <a:gd name="T12" fmla="*/ 5 w 45"/>
                <a:gd name="T13" fmla="*/ 38 h 99"/>
                <a:gd name="T14" fmla="*/ 44 w 45"/>
                <a:gd name="T15" fmla="*/ 0 h 99"/>
                <a:gd name="T16" fmla="*/ 45 w 45"/>
                <a:gd name="T17" fmla="*/ 0 h 99"/>
                <a:gd name="T18" fmla="*/ 39 w 45"/>
                <a:gd name="T19" fmla="*/ 0 h 99"/>
                <a:gd name="T20" fmla="*/ 0 w 45"/>
                <a:gd name="T21" fmla="*/ 38 h 99"/>
                <a:gd name="T22" fmla="*/ 12 w 45"/>
                <a:gd name="T23" fmla="*/ 68 h 99"/>
                <a:gd name="T24" fmla="*/ 18 w 45"/>
                <a:gd name="T25" fmla="*/ 84 h 99"/>
                <a:gd name="T26" fmla="*/ 18 w 45"/>
                <a:gd name="T27" fmla="*/ 8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99">
                  <a:moveTo>
                    <a:pt x="18" y="85"/>
                  </a:moveTo>
                  <a:cubicBezTo>
                    <a:pt x="18" y="90"/>
                    <a:pt x="21" y="95"/>
                    <a:pt x="25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5" y="95"/>
                    <a:pt x="23" y="90"/>
                    <a:pt x="23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3" y="79"/>
                    <a:pt x="20" y="73"/>
                    <a:pt x="16" y="69"/>
                  </a:cubicBezTo>
                  <a:cubicBezTo>
                    <a:pt x="8" y="61"/>
                    <a:pt x="4" y="50"/>
                    <a:pt x="5" y="38"/>
                  </a:cubicBezTo>
                  <a:cubicBezTo>
                    <a:pt x="6" y="17"/>
                    <a:pt x="23" y="0"/>
                    <a:pt x="44" y="0"/>
                  </a:cubicBezTo>
                  <a:cubicBezTo>
                    <a:pt x="44" y="0"/>
                    <a:pt x="45" y="0"/>
                    <a:pt x="45" y="0"/>
                  </a:cubicBezTo>
                  <a:cubicBezTo>
                    <a:pt x="43" y="0"/>
                    <a:pt x="41" y="0"/>
                    <a:pt x="39" y="0"/>
                  </a:cubicBezTo>
                  <a:cubicBezTo>
                    <a:pt x="18" y="0"/>
                    <a:pt x="1" y="17"/>
                    <a:pt x="0" y="38"/>
                  </a:cubicBezTo>
                  <a:cubicBezTo>
                    <a:pt x="0" y="50"/>
                    <a:pt x="4" y="61"/>
                    <a:pt x="12" y="68"/>
                  </a:cubicBezTo>
                  <a:cubicBezTo>
                    <a:pt x="16" y="73"/>
                    <a:pt x="18" y="78"/>
                    <a:pt x="18" y="84"/>
                  </a:cubicBezTo>
                  <a:cubicBezTo>
                    <a:pt x="18" y="85"/>
                    <a:pt x="18" y="85"/>
                    <a:pt x="18" y="85"/>
                  </a:cubicBezTo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0" name="任意多边形 79">
              <a:extLst>
                <a:ext uri="{FF2B5EF4-FFF2-40B4-BE49-F238E27FC236}">
                  <a16:creationId xmlns:a16="http://schemas.microsoft.com/office/drawing/2014/main" id="{058A48CA-E843-C1E4-D3B1-DB7C48559FE8}"/>
                </a:ext>
              </a:extLst>
            </p:cNvPr>
            <p:cNvSpPr/>
            <p:nvPr/>
          </p:nvSpPr>
          <p:spPr bwMode="auto">
            <a:xfrm>
              <a:off x="8212885" y="2239378"/>
              <a:ext cx="145327" cy="144041"/>
            </a:xfrm>
            <a:custGeom>
              <a:avLst/>
              <a:gdLst>
                <a:gd name="T0" fmla="*/ 31 w 48"/>
                <a:gd name="T1" fmla="*/ 0 h 47"/>
                <a:gd name="T2" fmla="*/ 9 w 48"/>
                <a:gd name="T3" fmla="*/ 11 h 47"/>
                <a:gd name="T4" fmla="*/ 8 w 48"/>
                <a:gd name="T5" fmla="*/ 44 h 47"/>
                <a:gd name="T6" fmla="*/ 17 w 48"/>
                <a:gd name="T7" fmla="*/ 47 h 47"/>
                <a:gd name="T8" fmla="*/ 39 w 48"/>
                <a:gd name="T9" fmla="*/ 35 h 47"/>
                <a:gd name="T10" fmla="*/ 40 w 48"/>
                <a:gd name="T11" fmla="*/ 3 h 47"/>
                <a:gd name="T12" fmla="*/ 31 w 48"/>
                <a:gd name="T1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7">
                  <a:moveTo>
                    <a:pt x="31" y="0"/>
                  </a:moveTo>
                  <a:cubicBezTo>
                    <a:pt x="24" y="0"/>
                    <a:pt x="15" y="4"/>
                    <a:pt x="9" y="11"/>
                  </a:cubicBezTo>
                  <a:cubicBezTo>
                    <a:pt x="0" y="23"/>
                    <a:pt x="0" y="37"/>
                    <a:pt x="8" y="44"/>
                  </a:cubicBezTo>
                  <a:cubicBezTo>
                    <a:pt x="11" y="46"/>
                    <a:pt x="14" y="47"/>
                    <a:pt x="17" y="47"/>
                  </a:cubicBezTo>
                  <a:cubicBezTo>
                    <a:pt x="25" y="47"/>
                    <a:pt x="33" y="42"/>
                    <a:pt x="39" y="35"/>
                  </a:cubicBezTo>
                  <a:cubicBezTo>
                    <a:pt x="48" y="23"/>
                    <a:pt x="48" y="9"/>
                    <a:pt x="40" y="3"/>
                  </a:cubicBezTo>
                  <a:cubicBezTo>
                    <a:pt x="38" y="1"/>
                    <a:pt x="34" y="0"/>
                    <a:pt x="31" y="0"/>
                  </a:cubicBezTo>
                </a:path>
              </a:pathLst>
            </a:custGeom>
            <a:solidFill>
              <a:srgbClr val="FFE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1" name="任意多边形 80">
              <a:extLst>
                <a:ext uri="{FF2B5EF4-FFF2-40B4-BE49-F238E27FC236}">
                  <a16:creationId xmlns:a16="http://schemas.microsoft.com/office/drawing/2014/main" id="{53621A48-29F3-74B2-ABF4-73E079E02AFF}"/>
                </a:ext>
              </a:extLst>
            </p:cNvPr>
            <p:cNvSpPr/>
            <p:nvPr/>
          </p:nvSpPr>
          <p:spPr bwMode="auto">
            <a:xfrm>
              <a:off x="8246323" y="2385990"/>
              <a:ext cx="57874" cy="57874"/>
            </a:xfrm>
            <a:custGeom>
              <a:avLst/>
              <a:gdLst>
                <a:gd name="T0" fmla="*/ 7 w 19"/>
                <a:gd name="T1" fmla="*/ 0 h 19"/>
                <a:gd name="T2" fmla="*/ 4 w 19"/>
                <a:gd name="T3" fmla="*/ 0 h 19"/>
                <a:gd name="T4" fmla="*/ 3 w 19"/>
                <a:gd name="T5" fmla="*/ 13 h 19"/>
                <a:gd name="T6" fmla="*/ 12 w 19"/>
                <a:gd name="T7" fmla="*/ 19 h 19"/>
                <a:gd name="T8" fmla="*/ 15 w 19"/>
                <a:gd name="T9" fmla="*/ 19 h 19"/>
                <a:gd name="T10" fmla="*/ 16 w 19"/>
                <a:gd name="T11" fmla="*/ 6 h 19"/>
                <a:gd name="T12" fmla="*/ 7 w 1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3"/>
                    <a:pt x="0" y="8"/>
                    <a:pt x="3" y="13"/>
                  </a:cubicBezTo>
                  <a:cubicBezTo>
                    <a:pt x="5" y="17"/>
                    <a:pt x="9" y="19"/>
                    <a:pt x="12" y="19"/>
                  </a:cubicBezTo>
                  <a:cubicBezTo>
                    <a:pt x="13" y="19"/>
                    <a:pt x="14" y="19"/>
                    <a:pt x="15" y="19"/>
                  </a:cubicBezTo>
                  <a:cubicBezTo>
                    <a:pt x="18" y="17"/>
                    <a:pt x="19" y="11"/>
                    <a:pt x="16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solidFill>
              <a:srgbClr val="FFE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2" name="任意多边形 81">
              <a:extLst>
                <a:ext uri="{FF2B5EF4-FFF2-40B4-BE49-F238E27FC236}">
                  <a16:creationId xmlns:a16="http://schemas.microsoft.com/office/drawing/2014/main" id="{1D9569D1-E8D6-39D4-5FB7-84962448B7F1}"/>
                </a:ext>
              </a:extLst>
            </p:cNvPr>
            <p:cNvSpPr/>
            <p:nvPr/>
          </p:nvSpPr>
          <p:spPr bwMode="auto">
            <a:xfrm>
              <a:off x="8273331" y="2526173"/>
              <a:ext cx="93884" cy="39869"/>
            </a:xfrm>
            <a:custGeom>
              <a:avLst/>
              <a:gdLst>
                <a:gd name="T0" fmla="*/ 18 w 31"/>
                <a:gd name="T1" fmla="*/ 13 h 13"/>
                <a:gd name="T2" fmla="*/ 13 w 31"/>
                <a:gd name="T3" fmla="*/ 13 h 13"/>
                <a:gd name="T4" fmla="*/ 0 w 31"/>
                <a:gd name="T5" fmla="*/ 0 h 13"/>
                <a:gd name="T6" fmla="*/ 31 w 31"/>
                <a:gd name="T7" fmla="*/ 0 h 13"/>
                <a:gd name="T8" fmla="*/ 18 w 3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3">
                  <a:moveTo>
                    <a:pt x="18" y="13"/>
                  </a:moveTo>
                  <a:cubicBezTo>
                    <a:pt x="13" y="13"/>
                    <a:pt x="13" y="13"/>
                    <a:pt x="13" y="13"/>
                  </a:cubicBezTo>
                  <a:cubicBezTo>
                    <a:pt x="6" y="13"/>
                    <a:pt x="0" y="7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7"/>
                    <a:pt x="25" y="13"/>
                    <a:pt x="18" y="13"/>
                  </a:cubicBez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3" name="任意多边形 82">
              <a:extLst>
                <a:ext uri="{FF2B5EF4-FFF2-40B4-BE49-F238E27FC236}">
                  <a16:creationId xmlns:a16="http://schemas.microsoft.com/office/drawing/2014/main" id="{88558BDA-77EE-4439-6200-FFE779D6E943}"/>
                </a:ext>
              </a:extLst>
            </p:cNvPr>
            <p:cNvSpPr/>
            <p:nvPr/>
          </p:nvSpPr>
          <p:spPr bwMode="auto">
            <a:xfrm>
              <a:off x="8284905" y="2535176"/>
              <a:ext cx="66876" cy="2572"/>
            </a:xfrm>
            <a:custGeom>
              <a:avLst/>
              <a:gdLst>
                <a:gd name="T0" fmla="*/ 21 w 22"/>
                <a:gd name="T1" fmla="*/ 1 h 1"/>
                <a:gd name="T2" fmla="*/ 1 w 22"/>
                <a:gd name="T3" fmla="*/ 1 h 1"/>
                <a:gd name="T4" fmla="*/ 0 w 22"/>
                <a:gd name="T5" fmla="*/ 0 h 1"/>
                <a:gd name="T6" fmla="*/ 1 w 22"/>
                <a:gd name="T7" fmla="*/ 0 h 1"/>
                <a:gd name="T8" fmla="*/ 21 w 22"/>
                <a:gd name="T9" fmla="*/ 0 h 1"/>
                <a:gd name="T10" fmla="*/ 22 w 22"/>
                <a:gd name="T11" fmla="*/ 0 h 1"/>
                <a:gd name="T12" fmla="*/ 21 w 2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">
                  <a:moveTo>
                    <a:pt x="2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"/>
                    <a:pt x="22" y="1"/>
                    <a:pt x="21" y="1"/>
                  </a:cubicBezTo>
                  <a:close/>
                </a:path>
              </a:pathLst>
            </a:custGeom>
            <a:solidFill>
              <a:srgbClr val="645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4" name="任意多边形 83">
              <a:extLst>
                <a:ext uri="{FF2B5EF4-FFF2-40B4-BE49-F238E27FC236}">
                  <a16:creationId xmlns:a16="http://schemas.microsoft.com/office/drawing/2014/main" id="{26460893-C882-717F-F8E6-2470E0501C67}"/>
                </a:ext>
              </a:extLst>
            </p:cNvPr>
            <p:cNvSpPr/>
            <p:nvPr/>
          </p:nvSpPr>
          <p:spPr bwMode="auto">
            <a:xfrm>
              <a:off x="8288764" y="2544179"/>
              <a:ext cx="63018" cy="3859"/>
            </a:xfrm>
            <a:custGeom>
              <a:avLst/>
              <a:gdLst>
                <a:gd name="T0" fmla="*/ 21 w 21"/>
                <a:gd name="T1" fmla="*/ 1 h 1"/>
                <a:gd name="T2" fmla="*/ 0 w 21"/>
                <a:gd name="T3" fmla="*/ 1 h 1"/>
                <a:gd name="T4" fmla="*/ 0 w 21"/>
                <a:gd name="T5" fmla="*/ 0 h 1"/>
                <a:gd name="T6" fmla="*/ 0 w 21"/>
                <a:gd name="T7" fmla="*/ 0 h 1"/>
                <a:gd name="T8" fmla="*/ 21 w 21"/>
                <a:gd name="T9" fmla="*/ 0 h 1"/>
                <a:gd name="T10" fmla="*/ 21 w 21"/>
                <a:gd name="T11" fmla="*/ 0 h 1"/>
                <a:gd name="T12" fmla="*/ 21 w 2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">
                  <a:moveTo>
                    <a:pt x="2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"/>
                    <a:pt x="21" y="1"/>
                    <a:pt x="21" y="1"/>
                  </a:cubicBezTo>
                  <a:close/>
                </a:path>
              </a:pathLst>
            </a:custGeom>
            <a:solidFill>
              <a:srgbClr val="645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5" name="任意多边形 84">
              <a:extLst>
                <a:ext uri="{FF2B5EF4-FFF2-40B4-BE49-F238E27FC236}">
                  <a16:creationId xmlns:a16="http://schemas.microsoft.com/office/drawing/2014/main" id="{C8F4A962-6F97-16CF-1FA2-9BF6AB0F6A28}"/>
                </a:ext>
              </a:extLst>
            </p:cNvPr>
            <p:cNvSpPr/>
            <p:nvPr/>
          </p:nvSpPr>
          <p:spPr bwMode="auto">
            <a:xfrm>
              <a:off x="8260470" y="2412999"/>
              <a:ext cx="119606" cy="113175"/>
            </a:xfrm>
            <a:custGeom>
              <a:avLst/>
              <a:gdLst>
                <a:gd name="T0" fmla="*/ 24 w 39"/>
                <a:gd name="T1" fmla="*/ 37 h 37"/>
                <a:gd name="T2" fmla="*/ 27 w 39"/>
                <a:gd name="T3" fmla="*/ 6 h 37"/>
                <a:gd name="T4" fmla="*/ 32 w 39"/>
                <a:gd name="T5" fmla="*/ 1 h 37"/>
                <a:gd name="T6" fmla="*/ 32 w 39"/>
                <a:gd name="T7" fmla="*/ 1 h 37"/>
                <a:gd name="T8" fmla="*/ 37 w 39"/>
                <a:gd name="T9" fmla="*/ 6 h 37"/>
                <a:gd name="T10" fmla="*/ 32 w 39"/>
                <a:gd name="T11" fmla="*/ 11 h 37"/>
                <a:gd name="T12" fmla="*/ 18 w 39"/>
                <a:gd name="T13" fmla="*/ 11 h 37"/>
                <a:gd name="T14" fmla="*/ 18 w 39"/>
                <a:gd name="T15" fmla="*/ 12 h 37"/>
                <a:gd name="T16" fmla="*/ 21 w 39"/>
                <a:gd name="T17" fmla="*/ 12 h 37"/>
                <a:gd name="T18" fmla="*/ 21 w 39"/>
                <a:gd name="T19" fmla="*/ 11 h 37"/>
                <a:gd name="T20" fmla="*/ 6 w 39"/>
                <a:gd name="T21" fmla="*/ 11 h 37"/>
                <a:gd name="T22" fmla="*/ 1 w 39"/>
                <a:gd name="T23" fmla="*/ 6 h 37"/>
                <a:gd name="T24" fmla="*/ 6 w 39"/>
                <a:gd name="T25" fmla="*/ 1 h 37"/>
                <a:gd name="T26" fmla="*/ 6 w 39"/>
                <a:gd name="T27" fmla="*/ 1 h 37"/>
                <a:gd name="T28" fmla="*/ 11 w 39"/>
                <a:gd name="T29" fmla="*/ 6 h 37"/>
                <a:gd name="T30" fmla="*/ 15 w 39"/>
                <a:gd name="T31" fmla="*/ 37 h 37"/>
                <a:gd name="T32" fmla="*/ 16 w 39"/>
                <a:gd name="T33" fmla="*/ 37 h 37"/>
                <a:gd name="T34" fmla="*/ 12 w 39"/>
                <a:gd name="T35" fmla="*/ 5 h 37"/>
                <a:gd name="T36" fmla="*/ 6 w 39"/>
                <a:gd name="T37" fmla="*/ 0 h 37"/>
                <a:gd name="T38" fmla="*/ 6 w 39"/>
                <a:gd name="T39" fmla="*/ 0 h 37"/>
                <a:gd name="T40" fmla="*/ 0 w 39"/>
                <a:gd name="T41" fmla="*/ 6 h 37"/>
                <a:gd name="T42" fmla="*/ 6 w 39"/>
                <a:gd name="T43" fmla="*/ 12 h 37"/>
                <a:gd name="T44" fmla="*/ 21 w 39"/>
                <a:gd name="T45" fmla="*/ 12 h 37"/>
                <a:gd name="T46" fmla="*/ 21 w 39"/>
                <a:gd name="T47" fmla="*/ 11 h 37"/>
                <a:gd name="T48" fmla="*/ 18 w 39"/>
                <a:gd name="T49" fmla="*/ 11 h 37"/>
                <a:gd name="T50" fmla="*/ 18 w 39"/>
                <a:gd name="T51" fmla="*/ 12 h 37"/>
                <a:gd name="T52" fmla="*/ 32 w 39"/>
                <a:gd name="T53" fmla="*/ 12 h 37"/>
                <a:gd name="T54" fmla="*/ 39 w 39"/>
                <a:gd name="T55" fmla="*/ 6 h 37"/>
                <a:gd name="T56" fmla="*/ 32 w 39"/>
                <a:gd name="T57" fmla="*/ 0 h 37"/>
                <a:gd name="T58" fmla="*/ 32 w 39"/>
                <a:gd name="T59" fmla="*/ 0 h 37"/>
                <a:gd name="T60" fmla="*/ 26 w 39"/>
                <a:gd name="T61" fmla="*/ 5 h 37"/>
                <a:gd name="T62" fmla="*/ 22 w 39"/>
                <a:gd name="T63" fmla="*/ 37 h 37"/>
                <a:gd name="T64" fmla="*/ 24 w 39"/>
                <a:gd name="T6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" h="37">
                  <a:moveTo>
                    <a:pt x="24" y="37"/>
                  </a:moveTo>
                  <a:cubicBezTo>
                    <a:pt x="27" y="6"/>
                    <a:pt x="27" y="6"/>
                    <a:pt x="27" y="6"/>
                  </a:cubicBezTo>
                  <a:cubicBezTo>
                    <a:pt x="28" y="3"/>
                    <a:pt x="30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5" y="1"/>
                    <a:pt x="37" y="3"/>
                    <a:pt x="37" y="6"/>
                  </a:cubicBezTo>
                  <a:cubicBezTo>
                    <a:pt x="37" y="9"/>
                    <a:pt x="35" y="11"/>
                    <a:pt x="32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3" y="11"/>
                    <a:pt x="1" y="9"/>
                    <a:pt x="1" y="6"/>
                  </a:cubicBezTo>
                  <a:cubicBezTo>
                    <a:pt x="1" y="3"/>
                    <a:pt x="3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6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6" y="12"/>
                    <a:pt x="39" y="10"/>
                    <a:pt x="39" y="6"/>
                  </a:cubicBezTo>
                  <a:cubicBezTo>
                    <a:pt x="39" y="3"/>
                    <a:pt x="36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9" y="0"/>
                    <a:pt x="26" y="2"/>
                    <a:pt x="26" y="5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4" y="37"/>
                    <a:pt x="24" y="37"/>
                    <a:pt x="24" y="37"/>
                  </a:cubicBez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6" name="任意多边形 85">
              <a:extLst>
                <a:ext uri="{FF2B5EF4-FFF2-40B4-BE49-F238E27FC236}">
                  <a16:creationId xmlns:a16="http://schemas.microsoft.com/office/drawing/2014/main" id="{90BE1110-B8DC-27D9-0B0D-AA7A3DB4BA1B}"/>
                </a:ext>
              </a:extLst>
            </p:cNvPr>
            <p:cNvSpPr/>
            <p:nvPr/>
          </p:nvSpPr>
          <p:spPr bwMode="auto">
            <a:xfrm>
              <a:off x="5680597" y="3049607"/>
              <a:ext cx="249499" cy="304801"/>
            </a:xfrm>
            <a:custGeom>
              <a:avLst/>
              <a:gdLst>
                <a:gd name="T0" fmla="*/ 19 w 82"/>
                <a:gd name="T1" fmla="*/ 85 h 100"/>
                <a:gd name="T2" fmla="*/ 26 w 82"/>
                <a:gd name="T3" fmla="*/ 100 h 100"/>
                <a:gd name="T4" fmla="*/ 57 w 82"/>
                <a:gd name="T5" fmla="*/ 100 h 100"/>
                <a:gd name="T6" fmla="*/ 64 w 82"/>
                <a:gd name="T7" fmla="*/ 85 h 100"/>
                <a:gd name="T8" fmla="*/ 64 w 82"/>
                <a:gd name="T9" fmla="*/ 85 h 100"/>
                <a:gd name="T10" fmla="*/ 70 w 82"/>
                <a:gd name="T11" fmla="*/ 69 h 100"/>
                <a:gd name="T12" fmla="*/ 82 w 82"/>
                <a:gd name="T13" fmla="*/ 41 h 100"/>
                <a:gd name="T14" fmla="*/ 40 w 82"/>
                <a:gd name="T15" fmla="*/ 1 h 100"/>
                <a:gd name="T16" fmla="*/ 1 w 82"/>
                <a:gd name="T17" fmla="*/ 39 h 100"/>
                <a:gd name="T18" fmla="*/ 13 w 82"/>
                <a:gd name="T19" fmla="*/ 69 h 100"/>
                <a:gd name="T20" fmla="*/ 19 w 82"/>
                <a:gd name="T21" fmla="*/ 85 h 100"/>
                <a:gd name="T22" fmla="*/ 19 w 82"/>
                <a:gd name="T23" fmla="*/ 8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100">
                  <a:moveTo>
                    <a:pt x="19" y="85"/>
                  </a:moveTo>
                  <a:cubicBezTo>
                    <a:pt x="19" y="91"/>
                    <a:pt x="22" y="96"/>
                    <a:pt x="26" y="100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61" y="96"/>
                    <a:pt x="64" y="91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79"/>
                    <a:pt x="66" y="73"/>
                    <a:pt x="70" y="69"/>
                  </a:cubicBezTo>
                  <a:cubicBezTo>
                    <a:pt x="77" y="62"/>
                    <a:pt x="82" y="52"/>
                    <a:pt x="82" y="41"/>
                  </a:cubicBezTo>
                  <a:cubicBezTo>
                    <a:pt x="82" y="18"/>
                    <a:pt x="63" y="0"/>
                    <a:pt x="40" y="1"/>
                  </a:cubicBezTo>
                  <a:cubicBezTo>
                    <a:pt x="19" y="1"/>
                    <a:pt x="2" y="18"/>
                    <a:pt x="1" y="39"/>
                  </a:cubicBezTo>
                  <a:cubicBezTo>
                    <a:pt x="0" y="51"/>
                    <a:pt x="5" y="61"/>
                    <a:pt x="13" y="69"/>
                  </a:cubicBezTo>
                  <a:cubicBezTo>
                    <a:pt x="17" y="74"/>
                    <a:pt x="19" y="79"/>
                    <a:pt x="19" y="85"/>
                  </a:cubicBezTo>
                  <a:cubicBezTo>
                    <a:pt x="19" y="85"/>
                    <a:pt x="19" y="85"/>
                    <a:pt x="19" y="85"/>
                  </a:cubicBezTo>
                </a:path>
              </a:pathLst>
            </a:custGeom>
            <a:solidFill>
              <a:srgbClr val="FFC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7" name="任意多边形 86">
              <a:extLst>
                <a:ext uri="{FF2B5EF4-FFF2-40B4-BE49-F238E27FC236}">
                  <a16:creationId xmlns:a16="http://schemas.microsoft.com/office/drawing/2014/main" id="{AFF961CD-6145-1E47-59EF-231ED80FFC52}"/>
                </a:ext>
              </a:extLst>
            </p:cNvPr>
            <p:cNvSpPr/>
            <p:nvPr/>
          </p:nvSpPr>
          <p:spPr bwMode="auto">
            <a:xfrm>
              <a:off x="5783483" y="3049607"/>
              <a:ext cx="146613" cy="304801"/>
            </a:xfrm>
            <a:custGeom>
              <a:avLst/>
              <a:gdLst>
                <a:gd name="T0" fmla="*/ 33 w 48"/>
                <a:gd name="T1" fmla="*/ 41 h 100"/>
                <a:gd name="T2" fmla="*/ 21 w 48"/>
                <a:gd name="T3" fmla="*/ 69 h 100"/>
                <a:gd name="T4" fmla="*/ 14 w 48"/>
                <a:gd name="T5" fmla="*/ 85 h 100"/>
                <a:gd name="T6" fmla="*/ 14 w 48"/>
                <a:gd name="T7" fmla="*/ 85 h 100"/>
                <a:gd name="T8" fmla="*/ 8 w 48"/>
                <a:gd name="T9" fmla="*/ 100 h 100"/>
                <a:gd name="T10" fmla="*/ 23 w 48"/>
                <a:gd name="T11" fmla="*/ 100 h 100"/>
                <a:gd name="T12" fmla="*/ 30 w 48"/>
                <a:gd name="T13" fmla="*/ 85 h 100"/>
                <a:gd name="T14" fmla="*/ 30 w 48"/>
                <a:gd name="T15" fmla="*/ 85 h 100"/>
                <a:gd name="T16" fmla="*/ 36 w 48"/>
                <a:gd name="T17" fmla="*/ 69 h 100"/>
                <a:gd name="T18" fmla="*/ 48 w 48"/>
                <a:gd name="T19" fmla="*/ 41 h 100"/>
                <a:gd name="T20" fmla="*/ 6 w 48"/>
                <a:gd name="T21" fmla="*/ 1 h 100"/>
                <a:gd name="T22" fmla="*/ 0 w 48"/>
                <a:gd name="T23" fmla="*/ 1 h 100"/>
                <a:gd name="T24" fmla="*/ 33 w 48"/>
                <a:gd name="T25" fmla="*/ 4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100">
                  <a:moveTo>
                    <a:pt x="33" y="41"/>
                  </a:moveTo>
                  <a:cubicBezTo>
                    <a:pt x="33" y="52"/>
                    <a:pt x="28" y="62"/>
                    <a:pt x="21" y="69"/>
                  </a:cubicBezTo>
                  <a:cubicBezTo>
                    <a:pt x="17" y="73"/>
                    <a:pt x="14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4" y="91"/>
                    <a:pt x="12" y="96"/>
                    <a:pt x="8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7" y="96"/>
                    <a:pt x="30" y="91"/>
                    <a:pt x="30" y="85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30" y="79"/>
                    <a:pt x="32" y="73"/>
                    <a:pt x="36" y="69"/>
                  </a:cubicBezTo>
                  <a:cubicBezTo>
                    <a:pt x="43" y="62"/>
                    <a:pt x="48" y="52"/>
                    <a:pt x="48" y="41"/>
                  </a:cubicBezTo>
                  <a:cubicBezTo>
                    <a:pt x="48" y="18"/>
                    <a:pt x="29" y="0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18" y="5"/>
                    <a:pt x="33" y="21"/>
                    <a:pt x="33" y="41"/>
                  </a:cubicBezTo>
                </a:path>
              </a:pathLst>
            </a:custGeom>
            <a:solidFill>
              <a:srgbClr val="F4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8" name="任意多边形 87">
              <a:extLst>
                <a:ext uri="{FF2B5EF4-FFF2-40B4-BE49-F238E27FC236}">
                  <a16:creationId xmlns:a16="http://schemas.microsoft.com/office/drawing/2014/main" id="{DE12B723-0D8C-2C8D-95B1-A318BEF0771C}"/>
                </a:ext>
              </a:extLst>
            </p:cNvPr>
            <p:cNvSpPr/>
            <p:nvPr/>
          </p:nvSpPr>
          <p:spPr bwMode="auto">
            <a:xfrm>
              <a:off x="5802774" y="3049607"/>
              <a:ext cx="127322" cy="124750"/>
            </a:xfrm>
            <a:custGeom>
              <a:avLst/>
              <a:gdLst>
                <a:gd name="T0" fmla="*/ 42 w 42"/>
                <a:gd name="T1" fmla="*/ 40 h 41"/>
                <a:gd name="T2" fmla="*/ 42 w 42"/>
                <a:gd name="T3" fmla="*/ 41 h 41"/>
                <a:gd name="T4" fmla="*/ 42 w 42"/>
                <a:gd name="T5" fmla="*/ 41 h 41"/>
                <a:gd name="T6" fmla="*/ 42 w 42"/>
                <a:gd name="T7" fmla="*/ 40 h 41"/>
                <a:gd name="T8" fmla="*/ 1 w 42"/>
                <a:gd name="T9" fmla="*/ 0 h 41"/>
                <a:gd name="T10" fmla="*/ 0 w 42"/>
                <a:gd name="T11" fmla="*/ 1 h 41"/>
                <a:gd name="T12" fmla="*/ 0 w 42"/>
                <a:gd name="T13" fmla="*/ 1 h 41"/>
                <a:gd name="T14" fmla="*/ 1 w 42"/>
                <a:gd name="T15" fmla="*/ 0 h 41"/>
                <a:gd name="T16" fmla="*/ 3 w 42"/>
                <a:gd name="T17" fmla="*/ 1 h 41"/>
                <a:gd name="T18" fmla="*/ 42 w 42"/>
                <a:gd name="T19" fmla="*/ 40 h 41"/>
                <a:gd name="T20" fmla="*/ 1 w 42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41">
                  <a:moveTo>
                    <a:pt x="42" y="40"/>
                  </a:move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1"/>
                    <a:pt x="42" y="4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24" y="1"/>
                    <a:pt x="41" y="19"/>
                    <a:pt x="42" y="40"/>
                  </a:cubicBezTo>
                  <a:cubicBezTo>
                    <a:pt x="41" y="18"/>
                    <a:pt x="23" y="0"/>
                    <a:pt x="1" y="0"/>
                  </a:cubicBezTo>
                </a:path>
              </a:pathLst>
            </a:custGeom>
            <a:solidFill>
              <a:srgbClr val="FDE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09" name="任意多边形 88">
              <a:extLst>
                <a:ext uri="{FF2B5EF4-FFF2-40B4-BE49-F238E27FC236}">
                  <a16:creationId xmlns:a16="http://schemas.microsoft.com/office/drawing/2014/main" id="{9B75A461-FAFD-CDD2-4DD5-069E51158DCD}"/>
                </a:ext>
              </a:extLst>
            </p:cNvPr>
            <p:cNvSpPr/>
            <p:nvPr/>
          </p:nvSpPr>
          <p:spPr bwMode="auto">
            <a:xfrm>
              <a:off x="5811777" y="3053466"/>
              <a:ext cx="118319" cy="300942"/>
            </a:xfrm>
            <a:custGeom>
              <a:avLst/>
              <a:gdLst>
                <a:gd name="T0" fmla="*/ 0 w 39"/>
                <a:gd name="T1" fmla="*/ 0 h 99"/>
                <a:gd name="T2" fmla="*/ 3 w 39"/>
                <a:gd name="T3" fmla="*/ 0 h 99"/>
                <a:gd name="T4" fmla="*/ 3 w 39"/>
                <a:gd name="T5" fmla="*/ 0 h 99"/>
                <a:gd name="T6" fmla="*/ 2 w 39"/>
                <a:gd name="T7" fmla="*/ 0 h 99"/>
                <a:gd name="T8" fmla="*/ 1 w 39"/>
                <a:gd name="T9" fmla="*/ 0 h 99"/>
                <a:gd name="T10" fmla="*/ 37 w 39"/>
                <a:gd name="T11" fmla="*/ 40 h 99"/>
                <a:gd name="T12" fmla="*/ 25 w 39"/>
                <a:gd name="T13" fmla="*/ 68 h 99"/>
                <a:gd name="T14" fmla="*/ 19 w 39"/>
                <a:gd name="T15" fmla="*/ 84 h 99"/>
                <a:gd name="T16" fmla="*/ 19 w 39"/>
                <a:gd name="T17" fmla="*/ 84 h 99"/>
                <a:gd name="T18" fmla="*/ 12 w 39"/>
                <a:gd name="T19" fmla="*/ 99 h 99"/>
                <a:gd name="T20" fmla="*/ 14 w 39"/>
                <a:gd name="T21" fmla="*/ 99 h 99"/>
                <a:gd name="T22" fmla="*/ 21 w 39"/>
                <a:gd name="T23" fmla="*/ 84 h 99"/>
                <a:gd name="T24" fmla="*/ 21 w 39"/>
                <a:gd name="T25" fmla="*/ 84 h 99"/>
                <a:gd name="T26" fmla="*/ 21 w 39"/>
                <a:gd name="T27" fmla="*/ 84 h 99"/>
                <a:gd name="T28" fmla="*/ 27 w 39"/>
                <a:gd name="T29" fmla="*/ 68 h 99"/>
                <a:gd name="T30" fmla="*/ 39 w 39"/>
                <a:gd name="T31" fmla="*/ 40 h 99"/>
                <a:gd name="T32" fmla="*/ 39 w 39"/>
                <a:gd name="T33" fmla="*/ 39 h 99"/>
                <a:gd name="T34" fmla="*/ 39 w 39"/>
                <a:gd name="T35" fmla="*/ 39 h 99"/>
                <a:gd name="T36" fmla="*/ 0 w 39"/>
                <a:gd name="T3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99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21" y="2"/>
                    <a:pt x="37" y="19"/>
                    <a:pt x="37" y="40"/>
                  </a:cubicBezTo>
                  <a:cubicBezTo>
                    <a:pt x="37" y="51"/>
                    <a:pt x="32" y="61"/>
                    <a:pt x="25" y="68"/>
                  </a:cubicBezTo>
                  <a:cubicBezTo>
                    <a:pt x="21" y="72"/>
                    <a:pt x="19" y="78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90"/>
                    <a:pt x="16" y="95"/>
                    <a:pt x="12" y="9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8" y="95"/>
                    <a:pt x="21" y="90"/>
                    <a:pt x="21" y="84"/>
                  </a:cubicBezTo>
                  <a:cubicBezTo>
                    <a:pt x="21" y="84"/>
                    <a:pt x="21" y="84"/>
                    <a:pt x="21" y="84"/>
                  </a:cubicBezTo>
                  <a:cubicBezTo>
                    <a:pt x="21" y="84"/>
                    <a:pt x="21" y="84"/>
                    <a:pt x="21" y="84"/>
                  </a:cubicBezTo>
                  <a:cubicBezTo>
                    <a:pt x="21" y="78"/>
                    <a:pt x="23" y="72"/>
                    <a:pt x="27" y="68"/>
                  </a:cubicBezTo>
                  <a:cubicBezTo>
                    <a:pt x="34" y="61"/>
                    <a:pt x="39" y="51"/>
                    <a:pt x="39" y="40"/>
                  </a:cubicBezTo>
                  <a:cubicBezTo>
                    <a:pt x="39" y="40"/>
                    <a:pt x="39" y="40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8" y="18"/>
                    <a:pt x="21" y="0"/>
                    <a:pt x="0" y="0"/>
                  </a:cubicBezTo>
                </a:path>
              </a:pathLst>
            </a:custGeom>
            <a:solidFill>
              <a:srgbClr val="FBD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0" name="任意多边形 89">
              <a:extLst>
                <a:ext uri="{FF2B5EF4-FFF2-40B4-BE49-F238E27FC236}">
                  <a16:creationId xmlns:a16="http://schemas.microsoft.com/office/drawing/2014/main" id="{3560C299-EA05-9B92-2AAA-14F9503C4DB9}"/>
                </a:ext>
              </a:extLst>
            </p:cNvPr>
            <p:cNvSpPr/>
            <p:nvPr/>
          </p:nvSpPr>
          <p:spPr bwMode="auto">
            <a:xfrm>
              <a:off x="5680597" y="3049607"/>
              <a:ext cx="140183" cy="304801"/>
            </a:xfrm>
            <a:custGeom>
              <a:avLst/>
              <a:gdLst>
                <a:gd name="T0" fmla="*/ 19 w 46"/>
                <a:gd name="T1" fmla="*/ 85 h 100"/>
                <a:gd name="T2" fmla="*/ 26 w 46"/>
                <a:gd name="T3" fmla="*/ 100 h 100"/>
                <a:gd name="T4" fmla="*/ 30 w 46"/>
                <a:gd name="T5" fmla="*/ 100 h 100"/>
                <a:gd name="T6" fmla="*/ 24 w 46"/>
                <a:gd name="T7" fmla="*/ 86 h 100"/>
                <a:gd name="T8" fmla="*/ 24 w 46"/>
                <a:gd name="T9" fmla="*/ 86 h 100"/>
                <a:gd name="T10" fmla="*/ 17 w 46"/>
                <a:gd name="T11" fmla="*/ 69 h 100"/>
                <a:gd name="T12" fmla="*/ 5 w 46"/>
                <a:gd name="T13" fmla="*/ 39 h 100"/>
                <a:gd name="T14" fmla="*/ 45 w 46"/>
                <a:gd name="T15" fmla="*/ 1 h 100"/>
                <a:gd name="T16" fmla="*/ 46 w 46"/>
                <a:gd name="T17" fmla="*/ 1 h 100"/>
                <a:gd name="T18" fmla="*/ 40 w 46"/>
                <a:gd name="T19" fmla="*/ 1 h 100"/>
                <a:gd name="T20" fmla="*/ 1 w 46"/>
                <a:gd name="T21" fmla="*/ 39 h 100"/>
                <a:gd name="T22" fmla="*/ 13 w 46"/>
                <a:gd name="T23" fmla="*/ 69 h 100"/>
                <a:gd name="T24" fmla="*/ 19 w 46"/>
                <a:gd name="T25" fmla="*/ 85 h 100"/>
                <a:gd name="T26" fmla="*/ 19 w 46"/>
                <a:gd name="T27" fmla="*/ 8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100">
                  <a:moveTo>
                    <a:pt x="19" y="85"/>
                  </a:moveTo>
                  <a:cubicBezTo>
                    <a:pt x="19" y="91"/>
                    <a:pt x="22" y="96"/>
                    <a:pt x="26" y="100"/>
                  </a:cubicBezTo>
                  <a:cubicBezTo>
                    <a:pt x="30" y="100"/>
                    <a:pt x="30" y="100"/>
                    <a:pt x="30" y="100"/>
                  </a:cubicBezTo>
                  <a:cubicBezTo>
                    <a:pt x="26" y="96"/>
                    <a:pt x="24" y="91"/>
                    <a:pt x="24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4" y="80"/>
                    <a:pt x="21" y="74"/>
                    <a:pt x="17" y="69"/>
                  </a:cubicBezTo>
                  <a:cubicBezTo>
                    <a:pt x="9" y="62"/>
                    <a:pt x="5" y="51"/>
                    <a:pt x="5" y="39"/>
                  </a:cubicBezTo>
                  <a:cubicBezTo>
                    <a:pt x="7" y="18"/>
                    <a:pt x="24" y="1"/>
                    <a:pt x="45" y="1"/>
                  </a:cubicBezTo>
                  <a:cubicBezTo>
                    <a:pt x="45" y="1"/>
                    <a:pt x="46" y="1"/>
                    <a:pt x="46" y="1"/>
                  </a:cubicBezTo>
                  <a:cubicBezTo>
                    <a:pt x="44" y="1"/>
                    <a:pt x="42" y="0"/>
                    <a:pt x="40" y="1"/>
                  </a:cubicBezTo>
                  <a:cubicBezTo>
                    <a:pt x="19" y="1"/>
                    <a:pt x="2" y="18"/>
                    <a:pt x="1" y="39"/>
                  </a:cubicBezTo>
                  <a:cubicBezTo>
                    <a:pt x="0" y="51"/>
                    <a:pt x="5" y="61"/>
                    <a:pt x="13" y="69"/>
                  </a:cubicBezTo>
                  <a:cubicBezTo>
                    <a:pt x="17" y="74"/>
                    <a:pt x="19" y="79"/>
                    <a:pt x="19" y="85"/>
                  </a:cubicBezTo>
                  <a:cubicBezTo>
                    <a:pt x="19" y="85"/>
                    <a:pt x="19" y="85"/>
                    <a:pt x="19" y="85"/>
                  </a:cubicBezTo>
                </a:path>
              </a:pathLst>
            </a:custGeom>
            <a:solidFill>
              <a:srgbClr val="FCE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1" name="任意多边形 90">
              <a:extLst>
                <a:ext uri="{FF2B5EF4-FFF2-40B4-BE49-F238E27FC236}">
                  <a16:creationId xmlns:a16="http://schemas.microsoft.com/office/drawing/2014/main" id="{58795325-9067-8010-4F89-B9C69A4D27FA}"/>
                </a:ext>
              </a:extLst>
            </p:cNvPr>
            <p:cNvSpPr/>
            <p:nvPr/>
          </p:nvSpPr>
          <p:spPr bwMode="auto">
            <a:xfrm>
              <a:off x="5698602" y="3065040"/>
              <a:ext cx="146613" cy="142755"/>
            </a:xfrm>
            <a:custGeom>
              <a:avLst/>
              <a:gdLst>
                <a:gd name="T0" fmla="*/ 31 w 48"/>
                <a:gd name="T1" fmla="*/ 0 h 47"/>
                <a:gd name="T2" fmla="*/ 9 w 48"/>
                <a:gd name="T3" fmla="*/ 12 h 47"/>
                <a:gd name="T4" fmla="*/ 8 w 48"/>
                <a:gd name="T5" fmla="*/ 44 h 47"/>
                <a:gd name="T6" fmla="*/ 17 w 48"/>
                <a:gd name="T7" fmla="*/ 47 h 47"/>
                <a:gd name="T8" fmla="*/ 39 w 48"/>
                <a:gd name="T9" fmla="*/ 36 h 47"/>
                <a:gd name="T10" fmla="*/ 40 w 48"/>
                <a:gd name="T11" fmla="*/ 3 h 47"/>
                <a:gd name="T12" fmla="*/ 31 w 48"/>
                <a:gd name="T1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7">
                  <a:moveTo>
                    <a:pt x="31" y="0"/>
                  </a:moveTo>
                  <a:cubicBezTo>
                    <a:pt x="24" y="0"/>
                    <a:pt x="15" y="5"/>
                    <a:pt x="9" y="12"/>
                  </a:cubicBezTo>
                  <a:cubicBezTo>
                    <a:pt x="0" y="24"/>
                    <a:pt x="0" y="38"/>
                    <a:pt x="8" y="44"/>
                  </a:cubicBezTo>
                  <a:cubicBezTo>
                    <a:pt x="11" y="46"/>
                    <a:pt x="14" y="47"/>
                    <a:pt x="17" y="47"/>
                  </a:cubicBezTo>
                  <a:cubicBezTo>
                    <a:pt x="25" y="47"/>
                    <a:pt x="33" y="43"/>
                    <a:pt x="39" y="36"/>
                  </a:cubicBezTo>
                  <a:cubicBezTo>
                    <a:pt x="48" y="24"/>
                    <a:pt x="48" y="10"/>
                    <a:pt x="40" y="3"/>
                  </a:cubicBezTo>
                  <a:cubicBezTo>
                    <a:pt x="37" y="1"/>
                    <a:pt x="34" y="0"/>
                    <a:pt x="31" y="0"/>
                  </a:cubicBezTo>
                </a:path>
              </a:pathLst>
            </a:custGeom>
            <a:solidFill>
              <a:srgbClr val="FFE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2" name="任意多边形 91">
              <a:extLst>
                <a:ext uri="{FF2B5EF4-FFF2-40B4-BE49-F238E27FC236}">
                  <a16:creationId xmlns:a16="http://schemas.microsoft.com/office/drawing/2014/main" id="{DE9B5FF2-1BC4-B964-2084-67DA1938E2B3}"/>
                </a:ext>
              </a:extLst>
            </p:cNvPr>
            <p:cNvSpPr/>
            <p:nvPr/>
          </p:nvSpPr>
          <p:spPr bwMode="auto">
            <a:xfrm>
              <a:off x="5732040" y="3214225"/>
              <a:ext cx="57874" cy="57874"/>
            </a:xfrm>
            <a:custGeom>
              <a:avLst/>
              <a:gdLst>
                <a:gd name="T0" fmla="*/ 7 w 19"/>
                <a:gd name="T1" fmla="*/ 0 h 19"/>
                <a:gd name="T2" fmla="*/ 4 w 19"/>
                <a:gd name="T3" fmla="*/ 0 h 19"/>
                <a:gd name="T4" fmla="*/ 3 w 19"/>
                <a:gd name="T5" fmla="*/ 13 h 19"/>
                <a:gd name="T6" fmla="*/ 12 w 19"/>
                <a:gd name="T7" fmla="*/ 19 h 19"/>
                <a:gd name="T8" fmla="*/ 15 w 19"/>
                <a:gd name="T9" fmla="*/ 19 h 19"/>
                <a:gd name="T10" fmla="*/ 16 w 19"/>
                <a:gd name="T11" fmla="*/ 6 h 19"/>
                <a:gd name="T12" fmla="*/ 7 w 19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2"/>
                    <a:pt x="0" y="8"/>
                    <a:pt x="3" y="13"/>
                  </a:cubicBezTo>
                  <a:cubicBezTo>
                    <a:pt x="5" y="17"/>
                    <a:pt x="8" y="19"/>
                    <a:pt x="12" y="19"/>
                  </a:cubicBezTo>
                  <a:cubicBezTo>
                    <a:pt x="13" y="19"/>
                    <a:pt x="14" y="19"/>
                    <a:pt x="15" y="19"/>
                  </a:cubicBezTo>
                  <a:cubicBezTo>
                    <a:pt x="18" y="16"/>
                    <a:pt x="19" y="11"/>
                    <a:pt x="16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solidFill>
              <a:srgbClr val="FFE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3" name="任意多边形 92">
              <a:extLst>
                <a:ext uri="{FF2B5EF4-FFF2-40B4-BE49-F238E27FC236}">
                  <a16:creationId xmlns:a16="http://schemas.microsoft.com/office/drawing/2014/main" id="{BCD2FBA6-0CA7-5998-FE32-7D193AA020C2}"/>
                </a:ext>
              </a:extLst>
            </p:cNvPr>
            <p:cNvSpPr/>
            <p:nvPr/>
          </p:nvSpPr>
          <p:spPr bwMode="auto">
            <a:xfrm>
              <a:off x="5760334" y="3354408"/>
              <a:ext cx="93884" cy="39869"/>
            </a:xfrm>
            <a:custGeom>
              <a:avLst/>
              <a:gdLst>
                <a:gd name="T0" fmla="*/ 18 w 31"/>
                <a:gd name="T1" fmla="*/ 13 h 13"/>
                <a:gd name="T2" fmla="*/ 13 w 31"/>
                <a:gd name="T3" fmla="*/ 13 h 13"/>
                <a:gd name="T4" fmla="*/ 0 w 31"/>
                <a:gd name="T5" fmla="*/ 0 h 13"/>
                <a:gd name="T6" fmla="*/ 31 w 31"/>
                <a:gd name="T7" fmla="*/ 0 h 13"/>
                <a:gd name="T8" fmla="*/ 18 w 3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3">
                  <a:moveTo>
                    <a:pt x="18" y="13"/>
                  </a:moveTo>
                  <a:cubicBezTo>
                    <a:pt x="13" y="13"/>
                    <a:pt x="13" y="13"/>
                    <a:pt x="13" y="13"/>
                  </a:cubicBezTo>
                  <a:cubicBezTo>
                    <a:pt x="6" y="13"/>
                    <a:pt x="0" y="7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7"/>
                    <a:pt x="25" y="13"/>
                    <a:pt x="18" y="13"/>
                  </a:cubicBez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4" name="任意多边形 93">
              <a:extLst>
                <a:ext uri="{FF2B5EF4-FFF2-40B4-BE49-F238E27FC236}">
                  <a16:creationId xmlns:a16="http://schemas.microsoft.com/office/drawing/2014/main" id="{5D4B9002-BC02-C146-06D4-BAF2BF04FF9C}"/>
                </a:ext>
              </a:extLst>
            </p:cNvPr>
            <p:cNvSpPr/>
            <p:nvPr/>
          </p:nvSpPr>
          <p:spPr bwMode="auto">
            <a:xfrm>
              <a:off x="5771908" y="3360838"/>
              <a:ext cx="66876" cy="6431"/>
            </a:xfrm>
            <a:custGeom>
              <a:avLst/>
              <a:gdLst>
                <a:gd name="T0" fmla="*/ 21 w 22"/>
                <a:gd name="T1" fmla="*/ 2 h 2"/>
                <a:gd name="T2" fmla="*/ 1 w 22"/>
                <a:gd name="T3" fmla="*/ 2 h 2"/>
                <a:gd name="T4" fmla="*/ 0 w 22"/>
                <a:gd name="T5" fmla="*/ 1 h 2"/>
                <a:gd name="T6" fmla="*/ 1 w 22"/>
                <a:gd name="T7" fmla="*/ 0 h 2"/>
                <a:gd name="T8" fmla="*/ 21 w 22"/>
                <a:gd name="T9" fmla="*/ 0 h 2"/>
                <a:gd name="T10" fmla="*/ 22 w 22"/>
                <a:gd name="T11" fmla="*/ 1 h 2"/>
                <a:gd name="T12" fmla="*/ 21 w 22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">
                  <a:moveTo>
                    <a:pt x="2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1"/>
                    <a:pt x="22" y="1"/>
                  </a:cubicBezTo>
                  <a:cubicBezTo>
                    <a:pt x="22" y="2"/>
                    <a:pt x="22" y="2"/>
                    <a:pt x="21" y="2"/>
                  </a:cubicBezTo>
                  <a:close/>
                </a:path>
              </a:pathLst>
            </a:custGeom>
            <a:solidFill>
              <a:srgbClr val="645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5" name="任意多边形 94">
              <a:extLst>
                <a:ext uri="{FF2B5EF4-FFF2-40B4-BE49-F238E27FC236}">
                  <a16:creationId xmlns:a16="http://schemas.microsoft.com/office/drawing/2014/main" id="{8115EA52-5893-3689-0B47-094B01BFE7E3}"/>
                </a:ext>
              </a:extLst>
            </p:cNvPr>
            <p:cNvSpPr/>
            <p:nvPr/>
          </p:nvSpPr>
          <p:spPr bwMode="auto">
            <a:xfrm>
              <a:off x="5771908" y="3372413"/>
              <a:ext cx="66876" cy="3859"/>
            </a:xfrm>
            <a:custGeom>
              <a:avLst/>
              <a:gdLst>
                <a:gd name="T0" fmla="*/ 22 w 22"/>
                <a:gd name="T1" fmla="*/ 1 h 1"/>
                <a:gd name="T2" fmla="*/ 1 w 22"/>
                <a:gd name="T3" fmla="*/ 1 h 1"/>
                <a:gd name="T4" fmla="*/ 0 w 22"/>
                <a:gd name="T5" fmla="*/ 0 h 1"/>
                <a:gd name="T6" fmla="*/ 1 w 22"/>
                <a:gd name="T7" fmla="*/ 0 h 1"/>
                <a:gd name="T8" fmla="*/ 22 w 22"/>
                <a:gd name="T9" fmla="*/ 0 h 1"/>
                <a:gd name="T10" fmla="*/ 22 w 22"/>
                <a:gd name="T11" fmla="*/ 0 h 1"/>
                <a:gd name="T12" fmla="*/ 22 w 2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">
                  <a:moveTo>
                    <a:pt x="2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"/>
                    <a:pt x="22" y="1"/>
                    <a:pt x="22" y="1"/>
                  </a:cubicBezTo>
                  <a:close/>
                </a:path>
              </a:pathLst>
            </a:custGeom>
            <a:solidFill>
              <a:srgbClr val="645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6" name="任意多边形 95">
              <a:extLst>
                <a:ext uri="{FF2B5EF4-FFF2-40B4-BE49-F238E27FC236}">
                  <a16:creationId xmlns:a16="http://schemas.microsoft.com/office/drawing/2014/main" id="{84F2D6F0-28E3-7A76-CDF9-F9227AB25157}"/>
                </a:ext>
              </a:extLst>
            </p:cNvPr>
            <p:cNvSpPr/>
            <p:nvPr/>
          </p:nvSpPr>
          <p:spPr bwMode="auto">
            <a:xfrm>
              <a:off x="5747473" y="3241233"/>
              <a:ext cx="118319" cy="113175"/>
            </a:xfrm>
            <a:custGeom>
              <a:avLst/>
              <a:gdLst>
                <a:gd name="T0" fmla="*/ 24 w 39"/>
                <a:gd name="T1" fmla="*/ 37 h 37"/>
                <a:gd name="T2" fmla="*/ 27 w 39"/>
                <a:gd name="T3" fmla="*/ 5 h 37"/>
                <a:gd name="T4" fmla="*/ 32 w 39"/>
                <a:gd name="T5" fmla="*/ 1 h 37"/>
                <a:gd name="T6" fmla="*/ 32 w 39"/>
                <a:gd name="T7" fmla="*/ 1 h 37"/>
                <a:gd name="T8" fmla="*/ 37 w 39"/>
                <a:gd name="T9" fmla="*/ 6 h 37"/>
                <a:gd name="T10" fmla="*/ 32 w 39"/>
                <a:gd name="T11" fmla="*/ 11 h 37"/>
                <a:gd name="T12" fmla="*/ 18 w 39"/>
                <a:gd name="T13" fmla="*/ 11 h 37"/>
                <a:gd name="T14" fmla="*/ 18 w 39"/>
                <a:gd name="T15" fmla="*/ 12 h 37"/>
                <a:gd name="T16" fmla="*/ 21 w 39"/>
                <a:gd name="T17" fmla="*/ 12 h 37"/>
                <a:gd name="T18" fmla="*/ 21 w 39"/>
                <a:gd name="T19" fmla="*/ 11 h 37"/>
                <a:gd name="T20" fmla="*/ 6 w 39"/>
                <a:gd name="T21" fmla="*/ 11 h 37"/>
                <a:gd name="T22" fmla="*/ 1 w 39"/>
                <a:gd name="T23" fmla="*/ 6 h 37"/>
                <a:gd name="T24" fmla="*/ 6 w 39"/>
                <a:gd name="T25" fmla="*/ 1 h 37"/>
                <a:gd name="T26" fmla="*/ 6 w 39"/>
                <a:gd name="T27" fmla="*/ 1 h 37"/>
                <a:gd name="T28" fmla="*/ 11 w 39"/>
                <a:gd name="T29" fmla="*/ 5 h 37"/>
                <a:gd name="T30" fmla="*/ 15 w 39"/>
                <a:gd name="T31" fmla="*/ 37 h 37"/>
                <a:gd name="T32" fmla="*/ 16 w 39"/>
                <a:gd name="T33" fmla="*/ 37 h 37"/>
                <a:gd name="T34" fmla="*/ 12 w 39"/>
                <a:gd name="T35" fmla="*/ 5 h 37"/>
                <a:gd name="T36" fmla="*/ 6 w 39"/>
                <a:gd name="T37" fmla="*/ 0 h 37"/>
                <a:gd name="T38" fmla="*/ 6 w 39"/>
                <a:gd name="T39" fmla="*/ 0 h 37"/>
                <a:gd name="T40" fmla="*/ 0 w 39"/>
                <a:gd name="T41" fmla="*/ 6 h 37"/>
                <a:gd name="T42" fmla="*/ 6 w 39"/>
                <a:gd name="T43" fmla="*/ 12 h 37"/>
                <a:gd name="T44" fmla="*/ 21 w 39"/>
                <a:gd name="T45" fmla="*/ 12 h 37"/>
                <a:gd name="T46" fmla="*/ 21 w 39"/>
                <a:gd name="T47" fmla="*/ 11 h 37"/>
                <a:gd name="T48" fmla="*/ 18 w 39"/>
                <a:gd name="T49" fmla="*/ 11 h 37"/>
                <a:gd name="T50" fmla="*/ 18 w 39"/>
                <a:gd name="T51" fmla="*/ 12 h 37"/>
                <a:gd name="T52" fmla="*/ 32 w 39"/>
                <a:gd name="T53" fmla="*/ 12 h 37"/>
                <a:gd name="T54" fmla="*/ 39 w 39"/>
                <a:gd name="T55" fmla="*/ 6 h 37"/>
                <a:gd name="T56" fmla="*/ 32 w 39"/>
                <a:gd name="T57" fmla="*/ 0 h 37"/>
                <a:gd name="T58" fmla="*/ 32 w 39"/>
                <a:gd name="T59" fmla="*/ 0 h 37"/>
                <a:gd name="T60" fmla="*/ 26 w 39"/>
                <a:gd name="T61" fmla="*/ 5 h 37"/>
                <a:gd name="T62" fmla="*/ 22 w 39"/>
                <a:gd name="T63" fmla="*/ 37 h 37"/>
                <a:gd name="T64" fmla="*/ 24 w 39"/>
                <a:gd name="T6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" h="37">
                  <a:moveTo>
                    <a:pt x="24" y="37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8" y="3"/>
                    <a:pt x="30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5" y="1"/>
                    <a:pt x="37" y="3"/>
                    <a:pt x="37" y="6"/>
                  </a:cubicBezTo>
                  <a:cubicBezTo>
                    <a:pt x="37" y="9"/>
                    <a:pt x="35" y="11"/>
                    <a:pt x="32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3" y="11"/>
                    <a:pt x="1" y="9"/>
                    <a:pt x="1" y="6"/>
                  </a:cubicBezTo>
                  <a:cubicBezTo>
                    <a:pt x="1" y="3"/>
                    <a:pt x="3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9" y="1"/>
                    <a:pt x="11" y="3"/>
                    <a:pt x="11" y="5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6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6" y="12"/>
                    <a:pt x="39" y="10"/>
                    <a:pt x="39" y="6"/>
                  </a:cubicBezTo>
                  <a:cubicBezTo>
                    <a:pt x="39" y="3"/>
                    <a:pt x="36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9" y="0"/>
                    <a:pt x="26" y="2"/>
                    <a:pt x="26" y="5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4" y="37"/>
                    <a:pt x="24" y="37"/>
                    <a:pt x="24" y="37"/>
                  </a:cubicBez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7" name="任意多边形 96">
              <a:extLst>
                <a:ext uri="{FF2B5EF4-FFF2-40B4-BE49-F238E27FC236}">
                  <a16:creationId xmlns:a16="http://schemas.microsoft.com/office/drawing/2014/main" id="{09704EB3-F006-BCDC-63CA-0990C4D5054C}"/>
                </a:ext>
              </a:extLst>
            </p:cNvPr>
            <p:cNvSpPr/>
            <p:nvPr/>
          </p:nvSpPr>
          <p:spPr bwMode="auto">
            <a:xfrm>
              <a:off x="5616293" y="5166492"/>
              <a:ext cx="2857666" cy="198056"/>
            </a:xfrm>
            <a:custGeom>
              <a:avLst/>
              <a:gdLst>
                <a:gd name="T0" fmla="*/ 930 w 939"/>
                <a:gd name="T1" fmla="*/ 65 h 65"/>
                <a:gd name="T2" fmla="*/ 9 w 939"/>
                <a:gd name="T3" fmla="*/ 65 h 65"/>
                <a:gd name="T4" fmla="*/ 0 w 939"/>
                <a:gd name="T5" fmla="*/ 56 h 65"/>
                <a:gd name="T6" fmla="*/ 0 w 939"/>
                <a:gd name="T7" fmla="*/ 9 h 65"/>
                <a:gd name="T8" fmla="*/ 9 w 939"/>
                <a:gd name="T9" fmla="*/ 0 h 65"/>
                <a:gd name="T10" fmla="*/ 930 w 939"/>
                <a:gd name="T11" fmla="*/ 0 h 65"/>
                <a:gd name="T12" fmla="*/ 939 w 939"/>
                <a:gd name="T13" fmla="*/ 9 h 65"/>
                <a:gd name="T14" fmla="*/ 939 w 939"/>
                <a:gd name="T15" fmla="*/ 56 h 65"/>
                <a:gd name="T16" fmla="*/ 930 w 939"/>
                <a:gd name="T1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5">
                  <a:moveTo>
                    <a:pt x="930" y="65"/>
                  </a:moveTo>
                  <a:cubicBezTo>
                    <a:pt x="9" y="65"/>
                    <a:pt x="9" y="65"/>
                    <a:pt x="9" y="65"/>
                  </a:cubicBezTo>
                  <a:cubicBezTo>
                    <a:pt x="4" y="65"/>
                    <a:pt x="0" y="61"/>
                    <a:pt x="0" y="5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30" y="0"/>
                    <a:pt x="930" y="0"/>
                    <a:pt x="930" y="0"/>
                  </a:cubicBezTo>
                  <a:cubicBezTo>
                    <a:pt x="935" y="0"/>
                    <a:pt x="939" y="4"/>
                    <a:pt x="939" y="9"/>
                  </a:cubicBezTo>
                  <a:cubicBezTo>
                    <a:pt x="939" y="56"/>
                    <a:pt x="939" y="56"/>
                    <a:pt x="939" y="56"/>
                  </a:cubicBezTo>
                  <a:cubicBezTo>
                    <a:pt x="939" y="61"/>
                    <a:pt x="935" y="65"/>
                    <a:pt x="930" y="65"/>
                  </a:cubicBez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8" name="任意多边形 97">
              <a:extLst>
                <a:ext uri="{FF2B5EF4-FFF2-40B4-BE49-F238E27FC236}">
                  <a16:creationId xmlns:a16="http://schemas.microsoft.com/office/drawing/2014/main" id="{DEA29555-1FFC-7A0E-6A36-39AC64EEA5DB}"/>
                </a:ext>
              </a:extLst>
            </p:cNvPr>
            <p:cNvSpPr/>
            <p:nvPr/>
          </p:nvSpPr>
          <p:spPr bwMode="auto">
            <a:xfrm>
              <a:off x="7266331" y="3512595"/>
              <a:ext cx="0" cy="42441"/>
            </a:xfrm>
            <a:custGeom>
              <a:avLst/>
              <a:gdLst>
                <a:gd name="T0" fmla="*/ 33 h 33"/>
                <a:gd name="T1" fmla="*/ 0 h 33"/>
                <a:gd name="T2" fmla="*/ 33 h 3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3">
                  <a:moveTo>
                    <a:pt x="0" y="33"/>
                  </a:move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19" name="直接连接符 98">
              <a:extLst>
                <a:ext uri="{FF2B5EF4-FFF2-40B4-BE49-F238E27FC236}">
                  <a16:creationId xmlns:a16="http://schemas.microsoft.com/office/drawing/2014/main" id="{0F0683B4-7732-6084-0C2E-0AFFCDDEDF33}"/>
                </a:ext>
              </a:extLst>
            </p:cNvPr>
            <p:cNvSpPr/>
            <p:nvPr/>
          </p:nvSpPr>
          <p:spPr bwMode="auto">
            <a:xfrm flipV="1">
              <a:off x="7266331" y="3512595"/>
              <a:ext cx="0" cy="4244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0" name="任意多边形 99">
              <a:extLst>
                <a:ext uri="{FF2B5EF4-FFF2-40B4-BE49-F238E27FC236}">
                  <a16:creationId xmlns:a16="http://schemas.microsoft.com/office/drawing/2014/main" id="{67A924CC-7FC1-CC15-60DC-62317395BDEE}"/>
                </a:ext>
              </a:extLst>
            </p:cNvPr>
            <p:cNvSpPr/>
            <p:nvPr/>
          </p:nvSpPr>
          <p:spPr bwMode="auto">
            <a:xfrm>
              <a:off x="7266331" y="3512595"/>
              <a:ext cx="0" cy="42441"/>
            </a:xfrm>
            <a:custGeom>
              <a:avLst/>
              <a:gdLst>
                <a:gd name="T0" fmla="*/ 0 h 33"/>
                <a:gd name="T1" fmla="*/ 33 h 33"/>
                <a:gd name="T2" fmla="*/ 0 h 3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3">
                  <a:moveTo>
                    <a:pt x="0" y="0"/>
                  </a:moveTo>
                  <a:lnTo>
                    <a:pt x="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1" name="直接连接符 100">
              <a:extLst>
                <a:ext uri="{FF2B5EF4-FFF2-40B4-BE49-F238E27FC236}">
                  <a16:creationId xmlns:a16="http://schemas.microsoft.com/office/drawing/2014/main" id="{D1A7A1F0-E08F-C4F6-7565-7EB5C1EEA245}"/>
                </a:ext>
              </a:extLst>
            </p:cNvPr>
            <p:cNvSpPr/>
            <p:nvPr/>
          </p:nvSpPr>
          <p:spPr bwMode="auto">
            <a:xfrm>
              <a:off x="7266331" y="3512595"/>
              <a:ext cx="0" cy="4244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2" name="椭圆 101">
              <a:extLst>
                <a:ext uri="{FF2B5EF4-FFF2-40B4-BE49-F238E27FC236}">
                  <a16:creationId xmlns:a16="http://schemas.microsoft.com/office/drawing/2014/main" id="{3FB2255F-850D-C582-428B-EE528BEA9F01}"/>
                </a:ext>
              </a:extLst>
            </p:cNvPr>
            <p:cNvSpPr/>
            <p:nvPr/>
          </p:nvSpPr>
          <p:spPr bwMode="auto">
            <a:xfrm>
              <a:off x="6912660" y="2702366"/>
              <a:ext cx="262360" cy="317662"/>
            </a:xfrm>
            <a:prstGeom prst="ellipse">
              <a:avLst/>
            </a:pr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3" name="任意多边形 102">
              <a:extLst>
                <a:ext uri="{FF2B5EF4-FFF2-40B4-BE49-F238E27FC236}">
                  <a16:creationId xmlns:a16="http://schemas.microsoft.com/office/drawing/2014/main" id="{9BD254C1-51CC-461C-CA4E-42A3E89FAD0F}"/>
                </a:ext>
              </a:extLst>
            </p:cNvPr>
            <p:cNvSpPr/>
            <p:nvPr/>
          </p:nvSpPr>
          <p:spPr bwMode="auto">
            <a:xfrm>
              <a:off x="6912660" y="2784675"/>
              <a:ext cx="262360" cy="380679"/>
            </a:xfrm>
            <a:custGeom>
              <a:avLst/>
              <a:gdLst>
                <a:gd name="T0" fmla="*/ 0 w 86"/>
                <a:gd name="T1" fmla="*/ 35 h 125"/>
                <a:gd name="T2" fmla="*/ 0 w 86"/>
                <a:gd name="T3" fmla="*/ 72 h 125"/>
                <a:gd name="T4" fmla="*/ 43 w 86"/>
                <a:gd name="T5" fmla="*/ 125 h 125"/>
                <a:gd name="T6" fmla="*/ 86 w 86"/>
                <a:gd name="T7" fmla="*/ 72 h 125"/>
                <a:gd name="T8" fmla="*/ 86 w 86"/>
                <a:gd name="T9" fmla="*/ 35 h 125"/>
                <a:gd name="T10" fmla="*/ 57 w 86"/>
                <a:gd name="T11" fmla="*/ 0 h 125"/>
                <a:gd name="T12" fmla="*/ 30 w 86"/>
                <a:gd name="T13" fmla="*/ 0 h 125"/>
                <a:gd name="T14" fmla="*/ 0 w 86"/>
                <a:gd name="T15" fmla="*/ 3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125">
                  <a:moveTo>
                    <a:pt x="0" y="35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0" y="101"/>
                    <a:pt x="20" y="125"/>
                    <a:pt x="43" y="125"/>
                  </a:cubicBezTo>
                  <a:cubicBezTo>
                    <a:pt x="67" y="125"/>
                    <a:pt x="86" y="101"/>
                    <a:pt x="86" y="72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86" y="15"/>
                    <a:pt x="73" y="0"/>
                    <a:pt x="5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5"/>
                    <a:pt x="0" y="35"/>
                  </a:cubicBez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4" name="任意多边形 103">
              <a:extLst>
                <a:ext uri="{FF2B5EF4-FFF2-40B4-BE49-F238E27FC236}">
                  <a16:creationId xmlns:a16="http://schemas.microsoft.com/office/drawing/2014/main" id="{CAB606A3-E315-A8BE-7ECE-C3877B97631B}"/>
                </a:ext>
              </a:extLst>
            </p:cNvPr>
            <p:cNvSpPr/>
            <p:nvPr/>
          </p:nvSpPr>
          <p:spPr bwMode="auto">
            <a:xfrm>
              <a:off x="6830351" y="3025172"/>
              <a:ext cx="177479" cy="405115"/>
            </a:xfrm>
            <a:custGeom>
              <a:avLst/>
              <a:gdLst>
                <a:gd name="T0" fmla="*/ 52 w 58"/>
                <a:gd name="T1" fmla="*/ 0 h 133"/>
                <a:gd name="T2" fmla="*/ 8 w 58"/>
                <a:gd name="T3" fmla="*/ 67 h 133"/>
                <a:gd name="T4" fmla="*/ 32 w 58"/>
                <a:gd name="T5" fmla="*/ 133 h 133"/>
                <a:gd name="T6" fmla="*/ 36 w 58"/>
                <a:gd name="T7" fmla="*/ 109 h 133"/>
                <a:gd name="T8" fmla="*/ 27 w 58"/>
                <a:gd name="T9" fmla="*/ 82 h 133"/>
                <a:gd name="T10" fmla="*/ 41 w 58"/>
                <a:gd name="T11" fmla="*/ 54 h 133"/>
                <a:gd name="T12" fmla="*/ 52 w 58"/>
                <a:gd name="T13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33">
                  <a:moveTo>
                    <a:pt x="52" y="0"/>
                  </a:moveTo>
                  <a:cubicBezTo>
                    <a:pt x="52" y="0"/>
                    <a:pt x="15" y="30"/>
                    <a:pt x="8" y="67"/>
                  </a:cubicBezTo>
                  <a:cubicBezTo>
                    <a:pt x="0" y="113"/>
                    <a:pt x="32" y="133"/>
                    <a:pt x="32" y="133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36" y="109"/>
                    <a:pt x="25" y="95"/>
                    <a:pt x="27" y="82"/>
                  </a:cubicBezTo>
                  <a:cubicBezTo>
                    <a:pt x="29" y="66"/>
                    <a:pt x="41" y="54"/>
                    <a:pt x="41" y="54"/>
                  </a:cubicBezTo>
                  <a:cubicBezTo>
                    <a:pt x="41" y="54"/>
                    <a:pt x="58" y="29"/>
                    <a:pt x="52" y="0"/>
                  </a:cubicBezTo>
                </a:path>
              </a:pathLst>
            </a:custGeom>
            <a:solidFill>
              <a:srgbClr val="565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5" name="任意多边形 104">
              <a:extLst>
                <a:ext uri="{FF2B5EF4-FFF2-40B4-BE49-F238E27FC236}">
                  <a16:creationId xmlns:a16="http://schemas.microsoft.com/office/drawing/2014/main" id="{43B0664F-9528-A4D4-E9A0-38F3D07543C2}"/>
                </a:ext>
              </a:extLst>
            </p:cNvPr>
            <p:cNvSpPr/>
            <p:nvPr/>
          </p:nvSpPr>
          <p:spPr bwMode="auto">
            <a:xfrm>
              <a:off x="6894655" y="3031602"/>
              <a:ext cx="88740" cy="228922"/>
            </a:xfrm>
            <a:custGeom>
              <a:avLst/>
              <a:gdLst>
                <a:gd name="T0" fmla="*/ 22 w 29"/>
                <a:gd name="T1" fmla="*/ 31 h 75"/>
                <a:gd name="T2" fmla="*/ 29 w 29"/>
                <a:gd name="T3" fmla="*/ 0 h 75"/>
                <a:gd name="T4" fmla="*/ 7 w 29"/>
                <a:gd name="T5" fmla="*/ 75 h 75"/>
                <a:gd name="T6" fmla="*/ 7 w 29"/>
                <a:gd name="T7" fmla="*/ 75 h 75"/>
                <a:gd name="T8" fmla="*/ 20 w 29"/>
                <a:gd name="T9" fmla="*/ 52 h 75"/>
                <a:gd name="T10" fmla="*/ 21 w 29"/>
                <a:gd name="T11" fmla="*/ 51 h 75"/>
                <a:gd name="T12" fmla="*/ 22 w 29"/>
                <a:gd name="T13" fmla="*/ 3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75">
                  <a:moveTo>
                    <a:pt x="22" y="3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0" y="24"/>
                    <a:pt x="7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11" y="61"/>
                    <a:pt x="20" y="52"/>
                    <a:pt x="20" y="52"/>
                  </a:cubicBezTo>
                  <a:cubicBezTo>
                    <a:pt x="20" y="52"/>
                    <a:pt x="21" y="51"/>
                    <a:pt x="21" y="51"/>
                  </a:cubicBezTo>
                  <a:lnTo>
                    <a:pt x="22" y="31"/>
                  </a:lnTo>
                  <a:close/>
                </a:path>
              </a:pathLst>
            </a:custGeom>
            <a:solidFill>
              <a:srgbClr val="494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6" name="任意多边形 105">
              <a:extLst>
                <a:ext uri="{FF2B5EF4-FFF2-40B4-BE49-F238E27FC236}">
                  <a16:creationId xmlns:a16="http://schemas.microsoft.com/office/drawing/2014/main" id="{D66527E7-75BD-F0E5-2FBA-1F892773D523}"/>
                </a:ext>
              </a:extLst>
            </p:cNvPr>
            <p:cNvSpPr/>
            <p:nvPr/>
          </p:nvSpPr>
          <p:spPr bwMode="auto">
            <a:xfrm>
              <a:off x="7088852" y="3025172"/>
              <a:ext cx="177479" cy="405115"/>
            </a:xfrm>
            <a:custGeom>
              <a:avLst/>
              <a:gdLst>
                <a:gd name="T0" fmla="*/ 6 w 58"/>
                <a:gd name="T1" fmla="*/ 0 h 133"/>
                <a:gd name="T2" fmla="*/ 49 w 58"/>
                <a:gd name="T3" fmla="*/ 67 h 133"/>
                <a:gd name="T4" fmla="*/ 26 w 58"/>
                <a:gd name="T5" fmla="*/ 133 h 133"/>
                <a:gd name="T6" fmla="*/ 22 w 58"/>
                <a:gd name="T7" fmla="*/ 109 h 133"/>
                <a:gd name="T8" fmla="*/ 31 w 58"/>
                <a:gd name="T9" fmla="*/ 82 h 133"/>
                <a:gd name="T10" fmla="*/ 16 w 58"/>
                <a:gd name="T11" fmla="*/ 54 h 133"/>
                <a:gd name="T12" fmla="*/ 6 w 58"/>
                <a:gd name="T13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33">
                  <a:moveTo>
                    <a:pt x="6" y="0"/>
                  </a:moveTo>
                  <a:cubicBezTo>
                    <a:pt x="6" y="0"/>
                    <a:pt x="43" y="30"/>
                    <a:pt x="49" y="67"/>
                  </a:cubicBezTo>
                  <a:cubicBezTo>
                    <a:pt x="58" y="113"/>
                    <a:pt x="26" y="133"/>
                    <a:pt x="26" y="133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2" y="109"/>
                    <a:pt x="33" y="95"/>
                    <a:pt x="31" y="82"/>
                  </a:cubicBezTo>
                  <a:cubicBezTo>
                    <a:pt x="29" y="66"/>
                    <a:pt x="16" y="54"/>
                    <a:pt x="16" y="54"/>
                  </a:cubicBezTo>
                  <a:cubicBezTo>
                    <a:pt x="16" y="54"/>
                    <a:pt x="0" y="29"/>
                    <a:pt x="6" y="0"/>
                  </a:cubicBezTo>
                </a:path>
              </a:pathLst>
            </a:custGeom>
            <a:solidFill>
              <a:srgbClr val="565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7" name="任意多边形 106">
              <a:extLst>
                <a:ext uri="{FF2B5EF4-FFF2-40B4-BE49-F238E27FC236}">
                  <a16:creationId xmlns:a16="http://schemas.microsoft.com/office/drawing/2014/main" id="{C9B24A6C-5114-8A96-8AF8-FA3A7D1E0AB7}"/>
                </a:ext>
              </a:extLst>
            </p:cNvPr>
            <p:cNvSpPr/>
            <p:nvPr/>
          </p:nvSpPr>
          <p:spPr bwMode="auto">
            <a:xfrm>
              <a:off x="7110716" y="3031602"/>
              <a:ext cx="91312" cy="228922"/>
            </a:xfrm>
            <a:custGeom>
              <a:avLst/>
              <a:gdLst>
                <a:gd name="T0" fmla="*/ 8 w 30"/>
                <a:gd name="T1" fmla="*/ 31 h 75"/>
                <a:gd name="T2" fmla="*/ 0 w 30"/>
                <a:gd name="T3" fmla="*/ 0 h 75"/>
                <a:gd name="T4" fmla="*/ 23 w 30"/>
                <a:gd name="T5" fmla="*/ 75 h 75"/>
                <a:gd name="T6" fmla="*/ 23 w 30"/>
                <a:gd name="T7" fmla="*/ 75 h 75"/>
                <a:gd name="T8" fmla="*/ 9 w 30"/>
                <a:gd name="T9" fmla="*/ 52 h 75"/>
                <a:gd name="T10" fmla="*/ 9 w 30"/>
                <a:gd name="T11" fmla="*/ 51 h 75"/>
                <a:gd name="T12" fmla="*/ 8 w 30"/>
                <a:gd name="T13" fmla="*/ 3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75">
                  <a:moveTo>
                    <a:pt x="8" y="3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0" y="24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19" y="61"/>
                    <a:pt x="9" y="52"/>
                    <a:pt x="9" y="52"/>
                  </a:cubicBezTo>
                  <a:cubicBezTo>
                    <a:pt x="9" y="52"/>
                    <a:pt x="9" y="51"/>
                    <a:pt x="9" y="51"/>
                  </a:cubicBezTo>
                  <a:lnTo>
                    <a:pt x="8" y="31"/>
                  </a:lnTo>
                  <a:close/>
                </a:path>
              </a:pathLst>
            </a:custGeom>
            <a:solidFill>
              <a:srgbClr val="494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8" name="任意多边形 107">
              <a:extLst>
                <a:ext uri="{FF2B5EF4-FFF2-40B4-BE49-F238E27FC236}">
                  <a16:creationId xmlns:a16="http://schemas.microsoft.com/office/drawing/2014/main" id="{4CEDF8E2-C93C-DAC8-17E9-9AF09323535F}"/>
                </a:ext>
              </a:extLst>
            </p:cNvPr>
            <p:cNvSpPr/>
            <p:nvPr/>
          </p:nvSpPr>
          <p:spPr bwMode="auto">
            <a:xfrm>
              <a:off x="6970533" y="2986590"/>
              <a:ext cx="164618" cy="133752"/>
            </a:xfrm>
            <a:custGeom>
              <a:avLst/>
              <a:gdLst>
                <a:gd name="T0" fmla="*/ 49 w 54"/>
                <a:gd name="T1" fmla="*/ 17 h 44"/>
                <a:gd name="T2" fmla="*/ 35 w 54"/>
                <a:gd name="T3" fmla="*/ 1 h 44"/>
                <a:gd name="T4" fmla="*/ 27 w 54"/>
                <a:gd name="T5" fmla="*/ 3 h 44"/>
                <a:gd name="T6" fmla="*/ 18 w 54"/>
                <a:gd name="T7" fmla="*/ 0 h 44"/>
                <a:gd name="T8" fmla="*/ 2 w 54"/>
                <a:gd name="T9" fmla="*/ 17 h 44"/>
                <a:gd name="T10" fmla="*/ 0 w 54"/>
                <a:gd name="T11" fmla="*/ 20 h 44"/>
                <a:gd name="T12" fmla="*/ 27 w 54"/>
                <a:gd name="T13" fmla="*/ 44 h 44"/>
                <a:gd name="T14" fmla="*/ 53 w 54"/>
                <a:gd name="T15" fmla="*/ 24 h 44"/>
                <a:gd name="T16" fmla="*/ 49 w 54"/>
                <a:gd name="T17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44">
                  <a:moveTo>
                    <a:pt x="49" y="17"/>
                  </a:moveTo>
                  <a:cubicBezTo>
                    <a:pt x="44" y="15"/>
                    <a:pt x="35" y="9"/>
                    <a:pt x="35" y="1"/>
                  </a:cubicBezTo>
                  <a:cubicBezTo>
                    <a:pt x="35" y="1"/>
                    <a:pt x="31" y="3"/>
                    <a:pt x="27" y="3"/>
                  </a:cubicBezTo>
                  <a:cubicBezTo>
                    <a:pt x="23" y="3"/>
                    <a:pt x="18" y="0"/>
                    <a:pt x="18" y="0"/>
                  </a:cubicBezTo>
                  <a:cubicBezTo>
                    <a:pt x="18" y="0"/>
                    <a:pt x="11" y="13"/>
                    <a:pt x="2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1" y="31"/>
                    <a:pt x="13" y="44"/>
                    <a:pt x="27" y="44"/>
                  </a:cubicBezTo>
                  <a:cubicBezTo>
                    <a:pt x="37" y="44"/>
                    <a:pt x="50" y="34"/>
                    <a:pt x="53" y="24"/>
                  </a:cubicBezTo>
                  <a:cubicBezTo>
                    <a:pt x="54" y="21"/>
                    <a:pt x="52" y="18"/>
                    <a:pt x="49" y="17"/>
                  </a:cubicBezTo>
                  <a:close/>
                </a:path>
              </a:pathLst>
            </a:custGeom>
            <a:solidFill>
              <a:srgbClr val="FCA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29" name="任意多边形 108">
              <a:extLst>
                <a:ext uri="{FF2B5EF4-FFF2-40B4-BE49-F238E27FC236}">
                  <a16:creationId xmlns:a16="http://schemas.microsoft.com/office/drawing/2014/main" id="{6DD09387-2370-D03B-D72D-592FC8F877CE}"/>
                </a:ext>
              </a:extLst>
            </p:cNvPr>
            <p:cNvSpPr/>
            <p:nvPr/>
          </p:nvSpPr>
          <p:spPr bwMode="auto">
            <a:xfrm>
              <a:off x="6907515" y="3007167"/>
              <a:ext cx="282937" cy="398684"/>
            </a:xfrm>
            <a:custGeom>
              <a:avLst/>
              <a:gdLst>
                <a:gd name="T0" fmla="*/ 88 w 93"/>
                <a:gd name="T1" fmla="*/ 63 h 131"/>
                <a:gd name="T2" fmla="*/ 66 w 93"/>
                <a:gd name="T3" fmla="*/ 5 h 131"/>
                <a:gd name="T4" fmla="*/ 58 w 93"/>
                <a:gd name="T5" fmla="*/ 0 h 131"/>
                <a:gd name="T6" fmla="*/ 49 w 93"/>
                <a:gd name="T7" fmla="*/ 8 h 131"/>
                <a:gd name="T8" fmla="*/ 42 w 93"/>
                <a:gd name="T9" fmla="*/ 8 h 131"/>
                <a:gd name="T10" fmla="*/ 35 w 93"/>
                <a:gd name="T11" fmla="*/ 0 h 131"/>
                <a:gd name="T12" fmla="*/ 27 w 93"/>
                <a:gd name="T13" fmla="*/ 5 h 131"/>
                <a:gd name="T14" fmla="*/ 5 w 93"/>
                <a:gd name="T15" fmla="*/ 63 h 131"/>
                <a:gd name="T16" fmla="*/ 11 w 93"/>
                <a:gd name="T17" fmla="*/ 74 h 131"/>
                <a:gd name="T18" fmla="*/ 16 w 93"/>
                <a:gd name="T19" fmla="*/ 89 h 131"/>
                <a:gd name="T20" fmla="*/ 9 w 93"/>
                <a:gd name="T21" fmla="*/ 124 h 131"/>
                <a:gd name="T22" fmla="*/ 44 w 93"/>
                <a:gd name="T23" fmla="*/ 131 h 131"/>
                <a:gd name="T24" fmla="*/ 44 w 93"/>
                <a:gd name="T25" fmla="*/ 131 h 131"/>
                <a:gd name="T26" fmla="*/ 45 w 93"/>
                <a:gd name="T27" fmla="*/ 131 h 131"/>
                <a:gd name="T28" fmla="*/ 46 w 93"/>
                <a:gd name="T29" fmla="*/ 131 h 131"/>
                <a:gd name="T30" fmla="*/ 46 w 93"/>
                <a:gd name="T31" fmla="*/ 131 h 131"/>
                <a:gd name="T32" fmla="*/ 84 w 93"/>
                <a:gd name="T33" fmla="*/ 124 h 131"/>
                <a:gd name="T34" fmla="*/ 77 w 93"/>
                <a:gd name="T35" fmla="*/ 89 h 131"/>
                <a:gd name="T36" fmla="*/ 88 w 93"/>
                <a:gd name="T37" fmla="*/ 6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3" h="131">
                  <a:moveTo>
                    <a:pt x="88" y="63"/>
                  </a:moveTo>
                  <a:cubicBezTo>
                    <a:pt x="93" y="42"/>
                    <a:pt x="83" y="17"/>
                    <a:pt x="66" y="5"/>
                  </a:cubicBezTo>
                  <a:cubicBezTo>
                    <a:pt x="65" y="4"/>
                    <a:pt x="58" y="0"/>
                    <a:pt x="58" y="0"/>
                  </a:cubicBezTo>
                  <a:cubicBezTo>
                    <a:pt x="58" y="0"/>
                    <a:pt x="56" y="5"/>
                    <a:pt x="49" y="8"/>
                  </a:cubicBezTo>
                  <a:cubicBezTo>
                    <a:pt x="46" y="9"/>
                    <a:pt x="44" y="9"/>
                    <a:pt x="42" y="8"/>
                  </a:cubicBezTo>
                  <a:cubicBezTo>
                    <a:pt x="35" y="5"/>
                    <a:pt x="35" y="0"/>
                    <a:pt x="35" y="0"/>
                  </a:cubicBezTo>
                  <a:cubicBezTo>
                    <a:pt x="35" y="0"/>
                    <a:pt x="28" y="4"/>
                    <a:pt x="27" y="5"/>
                  </a:cubicBezTo>
                  <a:cubicBezTo>
                    <a:pt x="9" y="17"/>
                    <a:pt x="0" y="42"/>
                    <a:pt x="5" y="63"/>
                  </a:cubicBezTo>
                  <a:cubicBezTo>
                    <a:pt x="6" y="67"/>
                    <a:pt x="8" y="71"/>
                    <a:pt x="11" y="74"/>
                  </a:cubicBezTo>
                  <a:cubicBezTo>
                    <a:pt x="14" y="79"/>
                    <a:pt x="16" y="84"/>
                    <a:pt x="16" y="89"/>
                  </a:cubicBezTo>
                  <a:cubicBezTo>
                    <a:pt x="17" y="102"/>
                    <a:pt x="12" y="113"/>
                    <a:pt x="9" y="124"/>
                  </a:cubicBezTo>
                  <a:cubicBezTo>
                    <a:pt x="20" y="129"/>
                    <a:pt x="32" y="131"/>
                    <a:pt x="44" y="131"/>
                  </a:cubicBezTo>
                  <a:cubicBezTo>
                    <a:pt x="44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5" y="131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58" y="131"/>
                    <a:pt x="72" y="129"/>
                    <a:pt x="84" y="124"/>
                  </a:cubicBezTo>
                  <a:cubicBezTo>
                    <a:pt x="80" y="113"/>
                    <a:pt x="76" y="102"/>
                    <a:pt x="77" y="89"/>
                  </a:cubicBezTo>
                  <a:cubicBezTo>
                    <a:pt x="77" y="79"/>
                    <a:pt x="85" y="73"/>
                    <a:pt x="88" y="63"/>
                  </a:cubicBezTo>
                </a:path>
              </a:pathLst>
            </a:custGeom>
            <a:solidFill>
              <a:srgbClr val="565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0" name="任意多边形 109">
              <a:extLst>
                <a:ext uri="{FF2B5EF4-FFF2-40B4-BE49-F238E27FC236}">
                  <a16:creationId xmlns:a16="http://schemas.microsoft.com/office/drawing/2014/main" id="{213A8785-0B6B-71F0-815A-2DD3E4F752CE}"/>
                </a:ext>
              </a:extLst>
            </p:cNvPr>
            <p:cNvSpPr/>
            <p:nvPr/>
          </p:nvSpPr>
          <p:spPr bwMode="auto">
            <a:xfrm>
              <a:off x="7137723" y="3269527"/>
              <a:ext cx="37297" cy="87453"/>
            </a:xfrm>
            <a:custGeom>
              <a:avLst/>
              <a:gdLst>
                <a:gd name="T0" fmla="*/ 12 w 12"/>
                <a:gd name="T1" fmla="*/ 0 h 29"/>
                <a:gd name="T2" fmla="*/ 0 w 12"/>
                <a:gd name="T3" fmla="*/ 4 h 29"/>
                <a:gd name="T4" fmla="*/ 5 w 12"/>
                <a:gd name="T5" fmla="*/ 29 h 29"/>
                <a:gd name="T6" fmla="*/ 8 w 12"/>
                <a:gd name="T7" fmla="*/ 26 h 29"/>
                <a:gd name="T8" fmla="*/ 10 w 12"/>
                <a:gd name="T9" fmla="*/ 22 h 29"/>
                <a:gd name="T10" fmla="*/ 12 w 12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9">
                  <a:moveTo>
                    <a:pt x="12" y="0"/>
                  </a:moveTo>
                  <a:cubicBezTo>
                    <a:pt x="8" y="2"/>
                    <a:pt x="4" y="3"/>
                    <a:pt x="0" y="4"/>
                  </a:cubicBezTo>
                  <a:cubicBezTo>
                    <a:pt x="0" y="13"/>
                    <a:pt x="2" y="21"/>
                    <a:pt x="5" y="29"/>
                  </a:cubicBezTo>
                  <a:cubicBezTo>
                    <a:pt x="6" y="29"/>
                    <a:pt x="7" y="28"/>
                    <a:pt x="8" y="26"/>
                  </a:cubicBezTo>
                  <a:cubicBezTo>
                    <a:pt x="9" y="25"/>
                    <a:pt x="9" y="24"/>
                    <a:pt x="10" y="22"/>
                  </a:cubicBezTo>
                  <a:cubicBezTo>
                    <a:pt x="11" y="15"/>
                    <a:pt x="11" y="7"/>
                    <a:pt x="12" y="0"/>
                  </a:cubicBezTo>
                </a:path>
              </a:pathLst>
            </a:custGeom>
            <a:solidFill>
              <a:srgbClr val="9B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1" name="任意多边形 110">
              <a:extLst>
                <a:ext uri="{FF2B5EF4-FFF2-40B4-BE49-F238E27FC236}">
                  <a16:creationId xmlns:a16="http://schemas.microsoft.com/office/drawing/2014/main" id="{D53B9729-B259-A8FF-BD4D-9E10B0344CA3}"/>
                </a:ext>
              </a:extLst>
            </p:cNvPr>
            <p:cNvSpPr/>
            <p:nvPr/>
          </p:nvSpPr>
          <p:spPr bwMode="auto">
            <a:xfrm>
              <a:off x="7162159" y="3336403"/>
              <a:ext cx="6431" cy="11575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4 h 4"/>
                <a:gd name="T4" fmla="*/ 2 w 2"/>
                <a:gd name="T5" fmla="*/ 2 h 4"/>
                <a:gd name="T6" fmla="*/ 2 w 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344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2" name="任意多边形 111">
              <a:extLst>
                <a:ext uri="{FF2B5EF4-FFF2-40B4-BE49-F238E27FC236}">
                  <a16:creationId xmlns:a16="http://schemas.microsoft.com/office/drawing/2014/main" id="{96D5C219-4CCA-6171-F562-24AE27049688}"/>
                </a:ext>
              </a:extLst>
            </p:cNvPr>
            <p:cNvSpPr/>
            <p:nvPr/>
          </p:nvSpPr>
          <p:spPr bwMode="auto">
            <a:xfrm>
              <a:off x="6940953" y="3272099"/>
              <a:ext cx="14147" cy="70735"/>
            </a:xfrm>
            <a:custGeom>
              <a:avLst/>
              <a:gdLst>
                <a:gd name="T0" fmla="*/ 0 w 5"/>
                <a:gd name="T1" fmla="*/ 0 h 23"/>
                <a:gd name="T2" fmla="*/ 2 w 5"/>
                <a:gd name="T3" fmla="*/ 23 h 23"/>
                <a:gd name="T4" fmla="*/ 5 w 5"/>
                <a:gd name="T5" fmla="*/ 2 h 23"/>
                <a:gd name="T6" fmla="*/ 5 w 5"/>
                <a:gd name="T7" fmla="*/ 1 h 23"/>
                <a:gd name="T8" fmla="*/ 0 w 5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3">
                  <a:moveTo>
                    <a:pt x="0" y="0"/>
                  </a:moveTo>
                  <a:cubicBezTo>
                    <a:pt x="1" y="7"/>
                    <a:pt x="1" y="15"/>
                    <a:pt x="2" y="23"/>
                  </a:cubicBezTo>
                  <a:cubicBezTo>
                    <a:pt x="4" y="17"/>
                    <a:pt x="5" y="10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9B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3" name="任意多边形 112">
              <a:extLst>
                <a:ext uri="{FF2B5EF4-FFF2-40B4-BE49-F238E27FC236}">
                  <a16:creationId xmlns:a16="http://schemas.microsoft.com/office/drawing/2014/main" id="{C13E8F30-246A-84EC-C992-D54CF19F16B9}"/>
                </a:ext>
              </a:extLst>
            </p:cNvPr>
            <p:cNvSpPr/>
            <p:nvPr/>
          </p:nvSpPr>
          <p:spPr bwMode="auto">
            <a:xfrm>
              <a:off x="6946098" y="3275957"/>
              <a:ext cx="207059" cy="100314"/>
            </a:xfrm>
            <a:custGeom>
              <a:avLst/>
              <a:gdLst>
                <a:gd name="T0" fmla="*/ 3 w 68"/>
                <a:gd name="T1" fmla="*/ 0 h 33"/>
                <a:gd name="T2" fmla="*/ 3 w 68"/>
                <a:gd name="T3" fmla="*/ 1 h 33"/>
                <a:gd name="T4" fmla="*/ 0 w 68"/>
                <a:gd name="T5" fmla="*/ 22 h 33"/>
                <a:gd name="T6" fmla="*/ 1 w 68"/>
                <a:gd name="T7" fmla="*/ 31 h 33"/>
                <a:gd name="T8" fmla="*/ 20 w 68"/>
                <a:gd name="T9" fmla="*/ 33 h 33"/>
                <a:gd name="T10" fmla="*/ 67 w 68"/>
                <a:gd name="T11" fmla="*/ 28 h 33"/>
                <a:gd name="T12" fmla="*/ 68 w 68"/>
                <a:gd name="T13" fmla="*/ 27 h 33"/>
                <a:gd name="T14" fmla="*/ 63 w 68"/>
                <a:gd name="T15" fmla="*/ 2 h 33"/>
                <a:gd name="T16" fmla="*/ 36 w 68"/>
                <a:gd name="T17" fmla="*/ 5 h 33"/>
                <a:gd name="T18" fmla="*/ 3 w 68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33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9"/>
                    <a:pt x="2" y="16"/>
                    <a:pt x="0" y="22"/>
                  </a:cubicBezTo>
                  <a:cubicBezTo>
                    <a:pt x="0" y="25"/>
                    <a:pt x="1" y="28"/>
                    <a:pt x="1" y="31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8" y="27"/>
                  </a:cubicBezTo>
                  <a:cubicBezTo>
                    <a:pt x="65" y="19"/>
                    <a:pt x="63" y="11"/>
                    <a:pt x="63" y="2"/>
                  </a:cubicBezTo>
                  <a:cubicBezTo>
                    <a:pt x="53" y="4"/>
                    <a:pt x="44" y="5"/>
                    <a:pt x="36" y="5"/>
                  </a:cubicBezTo>
                  <a:cubicBezTo>
                    <a:pt x="21" y="5"/>
                    <a:pt x="10" y="2"/>
                    <a:pt x="3" y="0"/>
                  </a:cubicBezTo>
                </a:path>
              </a:pathLst>
            </a:custGeom>
            <a:solidFill>
              <a:srgbClr val="344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4" name="任意多边形 113">
              <a:extLst>
                <a:ext uri="{FF2B5EF4-FFF2-40B4-BE49-F238E27FC236}">
                  <a16:creationId xmlns:a16="http://schemas.microsoft.com/office/drawing/2014/main" id="{A43FAE61-63A7-B2A5-41AA-69964F7E9E0A}"/>
                </a:ext>
              </a:extLst>
            </p:cNvPr>
            <p:cNvSpPr/>
            <p:nvPr/>
          </p:nvSpPr>
          <p:spPr bwMode="auto">
            <a:xfrm>
              <a:off x="6885652" y="3232230"/>
              <a:ext cx="322806" cy="216061"/>
            </a:xfrm>
            <a:custGeom>
              <a:avLst/>
              <a:gdLst>
                <a:gd name="T0" fmla="*/ 106 w 106"/>
                <a:gd name="T1" fmla="*/ 71 h 71"/>
                <a:gd name="T2" fmla="*/ 0 w 106"/>
                <a:gd name="T3" fmla="*/ 71 h 71"/>
                <a:gd name="T4" fmla="*/ 0 w 106"/>
                <a:gd name="T5" fmla="*/ 8 h 71"/>
                <a:gd name="T6" fmla="*/ 8 w 106"/>
                <a:gd name="T7" fmla="*/ 0 h 71"/>
                <a:gd name="T8" fmla="*/ 98 w 106"/>
                <a:gd name="T9" fmla="*/ 0 h 71"/>
                <a:gd name="T10" fmla="*/ 106 w 106"/>
                <a:gd name="T11" fmla="*/ 8 h 71"/>
                <a:gd name="T12" fmla="*/ 106 w 106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71">
                  <a:moveTo>
                    <a:pt x="106" y="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02" y="0"/>
                    <a:pt x="106" y="4"/>
                    <a:pt x="106" y="8"/>
                  </a:cubicBezTo>
                  <a:lnTo>
                    <a:pt x="106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5" name="任意多边形 114">
              <a:extLst>
                <a:ext uri="{FF2B5EF4-FFF2-40B4-BE49-F238E27FC236}">
                  <a16:creationId xmlns:a16="http://schemas.microsoft.com/office/drawing/2014/main" id="{6AA2EEE4-9751-4305-BE6B-EE7C52BF1BED}"/>
                </a:ext>
              </a:extLst>
            </p:cNvPr>
            <p:cNvSpPr/>
            <p:nvPr/>
          </p:nvSpPr>
          <p:spPr bwMode="auto">
            <a:xfrm>
              <a:off x="6825206" y="3338975"/>
              <a:ext cx="562017" cy="216061"/>
            </a:xfrm>
            <a:custGeom>
              <a:avLst/>
              <a:gdLst>
                <a:gd name="T0" fmla="*/ 177 w 185"/>
                <a:gd name="T1" fmla="*/ 32 h 71"/>
                <a:gd name="T2" fmla="*/ 180 w 185"/>
                <a:gd name="T3" fmla="*/ 14 h 71"/>
                <a:gd name="T4" fmla="*/ 151 w 185"/>
                <a:gd name="T5" fmla="*/ 1 h 71"/>
                <a:gd name="T6" fmla="*/ 90 w 185"/>
                <a:gd name="T7" fmla="*/ 21 h 71"/>
                <a:gd name="T8" fmla="*/ 30 w 185"/>
                <a:gd name="T9" fmla="*/ 46 h 71"/>
                <a:gd name="T10" fmla="*/ 0 w 185"/>
                <a:gd name="T11" fmla="*/ 57 h 71"/>
                <a:gd name="T12" fmla="*/ 0 w 185"/>
                <a:gd name="T13" fmla="*/ 71 h 71"/>
                <a:gd name="T14" fmla="*/ 58 w 185"/>
                <a:gd name="T15" fmla="*/ 64 h 71"/>
                <a:gd name="T16" fmla="*/ 121 w 185"/>
                <a:gd name="T17" fmla="*/ 52 h 71"/>
                <a:gd name="T18" fmla="*/ 177 w 185"/>
                <a:gd name="T19" fmla="*/ 3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5" h="71">
                  <a:moveTo>
                    <a:pt x="177" y="32"/>
                  </a:moveTo>
                  <a:cubicBezTo>
                    <a:pt x="183" y="28"/>
                    <a:pt x="185" y="20"/>
                    <a:pt x="180" y="14"/>
                  </a:cubicBezTo>
                  <a:cubicBezTo>
                    <a:pt x="176" y="7"/>
                    <a:pt x="167" y="0"/>
                    <a:pt x="151" y="1"/>
                  </a:cubicBezTo>
                  <a:cubicBezTo>
                    <a:pt x="130" y="1"/>
                    <a:pt x="109" y="11"/>
                    <a:pt x="90" y="21"/>
                  </a:cubicBezTo>
                  <a:cubicBezTo>
                    <a:pt x="71" y="31"/>
                    <a:pt x="51" y="39"/>
                    <a:pt x="30" y="46"/>
                  </a:cubicBezTo>
                  <a:cubicBezTo>
                    <a:pt x="27" y="47"/>
                    <a:pt x="0" y="54"/>
                    <a:pt x="0" y="57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0"/>
                    <a:pt x="54" y="64"/>
                    <a:pt x="58" y="64"/>
                  </a:cubicBezTo>
                  <a:cubicBezTo>
                    <a:pt x="79" y="60"/>
                    <a:pt x="100" y="57"/>
                    <a:pt x="121" y="52"/>
                  </a:cubicBezTo>
                  <a:cubicBezTo>
                    <a:pt x="141" y="48"/>
                    <a:pt x="160" y="43"/>
                    <a:pt x="177" y="32"/>
                  </a:cubicBezTo>
                  <a:close/>
                </a:path>
              </a:pathLst>
            </a:custGeom>
            <a:solidFill>
              <a:srgbClr val="363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6" name="任意多边形 115">
              <a:extLst>
                <a:ext uri="{FF2B5EF4-FFF2-40B4-BE49-F238E27FC236}">
                  <a16:creationId xmlns:a16="http://schemas.microsoft.com/office/drawing/2014/main" id="{21D007F7-8272-C8EC-C13C-58EEBDFD45DF}"/>
                </a:ext>
              </a:extLst>
            </p:cNvPr>
            <p:cNvSpPr/>
            <p:nvPr/>
          </p:nvSpPr>
          <p:spPr bwMode="auto">
            <a:xfrm>
              <a:off x="6687596" y="3338975"/>
              <a:ext cx="578735" cy="216061"/>
            </a:xfrm>
            <a:custGeom>
              <a:avLst/>
              <a:gdLst>
                <a:gd name="T0" fmla="*/ 117 w 190"/>
                <a:gd name="T1" fmla="*/ 30 h 71"/>
                <a:gd name="T2" fmla="*/ 90 w 190"/>
                <a:gd name="T3" fmla="*/ 18 h 71"/>
                <a:gd name="T4" fmla="*/ 33 w 190"/>
                <a:gd name="T5" fmla="*/ 1 h 71"/>
                <a:gd name="T6" fmla="*/ 3 w 190"/>
                <a:gd name="T7" fmla="*/ 17 h 71"/>
                <a:gd name="T8" fmla="*/ 12 w 190"/>
                <a:gd name="T9" fmla="*/ 33 h 71"/>
                <a:gd name="T10" fmla="*/ 61 w 190"/>
                <a:gd name="T11" fmla="*/ 51 h 71"/>
                <a:gd name="T12" fmla="*/ 190 w 190"/>
                <a:gd name="T13" fmla="*/ 71 h 71"/>
                <a:gd name="T14" fmla="*/ 190 w 190"/>
                <a:gd name="T15" fmla="*/ 57 h 71"/>
                <a:gd name="T16" fmla="*/ 176 w 190"/>
                <a:gd name="T17" fmla="*/ 52 h 71"/>
                <a:gd name="T18" fmla="*/ 146 w 190"/>
                <a:gd name="T19" fmla="*/ 41 h 71"/>
                <a:gd name="T20" fmla="*/ 117 w 190"/>
                <a:gd name="T21" fmla="*/ 3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0" h="71">
                  <a:moveTo>
                    <a:pt x="117" y="30"/>
                  </a:moveTo>
                  <a:cubicBezTo>
                    <a:pt x="108" y="26"/>
                    <a:pt x="99" y="22"/>
                    <a:pt x="90" y="18"/>
                  </a:cubicBezTo>
                  <a:cubicBezTo>
                    <a:pt x="71" y="10"/>
                    <a:pt x="53" y="1"/>
                    <a:pt x="33" y="1"/>
                  </a:cubicBezTo>
                  <a:cubicBezTo>
                    <a:pt x="22" y="0"/>
                    <a:pt x="6" y="5"/>
                    <a:pt x="3" y="17"/>
                  </a:cubicBezTo>
                  <a:cubicBezTo>
                    <a:pt x="0" y="25"/>
                    <a:pt x="6" y="30"/>
                    <a:pt x="12" y="33"/>
                  </a:cubicBezTo>
                  <a:cubicBezTo>
                    <a:pt x="27" y="41"/>
                    <a:pt x="44" y="47"/>
                    <a:pt x="61" y="51"/>
                  </a:cubicBezTo>
                  <a:cubicBezTo>
                    <a:pt x="115" y="63"/>
                    <a:pt x="190" y="71"/>
                    <a:pt x="190" y="71"/>
                  </a:cubicBezTo>
                  <a:cubicBezTo>
                    <a:pt x="190" y="57"/>
                    <a:pt x="190" y="57"/>
                    <a:pt x="190" y="57"/>
                  </a:cubicBezTo>
                  <a:cubicBezTo>
                    <a:pt x="190" y="56"/>
                    <a:pt x="177" y="52"/>
                    <a:pt x="176" y="52"/>
                  </a:cubicBezTo>
                  <a:cubicBezTo>
                    <a:pt x="166" y="48"/>
                    <a:pt x="156" y="45"/>
                    <a:pt x="146" y="41"/>
                  </a:cubicBezTo>
                  <a:cubicBezTo>
                    <a:pt x="136" y="38"/>
                    <a:pt x="126" y="34"/>
                    <a:pt x="117" y="30"/>
                  </a:cubicBezTo>
                  <a:close/>
                </a:path>
              </a:pathLst>
            </a:custGeom>
            <a:solidFill>
              <a:srgbClr val="443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7" name="任意多边形 116">
              <a:extLst>
                <a:ext uri="{FF2B5EF4-FFF2-40B4-BE49-F238E27FC236}">
                  <a16:creationId xmlns:a16="http://schemas.microsoft.com/office/drawing/2014/main" id="{FC24D131-F30E-9B60-D4E2-E9C2E57AC8D1}"/>
                </a:ext>
              </a:extLst>
            </p:cNvPr>
            <p:cNvSpPr/>
            <p:nvPr/>
          </p:nvSpPr>
          <p:spPr bwMode="auto">
            <a:xfrm>
              <a:off x="7266331" y="3497162"/>
              <a:ext cx="145327" cy="77165"/>
            </a:xfrm>
            <a:custGeom>
              <a:avLst/>
              <a:gdLst>
                <a:gd name="T0" fmla="*/ 0 w 48"/>
                <a:gd name="T1" fmla="*/ 19 h 25"/>
                <a:gd name="T2" fmla="*/ 40 w 48"/>
                <a:gd name="T3" fmla="*/ 25 h 25"/>
                <a:gd name="T4" fmla="*/ 42 w 48"/>
                <a:gd name="T5" fmla="*/ 2 h 25"/>
                <a:gd name="T6" fmla="*/ 19 w 48"/>
                <a:gd name="T7" fmla="*/ 4 h 25"/>
                <a:gd name="T8" fmla="*/ 0 w 48"/>
                <a:gd name="T9" fmla="*/ 5 h 25"/>
                <a:gd name="T10" fmla="*/ 0 w 48"/>
                <a:gd name="T1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25">
                  <a:moveTo>
                    <a:pt x="0" y="19"/>
                  </a:moveTo>
                  <a:cubicBezTo>
                    <a:pt x="0" y="19"/>
                    <a:pt x="32" y="25"/>
                    <a:pt x="40" y="25"/>
                  </a:cubicBezTo>
                  <a:cubicBezTo>
                    <a:pt x="48" y="24"/>
                    <a:pt x="45" y="5"/>
                    <a:pt x="42" y="2"/>
                  </a:cubicBezTo>
                  <a:cubicBezTo>
                    <a:pt x="38" y="0"/>
                    <a:pt x="27" y="7"/>
                    <a:pt x="19" y="4"/>
                  </a:cubicBezTo>
                  <a:cubicBezTo>
                    <a:pt x="12" y="2"/>
                    <a:pt x="0" y="5"/>
                    <a:pt x="0" y="5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8" name="任意多边形 117">
              <a:extLst>
                <a:ext uri="{FF2B5EF4-FFF2-40B4-BE49-F238E27FC236}">
                  <a16:creationId xmlns:a16="http://schemas.microsoft.com/office/drawing/2014/main" id="{D9D44F54-D354-F3C5-9388-F6F8780E69C0}"/>
                </a:ext>
              </a:extLst>
            </p:cNvPr>
            <p:cNvSpPr/>
            <p:nvPr/>
          </p:nvSpPr>
          <p:spPr bwMode="auto">
            <a:xfrm>
              <a:off x="6678594" y="3497162"/>
              <a:ext cx="146613" cy="77165"/>
            </a:xfrm>
            <a:custGeom>
              <a:avLst/>
              <a:gdLst>
                <a:gd name="T0" fmla="*/ 48 w 48"/>
                <a:gd name="T1" fmla="*/ 19 h 25"/>
                <a:gd name="T2" fmla="*/ 8 w 48"/>
                <a:gd name="T3" fmla="*/ 24 h 25"/>
                <a:gd name="T4" fmla="*/ 7 w 48"/>
                <a:gd name="T5" fmla="*/ 2 h 25"/>
                <a:gd name="T6" fmla="*/ 30 w 48"/>
                <a:gd name="T7" fmla="*/ 4 h 25"/>
                <a:gd name="T8" fmla="*/ 48 w 48"/>
                <a:gd name="T9" fmla="*/ 5 h 25"/>
                <a:gd name="T10" fmla="*/ 48 w 48"/>
                <a:gd name="T1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25">
                  <a:moveTo>
                    <a:pt x="48" y="19"/>
                  </a:moveTo>
                  <a:cubicBezTo>
                    <a:pt x="48" y="19"/>
                    <a:pt x="16" y="25"/>
                    <a:pt x="8" y="24"/>
                  </a:cubicBezTo>
                  <a:cubicBezTo>
                    <a:pt x="0" y="24"/>
                    <a:pt x="3" y="5"/>
                    <a:pt x="7" y="2"/>
                  </a:cubicBezTo>
                  <a:cubicBezTo>
                    <a:pt x="11" y="0"/>
                    <a:pt x="22" y="7"/>
                    <a:pt x="30" y="4"/>
                  </a:cubicBezTo>
                  <a:cubicBezTo>
                    <a:pt x="36" y="2"/>
                    <a:pt x="48" y="5"/>
                    <a:pt x="48" y="5"/>
                  </a:cubicBezTo>
                  <a:lnTo>
                    <a:pt x="48" y="19"/>
                  </a:ln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9" name="任意多边形 118">
              <a:extLst>
                <a:ext uri="{FF2B5EF4-FFF2-40B4-BE49-F238E27FC236}">
                  <a16:creationId xmlns:a16="http://schemas.microsoft.com/office/drawing/2014/main" id="{81228AFB-8177-AA56-C84B-BE3E3321AFF6}"/>
                </a:ext>
              </a:extLst>
            </p:cNvPr>
            <p:cNvSpPr/>
            <p:nvPr/>
          </p:nvSpPr>
          <p:spPr bwMode="auto">
            <a:xfrm>
              <a:off x="6952528" y="2742235"/>
              <a:ext cx="189054" cy="258502"/>
            </a:xfrm>
            <a:custGeom>
              <a:avLst/>
              <a:gdLst>
                <a:gd name="T0" fmla="*/ 59 w 62"/>
                <a:gd name="T1" fmla="*/ 12 h 85"/>
                <a:gd name="T2" fmla="*/ 55 w 62"/>
                <a:gd name="T3" fmla="*/ 7 h 85"/>
                <a:gd name="T4" fmla="*/ 31 w 62"/>
                <a:gd name="T5" fmla="*/ 1 h 85"/>
                <a:gd name="T6" fmla="*/ 7 w 62"/>
                <a:gd name="T7" fmla="*/ 7 h 85"/>
                <a:gd name="T8" fmla="*/ 3 w 62"/>
                <a:gd name="T9" fmla="*/ 12 h 85"/>
                <a:gd name="T10" fmla="*/ 4 w 62"/>
                <a:gd name="T11" fmla="*/ 65 h 85"/>
                <a:gd name="T12" fmla="*/ 29 w 62"/>
                <a:gd name="T13" fmla="*/ 84 h 85"/>
                <a:gd name="T14" fmla="*/ 33 w 62"/>
                <a:gd name="T15" fmla="*/ 84 h 85"/>
                <a:gd name="T16" fmla="*/ 59 w 62"/>
                <a:gd name="T17" fmla="*/ 65 h 85"/>
                <a:gd name="T18" fmla="*/ 59 w 62"/>
                <a:gd name="T19" fmla="*/ 1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" h="85">
                  <a:moveTo>
                    <a:pt x="59" y="12"/>
                  </a:moveTo>
                  <a:cubicBezTo>
                    <a:pt x="59" y="9"/>
                    <a:pt x="58" y="7"/>
                    <a:pt x="55" y="7"/>
                  </a:cubicBezTo>
                  <a:cubicBezTo>
                    <a:pt x="49" y="4"/>
                    <a:pt x="37" y="0"/>
                    <a:pt x="31" y="1"/>
                  </a:cubicBezTo>
                  <a:cubicBezTo>
                    <a:pt x="26" y="0"/>
                    <a:pt x="13" y="4"/>
                    <a:pt x="7" y="7"/>
                  </a:cubicBezTo>
                  <a:cubicBezTo>
                    <a:pt x="5" y="7"/>
                    <a:pt x="4" y="9"/>
                    <a:pt x="3" y="12"/>
                  </a:cubicBezTo>
                  <a:cubicBezTo>
                    <a:pt x="3" y="22"/>
                    <a:pt x="0" y="54"/>
                    <a:pt x="4" y="65"/>
                  </a:cubicBezTo>
                  <a:cubicBezTo>
                    <a:pt x="7" y="76"/>
                    <a:pt x="24" y="82"/>
                    <a:pt x="29" y="84"/>
                  </a:cubicBezTo>
                  <a:cubicBezTo>
                    <a:pt x="31" y="85"/>
                    <a:pt x="32" y="85"/>
                    <a:pt x="33" y="84"/>
                  </a:cubicBezTo>
                  <a:cubicBezTo>
                    <a:pt x="39" y="82"/>
                    <a:pt x="55" y="76"/>
                    <a:pt x="59" y="65"/>
                  </a:cubicBezTo>
                  <a:cubicBezTo>
                    <a:pt x="62" y="54"/>
                    <a:pt x="60" y="22"/>
                    <a:pt x="59" y="12"/>
                  </a:cubicBezTo>
                  <a:close/>
                </a:path>
              </a:pathLst>
            </a:custGeom>
            <a:solidFill>
              <a:srgbClr val="FCB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40" name="任意多边形 119">
              <a:extLst>
                <a:ext uri="{FF2B5EF4-FFF2-40B4-BE49-F238E27FC236}">
                  <a16:creationId xmlns:a16="http://schemas.microsoft.com/office/drawing/2014/main" id="{2D48DC31-2F5E-12E5-D1F9-A06150FF50BD}"/>
                </a:ext>
              </a:extLst>
            </p:cNvPr>
            <p:cNvSpPr/>
            <p:nvPr/>
          </p:nvSpPr>
          <p:spPr bwMode="auto">
            <a:xfrm>
              <a:off x="7046412" y="2721657"/>
              <a:ext cx="128608" cy="163332"/>
            </a:xfrm>
            <a:custGeom>
              <a:avLst/>
              <a:gdLst>
                <a:gd name="T0" fmla="*/ 4 w 42"/>
                <a:gd name="T1" fmla="*/ 0 h 54"/>
                <a:gd name="T2" fmla="*/ 35 w 42"/>
                <a:gd name="T3" fmla="*/ 54 h 54"/>
                <a:gd name="T4" fmla="*/ 4 w 42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54">
                  <a:moveTo>
                    <a:pt x="4" y="0"/>
                  </a:moveTo>
                  <a:cubicBezTo>
                    <a:pt x="4" y="0"/>
                    <a:pt x="0" y="24"/>
                    <a:pt x="35" y="54"/>
                  </a:cubicBezTo>
                  <a:cubicBezTo>
                    <a:pt x="35" y="54"/>
                    <a:pt x="42" y="8"/>
                    <a:pt x="4" y="0"/>
                  </a:cubicBez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41" name="任意多边形 120">
              <a:extLst>
                <a:ext uri="{FF2B5EF4-FFF2-40B4-BE49-F238E27FC236}">
                  <a16:creationId xmlns:a16="http://schemas.microsoft.com/office/drawing/2014/main" id="{1160EF83-47DF-524A-F762-F45AA380EDD7}"/>
                </a:ext>
              </a:extLst>
            </p:cNvPr>
            <p:cNvSpPr/>
            <p:nvPr/>
          </p:nvSpPr>
          <p:spPr bwMode="auto">
            <a:xfrm>
              <a:off x="6921662" y="2702366"/>
              <a:ext cx="164618" cy="426978"/>
            </a:xfrm>
            <a:custGeom>
              <a:avLst/>
              <a:gdLst>
                <a:gd name="T0" fmla="*/ 54 w 54"/>
                <a:gd name="T1" fmla="*/ 7 h 140"/>
                <a:gd name="T2" fmla="*/ 19 w 54"/>
                <a:gd name="T3" fmla="*/ 13 h 140"/>
                <a:gd name="T4" fmla="*/ 4 w 54"/>
                <a:gd name="T5" fmla="*/ 87 h 140"/>
                <a:gd name="T6" fmla="*/ 7 w 54"/>
                <a:gd name="T7" fmla="*/ 122 h 140"/>
                <a:gd name="T8" fmla="*/ 21 w 54"/>
                <a:gd name="T9" fmla="*/ 140 h 140"/>
                <a:gd name="T10" fmla="*/ 8 w 54"/>
                <a:gd name="T11" fmla="*/ 86 h 140"/>
                <a:gd name="T12" fmla="*/ 8 w 54"/>
                <a:gd name="T13" fmla="*/ 75 h 140"/>
                <a:gd name="T14" fmla="*/ 20 w 54"/>
                <a:gd name="T15" fmla="*/ 52 h 140"/>
                <a:gd name="T16" fmla="*/ 54 w 54"/>
                <a:gd name="T17" fmla="*/ 7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140">
                  <a:moveTo>
                    <a:pt x="54" y="7"/>
                  </a:moveTo>
                  <a:cubicBezTo>
                    <a:pt x="42" y="0"/>
                    <a:pt x="29" y="4"/>
                    <a:pt x="19" y="13"/>
                  </a:cubicBezTo>
                  <a:cubicBezTo>
                    <a:pt x="0" y="31"/>
                    <a:pt x="4" y="61"/>
                    <a:pt x="4" y="87"/>
                  </a:cubicBezTo>
                  <a:cubicBezTo>
                    <a:pt x="4" y="94"/>
                    <a:pt x="4" y="109"/>
                    <a:pt x="7" y="122"/>
                  </a:cubicBezTo>
                  <a:cubicBezTo>
                    <a:pt x="10" y="136"/>
                    <a:pt x="21" y="140"/>
                    <a:pt x="21" y="140"/>
                  </a:cubicBezTo>
                  <a:cubicBezTo>
                    <a:pt x="9" y="124"/>
                    <a:pt x="8" y="98"/>
                    <a:pt x="8" y="86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65"/>
                    <a:pt x="13" y="56"/>
                    <a:pt x="20" y="52"/>
                  </a:cubicBezTo>
                  <a:cubicBezTo>
                    <a:pt x="52" y="38"/>
                    <a:pt x="54" y="7"/>
                    <a:pt x="54" y="7"/>
                  </a:cubicBezTo>
                  <a:close/>
                </a:path>
              </a:pathLst>
            </a:custGeom>
            <a:solidFill>
              <a:srgbClr val="1F1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42" name="任意多边形 121">
              <a:extLst>
                <a:ext uri="{FF2B5EF4-FFF2-40B4-BE49-F238E27FC236}">
                  <a16:creationId xmlns:a16="http://schemas.microsoft.com/office/drawing/2014/main" id="{0D98E39F-0051-5BBA-CBA0-CB2A1E010132}"/>
                </a:ext>
              </a:extLst>
            </p:cNvPr>
            <p:cNvSpPr/>
            <p:nvPr/>
          </p:nvSpPr>
          <p:spPr bwMode="auto">
            <a:xfrm>
              <a:off x="4709607" y="2733232"/>
              <a:ext cx="596740" cy="587738"/>
            </a:xfrm>
            <a:custGeom>
              <a:avLst/>
              <a:gdLst>
                <a:gd name="T0" fmla="*/ 188 w 196"/>
                <a:gd name="T1" fmla="*/ 136 h 193"/>
                <a:gd name="T2" fmla="*/ 196 w 196"/>
                <a:gd name="T3" fmla="*/ 88 h 193"/>
                <a:gd name="T4" fmla="*/ 164 w 196"/>
                <a:gd name="T5" fmla="*/ 83 h 193"/>
                <a:gd name="T6" fmla="*/ 160 w 196"/>
                <a:gd name="T7" fmla="*/ 71 h 193"/>
                <a:gd name="T8" fmla="*/ 184 w 196"/>
                <a:gd name="T9" fmla="*/ 48 h 193"/>
                <a:gd name="T10" fmla="*/ 151 w 196"/>
                <a:gd name="T11" fmla="*/ 13 h 193"/>
                <a:gd name="T12" fmla="*/ 127 w 196"/>
                <a:gd name="T13" fmla="*/ 36 h 193"/>
                <a:gd name="T14" fmla="*/ 121 w 196"/>
                <a:gd name="T15" fmla="*/ 33 h 193"/>
                <a:gd name="T16" fmla="*/ 121 w 196"/>
                <a:gd name="T17" fmla="*/ 0 h 193"/>
                <a:gd name="T18" fmla="*/ 72 w 196"/>
                <a:gd name="T19" fmla="*/ 1 h 193"/>
                <a:gd name="T20" fmla="*/ 72 w 196"/>
                <a:gd name="T21" fmla="*/ 34 h 193"/>
                <a:gd name="T22" fmla="*/ 67 w 196"/>
                <a:gd name="T23" fmla="*/ 37 h 193"/>
                <a:gd name="T24" fmla="*/ 42 w 196"/>
                <a:gd name="T25" fmla="*/ 15 h 193"/>
                <a:gd name="T26" fmla="*/ 10 w 196"/>
                <a:gd name="T27" fmla="*/ 52 h 193"/>
                <a:gd name="T28" fmla="*/ 35 w 196"/>
                <a:gd name="T29" fmla="*/ 74 h 193"/>
                <a:gd name="T30" fmla="*/ 32 w 196"/>
                <a:gd name="T31" fmla="*/ 85 h 193"/>
                <a:gd name="T32" fmla="*/ 0 w 196"/>
                <a:gd name="T33" fmla="*/ 92 h 193"/>
                <a:gd name="T34" fmla="*/ 10 w 196"/>
                <a:gd name="T35" fmla="*/ 140 h 193"/>
                <a:gd name="T36" fmla="*/ 42 w 196"/>
                <a:gd name="T37" fmla="*/ 133 h 193"/>
                <a:gd name="T38" fmla="*/ 49 w 196"/>
                <a:gd name="T39" fmla="*/ 143 h 193"/>
                <a:gd name="T40" fmla="*/ 35 w 196"/>
                <a:gd name="T41" fmla="*/ 172 h 193"/>
                <a:gd name="T42" fmla="*/ 79 w 196"/>
                <a:gd name="T43" fmla="*/ 193 h 193"/>
                <a:gd name="T44" fmla="*/ 94 w 196"/>
                <a:gd name="T45" fmla="*/ 163 h 193"/>
                <a:gd name="T46" fmla="*/ 98 w 196"/>
                <a:gd name="T47" fmla="*/ 164 h 193"/>
                <a:gd name="T48" fmla="*/ 105 w 196"/>
                <a:gd name="T49" fmla="*/ 163 h 193"/>
                <a:gd name="T50" fmla="*/ 121 w 196"/>
                <a:gd name="T51" fmla="*/ 192 h 193"/>
                <a:gd name="T52" fmla="*/ 164 w 196"/>
                <a:gd name="T53" fmla="*/ 170 h 193"/>
                <a:gd name="T54" fmla="*/ 149 w 196"/>
                <a:gd name="T55" fmla="*/ 140 h 193"/>
                <a:gd name="T56" fmla="*/ 156 w 196"/>
                <a:gd name="T57" fmla="*/ 131 h 193"/>
                <a:gd name="T58" fmla="*/ 188 w 196"/>
                <a:gd name="T59" fmla="*/ 136 h 193"/>
                <a:gd name="T60" fmla="*/ 98 w 196"/>
                <a:gd name="T61" fmla="*/ 135 h 193"/>
                <a:gd name="T62" fmla="*/ 60 w 196"/>
                <a:gd name="T63" fmla="*/ 97 h 193"/>
                <a:gd name="T64" fmla="*/ 98 w 196"/>
                <a:gd name="T65" fmla="*/ 58 h 193"/>
                <a:gd name="T66" fmla="*/ 136 w 196"/>
                <a:gd name="T67" fmla="*/ 97 h 193"/>
                <a:gd name="T68" fmla="*/ 98 w 196"/>
                <a:gd name="T69" fmla="*/ 13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6" h="193">
                  <a:moveTo>
                    <a:pt x="188" y="136"/>
                  </a:moveTo>
                  <a:cubicBezTo>
                    <a:pt x="196" y="88"/>
                    <a:pt x="196" y="88"/>
                    <a:pt x="196" y="88"/>
                  </a:cubicBezTo>
                  <a:cubicBezTo>
                    <a:pt x="164" y="83"/>
                    <a:pt x="164" y="83"/>
                    <a:pt x="164" y="83"/>
                  </a:cubicBezTo>
                  <a:cubicBezTo>
                    <a:pt x="163" y="79"/>
                    <a:pt x="162" y="75"/>
                    <a:pt x="160" y="71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51" y="13"/>
                    <a:pt x="151" y="13"/>
                    <a:pt x="151" y="13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5" y="35"/>
                    <a:pt x="123" y="34"/>
                    <a:pt x="121" y="33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71" y="35"/>
                    <a:pt x="69" y="36"/>
                    <a:pt x="67" y="37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35" y="74"/>
                    <a:pt x="35" y="74"/>
                    <a:pt x="35" y="74"/>
                  </a:cubicBezTo>
                  <a:cubicBezTo>
                    <a:pt x="34" y="77"/>
                    <a:pt x="33" y="81"/>
                    <a:pt x="32" y="85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4" y="137"/>
                    <a:pt x="47" y="140"/>
                    <a:pt x="49" y="143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79" y="193"/>
                    <a:pt x="79" y="193"/>
                    <a:pt x="79" y="193"/>
                  </a:cubicBezTo>
                  <a:cubicBezTo>
                    <a:pt x="94" y="163"/>
                    <a:pt x="94" y="163"/>
                    <a:pt x="94" y="163"/>
                  </a:cubicBezTo>
                  <a:cubicBezTo>
                    <a:pt x="95" y="163"/>
                    <a:pt x="97" y="164"/>
                    <a:pt x="98" y="164"/>
                  </a:cubicBezTo>
                  <a:cubicBezTo>
                    <a:pt x="101" y="164"/>
                    <a:pt x="103" y="163"/>
                    <a:pt x="105" y="163"/>
                  </a:cubicBezTo>
                  <a:cubicBezTo>
                    <a:pt x="121" y="192"/>
                    <a:pt x="121" y="192"/>
                    <a:pt x="121" y="192"/>
                  </a:cubicBezTo>
                  <a:cubicBezTo>
                    <a:pt x="164" y="170"/>
                    <a:pt x="164" y="170"/>
                    <a:pt x="164" y="170"/>
                  </a:cubicBezTo>
                  <a:cubicBezTo>
                    <a:pt x="149" y="140"/>
                    <a:pt x="149" y="140"/>
                    <a:pt x="149" y="140"/>
                  </a:cubicBezTo>
                  <a:cubicBezTo>
                    <a:pt x="151" y="137"/>
                    <a:pt x="154" y="134"/>
                    <a:pt x="156" y="131"/>
                  </a:cubicBezTo>
                  <a:lnTo>
                    <a:pt x="188" y="136"/>
                  </a:lnTo>
                  <a:close/>
                  <a:moveTo>
                    <a:pt x="98" y="135"/>
                  </a:moveTo>
                  <a:cubicBezTo>
                    <a:pt x="77" y="135"/>
                    <a:pt x="60" y="118"/>
                    <a:pt x="60" y="97"/>
                  </a:cubicBezTo>
                  <a:cubicBezTo>
                    <a:pt x="60" y="76"/>
                    <a:pt x="77" y="58"/>
                    <a:pt x="98" y="58"/>
                  </a:cubicBezTo>
                  <a:cubicBezTo>
                    <a:pt x="119" y="58"/>
                    <a:pt x="136" y="76"/>
                    <a:pt x="136" y="97"/>
                  </a:cubicBezTo>
                  <a:cubicBezTo>
                    <a:pt x="136" y="118"/>
                    <a:pt x="119" y="135"/>
                    <a:pt x="98" y="135"/>
                  </a:cubicBezTo>
                  <a:close/>
                </a:path>
              </a:pathLst>
            </a:custGeom>
            <a:solidFill>
              <a:srgbClr val="C4C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43" name="任意多边形 122">
              <a:extLst>
                <a:ext uri="{FF2B5EF4-FFF2-40B4-BE49-F238E27FC236}">
                  <a16:creationId xmlns:a16="http://schemas.microsoft.com/office/drawing/2014/main" id="{5D910E6C-8878-E7DC-95D6-8B6488903028}"/>
                </a:ext>
              </a:extLst>
            </p:cNvPr>
            <p:cNvSpPr/>
            <p:nvPr/>
          </p:nvSpPr>
          <p:spPr bwMode="auto">
            <a:xfrm>
              <a:off x="5317923" y="2407854"/>
              <a:ext cx="286796" cy="282937"/>
            </a:xfrm>
            <a:custGeom>
              <a:avLst/>
              <a:gdLst>
                <a:gd name="T0" fmla="*/ 90 w 94"/>
                <a:gd name="T1" fmla="*/ 65 h 93"/>
                <a:gd name="T2" fmla="*/ 94 w 94"/>
                <a:gd name="T3" fmla="*/ 42 h 93"/>
                <a:gd name="T4" fmla="*/ 79 w 94"/>
                <a:gd name="T5" fmla="*/ 39 h 93"/>
                <a:gd name="T6" fmla="*/ 77 w 94"/>
                <a:gd name="T7" fmla="*/ 34 h 93"/>
                <a:gd name="T8" fmla="*/ 88 w 94"/>
                <a:gd name="T9" fmla="*/ 23 h 93"/>
                <a:gd name="T10" fmla="*/ 72 w 94"/>
                <a:gd name="T11" fmla="*/ 6 h 93"/>
                <a:gd name="T12" fmla="*/ 61 w 94"/>
                <a:gd name="T13" fmla="*/ 17 h 93"/>
                <a:gd name="T14" fmla="*/ 58 w 94"/>
                <a:gd name="T15" fmla="*/ 16 h 93"/>
                <a:gd name="T16" fmla="*/ 58 w 94"/>
                <a:gd name="T17" fmla="*/ 0 h 93"/>
                <a:gd name="T18" fmla="*/ 34 w 94"/>
                <a:gd name="T19" fmla="*/ 0 h 93"/>
                <a:gd name="T20" fmla="*/ 35 w 94"/>
                <a:gd name="T21" fmla="*/ 16 h 93"/>
                <a:gd name="T22" fmla="*/ 32 w 94"/>
                <a:gd name="T23" fmla="*/ 18 h 93"/>
                <a:gd name="T24" fmla="*/ 20 w 94"/>
                <a:gd name="T25" fmla="*/ 7 h 93"/>
                <a:gd name="T26" fmla="*/ 5 w 94"/>
                <a:gd name="T27" fmla="*/ 25 h 93"/>
                <a:gd name="T28" fmla="*/ 17 w 94"/>
                <a:gd name="T29" fmla="*/ 35 h 93"/>
                <a:gd name="T30" fmla="*/ 15 w 94"/>
                <a:gd name="T31" fmla="*/ 41 h 93"/>
                <a:gd name="T32" fmla="*/ 0 w 94"/>
                <a:gd name="T33" fmla="*/ 44 h 93"/>
                <a:gd name="T34" fmla="*/ 4 w 94"/>
                <a:gd name="T35" fmla="*/ 67 h 93"/>
                <a:gd name="T36" fmla="*/ 20 w 94"/>
                <a:gd name="T37" fmla="*/ 64 h 93"/>
                <a:gd name="T38" fmla="*/ 24 w 94"/>
                <a:gd name="T39" fmla="*/ 68 h 93"/>
                <a:gd name="T40" fmla="*/ 17 w 94"/>
                <a:gd name="T41" fmla="*/ 83 h 93"/>
                <a:gd name="T42" fmla="*/ 38 w 94"/>
                <a:gd name="T43" fmla="*/ 93 h 93"/>
                <a:gd name="T44" fmla="*/ 45 w 94"/>
                <a:gd name="T45" fmla="*/ 78 h 93"/>
                <a:gd name="T46" fmla="*/ 47 w 94"/>
                <a:gd name="T47" fmla="*/ 78 h 93"/>
                <a:gd name="T48" fmla="*/ 50 w 94"/>
                <a:gd name="T49" fmla="*/ 78 h 93"/>
                <a:gd name="T50" fmla="*/ 58 w 94"/>
                <a:gd name="T51" fmla="*/ 92 h 93"/>
                <a:gd name="T52" fmla="*/ 79 w 94"/>
                <a:gd name="T53" fmla="*/ 81 h 93"/>
                <a:gd name="T54" fmla="*/ 71 w 94"/>
                <a:gd name="T55" fmla="*/ 67 h 93"/>
                <a:gd name="T56" fmla="*/ 75 w 94"/>
                <a:gd name="T57" fmla="*/ 63 h 93"/>
                <a:gd name="T58" fmla="*/ 90 w 94"/>
                <a:gd name="T59" fmla="*/ 65 h 93"/>
                <a:gd name="T60" fmla="*/ 47 w 94"/>
                <a:gd name="T61" fmla="*/ 65 h 93"/>
                <a:gd name="T62" fmla="*/ 28 w 94"/>
                <a:gd name="T63" fmla="*/ 46 h 93"/>
                <a:gd name="T64" fmla="*/ 47 w 94"/>
                <a:gd name="T65" fmla="*/ 28 h 93"/>
                <a:gd name="T66" fmla="*/ 65 w 94"/>
                <a:gd name="T67" fmla="*/ 46 h 93"/>
                <a:gd name="T68" fmla="*/ 47 w 94"/>
                <a:gd name="T6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4" h="93">
                  <a:moveTo>
                    <a:pt x="90" y="65"/>
                  </a:moveTo>
                  <a:cubicBezTo>
                    <a:pt x="94" y="42"/>
                    <a:pt x="94" y="42"/>
                    <a:pt x="94" y="42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38"/>
                    <a:pt x="78" y="36"/>
                    <a:pt x="77" y="34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0" y="17"/>
                    <a:pt x="59" y="16"/>
                    <a:pt x="58" y="16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7"/>
                    <a:pt x="33" y="17"/>
                    <a:pt x="32" y="18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6" y="37"/>
                    <a:pt x="15" y="39"/>
                    <a:pt x="15" y="4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1" y="65"/>
                    <a:pt x="22" y="67"/>
                    <a:pt x="24" y="68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6" y="78"/>
                    <a:pt x="46" y="78"/>
                    <a:pt x="47" y="78"/>
                  </a:cubicBezTo>
                  <a:cubicBezTo>
                    <a:pt x="48" y="78"/>
                    <a:pt x="49" y="78"/>
                    <a:pt x="50" y="78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3" y="66"/>
                    <a:pt x="74" y="64"/>
                    <a:pt x="75" y="63"/>
                  </a:cubicBezTo>
                  <a:lnTo>
                    <a:pt x="90" y="65"/>
                  </a:lnTo>
                  <a:close/>
                  <a:moveTo>
                    <a:pt x="47" y="65"/>
                  </a:moveTo>
                  <a:cubicBezTo>
                    <a:pt x="37" y="65"/>
                    <a:pt x="28" y="56"/>
                    <a:pt x="28" y="46"/>
                  </a:cubicBezTo>
                  <a:cubicBezTo>
                    <a:pt x="28" y="36"/>
                    <a:pt x="37" y="28"/>
                    <a:pt x="47" y="28"/>
                  </a:cubicBezTo>
                  <a:cubicBezTo>
                    <a:pt x="57" y="28"/>
                    <a:pt x="65" y="36"/>
                    <a:pt x="65" y="46"/>
                  </a:cubicBezTo>
                  <a:cubicBezTo>
                    <a:pt x="65" y="56"/>
                    <a:pt x="57" y="65"/>
                    <a:pt x="47" y="65"/>
                  </a:cubicBezTo>
                  <a:close/>
                </a:path>
              </a:pathLst>
            </a:custGeom>
            <a:solidFill>
              <a:srgbClr val="C4C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algn="ctr"/>
              <a:endParaRPr/>
            </a:p>
          </p:txBody>
        </p:sp>
      </p:grpSp>
      <p:sp>
        <p:nvSpPr>
          <p:cNvPr id="69" name="文字方塊 68">
            <a:extLst>
              <a:ext uri="{FF2B5EF4-FFF2-40B4-BE49-F238E27FC236}">
                <a16:creationId xmlns:a16="http://schemas.microsoft.com/office/drawing/2014/main" id="{97EF661F-CEE9-8C05-13FC-9E896D39D19E}"/>
              </a:ext>
            </a:extLst>
          </p:cNvPr>
          <p:cNvSpPr txBox="1"/>
          <p:nvPr/>
        </p:nvSpPr>
        <p:spPr>
          <a:xfrm>
            <a:off x="912229" y="3238540"/>
            <a:ext cx="179112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zh-TW" altLang="en-US" b="1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產發署、中企署</a:t>
            </a:r>
            <a:endParaRPr lang="en-US" altLang="zh-TW" b="1" dirty="0">
              <a:solidFill>
                <a:srgbClr val="6B728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grpSp>
        <p:nvGrpSpPr>
          <p:cNvPr id="1837" name="组合 83">
            <a:extLst>
              <a:ext uri="{FF2B5EF4-FFF2-40B4-BE49-F238E27FC236}">
                <a16:creationId xmlns:a16="http://schemas.microsoft.com/office/drawing/2014/main" id="{430CDA29-21D4-FBC1-81CC-FDC33A807690}"/>
              </a:ext>
            </a:extLst>
          </p:cNvPr>
          <p:cNvGrpSpPr>
            <a:grpSpLocks noChangeAspect="1"/>
          </p:cNvGrpSpPr>
          <p:nvPr/>
        </p:nvGrpSpPr>
        <p:grpSpPr>
          <a:xfrm>
            <a:off x="1955552" y="2420668"/>
            <a:ext cx="1729785" cy="851521"/>
            <a:chOff x="2965019" y="3266465"/>
            <a:chExt cx="6598793" cy="2767186"/>
          </a:xfrm>
        </p:grpSpPr>
        <p:sp>
          <p:nvSpPr>
            <p:cNvPr id="1838" name="任意多边形: 形状 7">
              <a:extLst>
                <a:ext uri="{FF2B5EF4-FFF2-40B4-BE49-F238E27FC236}">
                  <a16:creationId xmlns:a16="http://schemas.microsoft.com/office/drawing/2014/main" id="{F4B3F9A7-E2E2-B44D-792F-B028AA0F5657}"/>
                </a:ext>
              </a:extLst>
            </p:cNvPr>
            <p:cNvSpPr/>
            <p:nvPr/>
          </p:nvSpPr>
          <p:spPr>
            <a:xfrm>
              <a:off x="2965019" y="5550132"/>
              <a:ext cx="6598793" cy="173457"/>
            </a:xfrm>
            <a:custGeom>
              <a:avLst/>
              <a:gdLst>
                <a:gd name="connsiteX0" fmla="*/ 6523527 w 6598793"/>
                <a:gd name="connsiteY0" fmla="*/ 173458 h 173457"/>
                <a:gd name="connsiteX1" fmla="*/ 75267 w 6598793"/>
                <a:gd name="connsiteY1" fmla="*/ 173458 h 173457"/>
                <a:gd name="connsiteX2" fmla="*/ 0 w 6598793"/>
                <a:gd name="connsiteY2" fmla="*/ 98191 h 173457"/>
                <a:gd name="connsiteX3" fmla="*/ 0 w 6598793"/>
                <a:gd name="connsiteY3" fmla="*/ 75267 h 173457"/>
                <a:gd name="connsiteX4" fmla="*/ 75267 w 6598793"/>
                <a:gd name="connsiteY4" fmla="*/ 0 h 173457"/>
                <a:gd name="connsiteX5" fmla="*/ 6523527 w 6598793"/>
                <a:gd name="connsiteY5" fmla="*/ 0 h 173457"/>
                <a:gd name="connsiteX6" fmla="*/ 6598794 w 6598793"/>
                <a:gd name="connsiteY6" fmla="*/ 75267 h 173457"/>
                <a:gd name="connsiteX7" fmla="*/ 6598794 w 6598793"/>
                <a:gd name="connsiteY7" fmla="*/ 98191 h 173457"/>
                <a:gd name="connsiteX8" fmla="*/ 6523527 w 6598793"/>
                <a:gd name="connsiteY8" fmla="*/ 173458 h 173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98793" h="173457">
                  <a:moveTo>
                    <a:pt x="6523527" y="173458"/>
                  </a:moveTo>
                  <a:lnTo>
                    <a:pt x="75267" y="173458"/>
                  </a:lnTo>
                  <a:cubicBezTo>
                    <a:pt x="33697" y="173458"/>
                    <a:pt x="0" y="139761"/>
                    <a:pt x="0" y="98191"/>
                  </a:cubicBezTo>
                  <a:lnTo>
                    <a:pt x="0" y="75267"/>
                  </a:lnTo>
                  <a:cubicBezTo>
                    <a:pt x="0" y="33697"/>
                    <a:pt x="33697" y="0"/>
                    <a:pt x="75267" y="0"/>
                  </a:cubicBezTo>
                  <a:lnTo>
                    <a:pt x="6523527" y="0"/>
                  </a:lnTo>
                  <a:cubicBezTo>
                    <a:pt x="6565097" y="0"/>
                    <a:pt x="6598794" y="33697"/>
                    <a:pt x="6598794" y="75267"/>
                  </a:cubicBezTo>
                  <a:lnTo>
                    <a:pt x="6598794" y="98191"/>
                  </a:lnTo>
                  <a:cubicBezTo>
                    <a:pt x="6598794" y="139761"/>
                    <a:pt x="6565097" y="173458"/>
                    <a:pt x="6523527" y="173458"/>
                  </a:cubicBezTo>
                  <a:close/>
                </a:path>
              </a:pathLst>
            </a:custGeom>
            <a:solidFill>
              <a:srgbClr val="C4996B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39" name="任意多边形: 形状 13">
              <a:extLst>
                <a:ext uri="{FF2B5EF4-FFF2-40B4-BE49-F238E27FC236}">
                  <a16:creationId xmlns:a16="http://schemas.microsoft.com/office/drawing/2014/main" id="{21A63062-7AF3-5726-274E-B95C84FD9A43}"/>
                </a:ext>
              </a:extLst>
            </p:cNvPr>
            <p:cNvSpPr/>
            <p:nvPr/>
          </p:nvSpPr>
          <p:spPr>
            <a:xfrm>
              <a:off x="3324666" y="3840959"/>
              <a:ext cx="425478" cy="262242"/>
            </a:xfrm>
            <a:custGeom>
              <a:avLst/>
              <a:gdLst>
                <a:gd name="connsiteX0" fmla="*/ 358613 w 425478"/>
                <a:gd name="connsiteY0" fmla="*/ 112254 h 262242"/>
                <a:gd name="connsiteX1" fmla="*/ 315421 w 425478"/>
                <a:gd name="connsiteY1" fmla="*/ 98359 h 262242"/>
                <a:gd name="connsiteX2" fmla="*/ 117888 w 425478"/>
                <a:gd name="connsiteY2" fmla="*/ 61840 h 262242"/>
                <a:gd name="connsiteX3" fmla="*/ 106581 w 425478"/>
                <a:gd name="connsiteY3" fmla="*/ 77850 h 262242"/>
                <a:gd name="connsiteX4" fmla="*/ 131233 w 425478"/>
                <a:gd name="connsiteY4" fmla="*/ 101108 h 262242"/>
                <a:gd name="connsiteX5" fmla="*/ 182862 w 425478"/>
                <a:gd name="connsiteY5" fmla="*/ 114996 h 262242"/>
                <a:gd name="connsiteX6" fmla="*/ 232256 w 425478"/>
                <a:gd name="connsiteY6" fmla="*/ 134387 h 262242"/>
                <a:gd name="connsiteX7" fmla="*/ 79581 w 425478"/>
                <a:gd name="connsiteY7" fmla="*/ 68622 h 262242"/>
                <a:gd name="connsiteX8" fmla="*/ 41706 w 425478"/>
                <a:gd name="connsiteY8" fmla="*/ 20945 h 262242"/>
                <a:gd name="connsiteX9" fmla="*/ 16714 w 425478"/>
                <a:gd name="connsiteY9" fmla="*/ 1390 h 262242"/>
                <a:gd name="connsiteX10" fmla="*/ 1473 w 425478"/>
                <a:gd name="connsiteY10" fmla="*/ 16911 h 262242"/>
                <a:gd name="connsiteX11" fmla="*/ 87346 w 425478"/>
                <a:gd name="connsiteY11" fmla="*/ 151636 h 262242"/>
                <a:gd name="connsiteX12" fmla="*/ 113885 w 425478"/>
                <a:gd name="connsiteY12" fmla="*/ 180945 h 262242"/>
                <a:gd name="connsiteX13" fmla="*/ 158443 w 425478"/>
                <a:gd name="connsiteY13" fmla="*/ 198206 h 262242"/>
                <a:gd name="connsiteX14" fmla="*/ 271780 w 425478"/>
                <a:gd name="connsiteY14" fmla="*/ 206429 h 262242"/>
                <a:gd name="connsiteX15" fmla="*/ 365677 w 425478"/>
                <a:gd name="connsiteY15" fmla="*/ 262242 h 262242"/>
                <a:gd name="connsiteX16" fmla="*/ 425478 w 425478"/>
                <a:gd name="connsiteY16" fmla="*/ 205650 h 262242"/>
                <a:gd name="connsiteX17" fmla="*/ 411600 w 425478"/>
                <a:gd name="connsiteY17" fmla="*/ 172231 h 262242"/>
                <a:gd name="connsiteX18" fmla="*/ 391021 w 425478"/>
                <a:gd name="connsiteY18" fmla="*/ 139832 h 262242"/>
                <a:gd name="connsiteX19" fmla="*/ 358613 w 425478"/>
                <a:gd name="connsiteY19" fmla="*/ 112254 h 262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25478" h="262242">
                  <a:moveTo>
                    <a:pt x="358613" y="112254"/>
                  </a:moveTo>
                  <a:cubicBezTo>
                    <a:pt x="345207" y="105150"/>
                    <a:pt x="330230" y="101658"/>
                    <a:pt x="315421" y="98359"/>
                  </a:cubicBezTo>
                  <a:cubicBezTo>
                    <a:pt x="250048" y="83797"/>
                    <a:pt x="184145" y="71613"/>
                    <a:pt x="117888" y="61840"/>
                  </a:cubicBezTo>
                  <a:cubicBezTo>
                    <a:pt x="109002" y="60529"/>
                    <a:pt x="102303" y="69952"/>
                    <a:pt x="106581" y="77850"/>
                  </a:cubicBezTo>
                  <a:cubicBezTo>
                    <a:pt x="111929" y="87721"/>
                    <a:pt x="121109" y="95901"/>
                    <a:pt x="131233" y="101108"/>
                  </a:cubicBezTo>
                  <a:cubicBezTo>
                    <a:pt x="147145" y="109291"/>
                    <a:pt x="165274" y="111711"/>
                    <a:pt x="182862" y="114996"/>
                  </a:cubicBezTo>
                  <a:cubicBezTo>
                    <a:pt x="200450" y="118282"/>
                    <a:pt x="218549" y="122888"/>
                    <a:pt x="232256" y="134387"/>
                  </a:cubicBezTo>
                  <a:cubicBezTo>
                    <a:pt x="174946" y="137204"/>
                    <a:pt x="116904" y="112203"/>
                    <a:pt x="79581" y="68622"/>
                  </a:cubicBezTo>
                  <a:cubicBezTo>
                    <a:pt x="66373" y="53198"/>
                    <a:pt x="55680" y="35678"/>
                    <a:pt x="41706" y="20945"/>
                  </a:cubicBezTo>
                  <a:cubicBezTo>
                    <a:pt x="34454" y="13298"/>
                    <a:pt x="26004" y="6348"/>
                    <a:pt x="16714" y="1390"/>
                  </a:cubicBezTo>
                  <a:cubicBezTo>
                    <a:pt x="6756" y="-3925"/>
                    <a:pt x="-3983" y="7030"/>
                    <a:pt x="1473" y="16911"/>
                  </a:cubicBezTo>
                  <a:cubicBezTo>
                    <a:pt x="27236" y="63561"/>
                    <a:pt x="55934" y="108587"/>
                    <a:pt x="87346" y="151636"/>
                  </a:cubicBezTo>
                  <a:cubicBezTo>
                    <a:pt x="95146" y="162325"/>
                    <a:pt x="103268" y="173048"/>
                    <a:pt x="113885" y="180945"/>
                  </a:cubicBezTo>
                  <a:cubicBezTo>
                    <a:pt x="126784" y="190536"/>
                    <a:pt x="142620" y="195377"/>
                    <a:pt x="158443" y="198206"/>
                  </a:cubicBezTo>
                  <a:cubicBezTo>
                    <a:pt x="195759" y="204879"/>
                    <a:pt x="234224" y="201272"/>
                    <a:pt x="271780" y="206429"/>
                  </a:cubicBezTo>
                  <a:cubicBezTo>
                    <a:pt x="309335" y="211586"/>
                    <a:pt x="348733" y="228332"/>
                    <a:pt x="365677" y="262242"/>
                  </a:cubicBezTo>
                  <a:cubicBezTo>
                    <a:pt x="364323" y="260212"/>
                    <a:pt x="425426" y="218573"/>
                    <a:pt x="425478" y="205650"/>
                  </a:cubicBezTo>
                  <a:cubicBezTo>
                    <a:pt x="425524" y="194754"/>
                    <a:pt x="416477" y="181592"/>
                    <a:pt x="411600" y="172231"/>
                  </a:cubicBezTo>
                  <a:cubicBezTo>
                    <a:pt x="405688" y="160878"/>
                    <a:pt x="399071" y="149815"/>
                    <a:pt x="391021" y="139832"/>
                  </a:cubicBezTo>
                  <a:cubicBezTo>
                    <a:pt x="382045" y="128703"/>
                    <a:pt x="371298" y="118974"/>
                    <a:pt x="358613" y="112254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0" name="任意多边形: 形状 14">
              <a:extLst>
                <a:ext uri="{FF2B5EF4-FFF2-40B4-BE49-F238E27FC236}">
                  <a16:creationId xmlns:a16="http://schemas.microsoft.com/office/drawing/2014/main" id="{11748645-1069-893E-D7A0-EC735DDD4F93}"/>
                </a:ext>
              </a:extLst>
            </p:cNvPr>
            <p:cNvSpPr/>
            <p:nvPr/>
          </p:nvSpPr>
          <p:spPr>
            <a:xfrm>
              <a:off x="4647352" y="3657815"/>
              <a:ext cx="465545" cy="534697"/>
            </a:xfrm>
            <a:custGeom>
              <a:avLst/>
              <a:gdLst>
                <a:gd name="connsiteX0" fmla="*/ 2335 w 465545"/>
                <a:gd name="connsiteY0" fmla="*/ 270904 h 534697"/>
                <a:gd name="connsiteX1" fmla="*/ 5068 w 465545"/>
                <a:gd name="connsiteY1" fmla="*/ 290234 h 534697"/>
                <a:gd name="connsiteX2" fmla="*/ 19087 w 465545"/>
                <a:gd name="connsiteY2" fmla="*/ 350830 h 534697"/>
                <a:gd name="connsiteX3" fmla="*/ 50223 w 465545"/>
                <a:gd name="connsiteY3" fmla="*/ 440096 h 534697"/>
                <a:gd name="connsiteX4" fmla="*/ 62187 w 465545"/>
                <a:gd name="connsiteY4" fmla="*/ 470553 h 534697"/>
                <a:gd name="connsiteX5" fmla="*/ 66897 w 465545"/>
                <a:gd name="connsiteY5" fmla="*/ 482517 h 534697"/>
                <a:gd name="connsiteX6" fmla="*/ 154156 w 465545"/>
                <a:gd name="connsiteY6" fmla="*/ 533993 h 534697"/>
                <a:gd name="connsiteX7" fmla="*/ 269468 w 465545"/>
                <a:gd name="connsiteY7" fmla="*/ 507314 h 534697"/>
                <a:gd name="connsiteX8" fmla="*/ 415078 w 465545"/>
                <a:gd name="connsiteY8" fmla="*/ 407744 h 534697"/>
                <a:gd name="connsiteX9" fmla="*/ 463457 w 465545"/>
                <a:gd name="connsiteY9" fmla="*/ 240877 h 534697"/>
                <a:gd name="connsiteX10" fmla="*/ 210785 w 465545"/>
                <a:gd name="connsiteY10" fmla="*/ 75858 h 534697"/>
                <a:gd name="connsiteX11" fmla="*/ 159530 w 465545"/>
                <a:gd name="connsiteY11" fmla="*/ 24855 h 534697"/>
                <a:gd name="connsiteX12" fmla="*/ 137008 w 465545"/>
                <a:gd name="connsiteY12" fmla="*/ 294 h 534697"/>
                <a:gd name="connsiteX13" fmla="*/ 109286 w 465545"/>
                <a:gd name="connsiteY13" fmla="*/ 12922 h 534697"/>
                <a:gd name="connsiteX14" fmla="*/ 24684 w 465545"/>
                <a:gd name="connsiteY14" fmla="*/ 111086 h 534697"/>
                <a:gd name="connsiteX15" fmla="*/ 2335 w 465545"/>
                <a:gd name="connsiteY15" fmla="*/ 270904 h 53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545" h="534697">
                  <a:moveTo>
                    <a:pt x="2335" y="270904"/>
                  </a:moveTo>
                  <a:cubicBezTo>
                    <a:pt x="3093" y="277368"/>
                    <a:pt x="3994" y="283816"/>
                    <a:pt x="5068" y="290234"/>
                  </a:cubicBezTo>
                  <a:cubicBezTo>
                    <a:pt x="8434" y="310669"/>
                    <a:pt x="13272" y="330852"/>
                    <a:pt x="19087" y="350830"/>
                  </a:cubicBezTo>
                  <a:cubicBezTo>
                    <a:pt x="27859" y="381049"/>
                    <a:pt x="38844" y="410762"/>
                    <a:pt x="50223" y="440096"/>
                  </a:cubicBezTo>
                  <a:cubicBezTo>
                    <a:pt x="54189" y="450290"/>
                    <a:pt x="58204" y="460454"/>
                    <a:pt x="62187" y="470553"/>
                  </a:cubicBezTo>
                  <a:cubicBezTo>
                    <a:pt x="63767" y="474552"/>
                    <a:pt x="65332" y="478534"/>
                    <a:pt x="66897" y="482517"/>
                  </a:cubicBezTo>
                  <a:cubicBezTo>
                    <a:pt x="80696" y="517715"/>
                    <a:pt x="116682" y="538909"/>
                    <a:pt x="154156" y="533993"/>
                  </a:cubicBezTo>
                  <a:cubicBezTo>
                    <a:pt x="193636" y="528825"/>
                    <a:pt x="233117" y="520290"/>
                    <a:pt x="269468" y="507314"/>
                  </a:cubicBezTo>
                  <a:cubicBezTo>
                    <a:pt x="325574" y="487274"/>
                    <a:pt x="378079" y="454431"/>
                    <a:pt x="415078" y="407744"/>
                  </a:cubicBezTo>
                  <a:cubicBezTo>
                    <a:pt x="452093" y="361056"/>
                    <a:pt x="472371" y="299781"/>
                    <a:pt x="463457" y="240877"/>
                  </a:cubicBezTo>
                  <a:cubicBezTo>
                    <a:pt x="371014" y="200385"/>
                    <a:pt x="285178" y="144024"/>
                    <a:pt x="210785" y="75858"/>
                  </a:cubicBezTo>
                  <a:cubicBezTo>
                    <a:pt x="193005" y="59579"/>
                    <a:pt x="175887" y="42574"/>
                    <a:pt x="159530" y="24855"/>
                  </a:cubicBezTo>
                  <a:cubicBezTo>
                    <a:pt x="154235" y="19118"/>
                    <a:pt x="144404" y="2523"/>
                    <a:pt x="137008" y="294"/>
                  </a:cubicBezTo>
                  <a:cubicBezTo>
                    <a:pt x="129659" y="-1935"/>
                    <a:pt x="115371" y="9113"/>
                    <a:pt x="109286" y="12922"/>
                  </a:cubicBezTo>
                  <a:cubicBezTo>
                    <a:pt x="72082" y="36140"/>
                    <a:pt x="42827" y="71337"/>
                    <a:pt x="24684" y="111086"/>
                  </a:cubicBezTo>
                  <a:cubicBezTo>
                    <a:pt x="2082" y="160633"/>
                    <a:pt x="-3940" y="216804"/>
                    <a:pt x="2335" y="270904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1" name="任意多边形: 形状 15">
              <a:extLst>
                <a:ext uri="{FF2B5EF4-FFF2-40B4-BE49-F238E27FC236}">
                  <a16:creationId xmlns:a16="http://schemas.microsoft.com/office/drawing/2014/main" id="{D521C670-D414-AD1E-8C38-CB40FCAFAD5D}"/>
                </a:ext>
              </a:extLst>
            </p:cNvPr>
            <p:cNvSpPr/>
            <p:nvPr/>
          </p:nvSpPr>
          <p:spPr>
            <a:xfrm>
              <a:off x="4816206" y="4029675"/>
              <a:ext cx="336372" cy="753583"/>
            </a:xfrm>
            <a:custGeom>
              <a:avLst/>
              <a:gdLst>
                <a:gd name="connsiteX0" fmla="*/ 240758 w 336372"/>
                <a:gd name="connsiteY0" fmla="*/ 0 h 753583"/>
                <a:gd name="connsiteX1" fmla="*/ 263556 w 336372"/>
                <a:gd name="connsiteY1" fmla="*/ 188391 h 753583"/>
                <a:gd name="connsiteX2" fmla="*/ 336373 w 336372"/>
                <a:gd name="connsiteY2" fmla="*/ 402381 h 753583"/>
                <a:gd name="connsiteX3" fmla="*/ 82574 w 336372"/>
                <a:gd name="connsiteY3" fmla="*/ 753583 h 753583"/>
                <a:gd name="connsiteX4" fmla="*/ 77891 w 336372"/>
                <a:gd name="connsiteY4" fmla="*/ 745713 h 753583"/>
                <a:gd name="connsiteX5" fmla="*/ 0 w 336372"/>
                <a:gd name="connsiteY5" fmla="*/ 404870 h 753583"/>
                <a:gd name="connsiteX6" fmla="*/ 11216 w 336372"/>
                <a:gd name="connsiteY6" fmla="*/ 387487 h 753583"/>
                <a:gd name="connsiteX7" fmla="*/ 13300 w 336372"/>
                <a:gd name="connsiteY7" fmla="*/ 351224 h 753583"/>
                <a:gd name="connsiteX8" fmla="*/ 2867 w 336372"/>
                <a:gd name="connsiteY8" fmla="*/ 50638 h 753583"/>
                <a:gd name="connsiteX9" fmla="*/ 240758 w 336372"/>
                <a:gd name="connsiteY9" fmla="*/ 0 h 75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6372" h="753583">
                  <a:moveTo>
                    <a:pt x="240758" y="0"/>
                  </a:moveTo>
                  <a:cubicBezTo>
                    <a:pt x="231986" y="74884"/>
                    <a:pt x="245110" y="115286"/>
                    <a:pt x="263556" y="188391"/>
                  </a:cubicBezTo>
                  <a:cubicBezTo>
                    <a:pt x="282001" y="261496"/>
                    <a:pt x="309220" y="332044"/>
                    <a:pt x="336373" y="402381"/>
                  </a:cubicBezTo>
                  <a:cubicBezTo>
                    <a:pt x="250266" y="518527"/>
                    <a:pt x="168681" y="637437"/>
                    <a:pt x="82574" y="753583"/>
                  </a:cubicBezTo>
                  <a:cubicBezTo>
                    <a:pt x="81013" y="750959"/>
                    <a:pt x="79453" y="748337"/>
                    <a:pt x="77891" y="745713"/>
                  </a:cubicBezTo>
                  <a:cubicBezTo>
                    <a:pt x="19204" y="647094"/>
                    <a:pt x="25126" y="516846"/>
                    <a:pt x="0" y="404870"/>
                  </a:cubicBezTo>
                  <a:cubicBezTo>
                    <a:pt x="10665" y="399054"/>
                    <a:pt x="8305" y="399281"/>
                    <a:pt x="11216" y="387487"/>
                  </a:cubicBezTo>
                  <a:cubicBezTo>
                    <a:pt x="14126" y="375693"/>
                    <a:pt x="13721" y="363366"/>
                    <a:pt x="13300" y="351224"/>
                  </a:cubicBezTo>
                  <a:cubicBezTo>
                    <a:pt x="9822" y="251029"/>
                    <a:pt x="6344" y="150833"/>
                    <a:pt x="2867" y="50638"/>
                  </a:cubicBezTo>
                  <a:cubicBezTo>
                    <a:pt x="95262" y="39456"/>
                    <a:pt x="240758" y="0"/>
                    <a:pt x="240758" y="0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2" name="任意多边形: 形状 16">
              <a:extLst>
                <a:ext uri="{FF2B5EF4-FFF2-40B4-BE49-F238E27FC236}">
                  <a16:creationId xmlns:a16="http://schemas.microsoft.com/office/drawing/2014/main" id="{AEBB73F8-52ED-F4D4-EADA-CF7F19366C9C}"/>
                </a:ext>
              </a:extLst>
            </p:cNvPr>
            <p:cNvSpPr/>
            <p:nvPr/>
          </p:nvSpPr>
          <p:spPr>
            <a:xfrm>
              <a:off x="4822836" y="4072179"/>
              <a:ext cx="234128" cy="187504"/>
            </a:xfrm>
            <a:custGeom>
              <a:avLst/>
              <a:gdLst>
                <a:gd name="connsiteX0" fmla="*/ 234128 w 234128"/>
                <a:gd name="connsiteY0" fmla="*/ 0 h 187504"/>
                <a:gd name="connsiteX1" fmla="*/ 194202 w 234128"/>
                <a:gd name="connsiteY1" fmla="*/ 74143 h 187504"/>
                <a:gd name="connsiteX2" fmla="*/ 48604 w 234128"/>
                <a:gd name="connsiteY2" fmla="*/ 173709 h 187504"/>
                <a:gd name="connsiteX3" fmla="*/ 2453 w 234128"/>
                <a:gd name="connsiteY3" fmla="*/ 187505 h 187504"/>
                <a:gd name="connsiteX4" fmla="*/ 0 w 234128"/>
                <a:gd name="connsiteY4" fmla="*/ 116497 h 187504"/>
                <a:gd name="connsiteX5" fmla="*/ 94000 w 234128"/>
                <a:gd name="connsiteY5" fmla="*/ 92938 h 187504"/>
                <a:gd name="connsiteX6" fmla="*/ 234128 w 234128"/>
                <a:gd name="connsiteY6" fmla="*/ 0 h 187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128" h="187504">
                  <a:moveTo>
                    <a:pt x="234128" y="0"/>
                  </a:moveTo>
                  <a:cubicBezTo>
                    <a:pt x="225448" y="26790"/>
                    <a:pt x="211678" y="52093"/>
                    <a:pt x="194202" y="74143"/>
                  </a:cubicBezTo>
                  <a:cubicBezTo>
                    <a:pt x="157201" y="120837"/>
                    <a:pt x="104707" y="153688"/>
                    <a:pt x="48604" y="173709"/>
                  </a:cubicBezTo>
                  <a:cubicBezTo>
                    <a:pt x="33676" y="179062"/>
                    <a:pt x="18229" y="183638"/>
                    <a:pt x="2453" y="187505"/>
                  </a:cubicBezTo>
                  <a:cubicBezTo>
                    <a:pt x="1627" y="163828"/>
                    <a:pt x="824" y="140175"/>
                    <a:pt x="0" y="116497"/>
                  </a:cubicBezTo>
                  <a:cubicBezTo>
                    <a:pt x="32285" y="111238"/>
                    <a:pt x="64192" y="103597"/>
                    <a:pt x="94000" y="92938"/>
                  </a:cubicBezTo>
                  <a:cubicBezTo>
                    <a:pt x="147414" y="73884"/>
                    <a:pt x="197550" y="43179"/>
                    <a:pt x="234128" y="0"/>
                  </a:cubicBezTo>
                  <a:close/>
                </a:path>
              </a:pathLst>
            </a:custGeom>
            <a:solidFill>
              <a:srgbClr val="ED975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3" name="任意多边形: 形状 17">
              <a:extLst>
                <a:ext uri="{FF2B5EF4-FFF2-40B4-BE49-F238E27FC236}">
                  <a16:creationId xmlns:a16="http://schemas.microsoft.com/office/drawing/2014/main" id="{2648F5CC-5CE5-BB7F-2D27-543BBA399794}"/>
                </a:ext>
              </a:extLst>
            </p:cNvPr>
            <p:cNvSpPr/>
            <p:nvPr/>
          </p:nvSpPr>
          <p:spPr>
            <a:xfrm>
              <a:off x="3607347" y="4012505"/>
              <a:ext cx="1990132" cy="1611506"/>
            </a:xfrm>
            <a:custGeom>
              <a:avLst/>
              <a:gdLst>
                <a:gd name="connsiteX0" fmla="*/ 131918 w 1990132"/>
                <a:gd name="connsiteY0" fmla="*/ 220328 h 1611506"/>
                <a:gd name="connsiteX1" fmla="*/ 203338 w 1990132"/>
                <a:gd name="connsiteY1" fmla="*/ 301062 h 1611506"/>
                <a:gd name="connsiteX2" fmla="*/ 358527 w 1990132"/>
                <a:gd name="connsiteY2" fmla="*/ 460944 h 1611506"/>
                <a:gd name="connsiteX3" fmla="*/ 553701 w 1990132"/>
                <a:gd name="connsiteY3" fmla="*/ 607691 h 1611506"/>
                <a:gd name="connsiteX4" fmla="*/ 758500 w 1990132"/>
                <a:gd name="connsiteY4" fmla="*/ 734036 h 1611506"/>
                <a:gd name="connsiteX5" fmla="*/ 904537 w 1990132"/>
                <a:gd name="connsiteY5" fmla="*/ 811179 h 1611506"/>
                <a:gd name="connsiteX6" fmla="*/ 921180 w 1990132"/>
                <a:gd name="connsiteY6" fmla="*/ 817564 h 1611506"/>
                <a:gd name="connsiteX7" fmla="*/ 984842 w 1990132"/>
                <a:gd name="connsiteY7" fmla="*/ 875395 h 1611506"/>
                <a:gd name="connsiteX8" fmla="*/ 987749 w 1990132"/>
                <a:gd name="connsiteY8" fmla="*/ 894788 h 1611506"/>
                <a:gd name="connsiteX9" fmla="*/ 974125 w 1990132"/>
                <a:gd name="connsiteY9" fmla="*/ 1265064 h 1611506"/>
                <a:gd name="connsiteX10" fmla="*/ 958795 w 1990132"/>
                <a:gd name="connsiteY10" fmla="*/ 1538693 h 1611506"/>
                <a:gd name="connsiteX11" fmla="*/ 951746 w 1990132"/>
                <a:gd name="connsiteY11" fmla="*/ 1574966 h 1611506"/>
                <a:gd name="connsiteX12" fmla="*/ 993392 w 1990132"/>
                <a:gd name="connsiteY12" fmla="*/ 1607349 h 1611506"/>
                <a:gd name="connsiteX13" fmla="*/ 1003981 w 1990132"/>
                <a:gd name="connsiteY13" fmla="*/ 1611506 h 1611506"/>
                <a:gd name="connsiteX14" fmla="*/ 1662475 w 1990132"/>
                <a:gd name="connsiteY14" fmla="*/ 1611506 h 1611506"/>
                <a:gd name="connsiteX15" fmla="*/ 1739445 w 1990132"/>
                <a:gd name="connsiteY15" fmla="*/ 1580703 h 1611506"/>
                <a:gd name="connsiteX16" fmla="*/ 1771307 w 1990132"/>
                <a:gd name="connsiteY16" fmla="*/ 1568044 h 1611506"/>
                <a:gd name="connsiteX17" fmla="*/ 1761398 w 1990132"/>
                <a:gd name="connsiteY17" fmla="*/ 1541215 h 1611506"/>
                <a:gd name="connsiteX18" fmla="*/ 1720384 w 1990132"/>
                <a:gd name="connsiteY18" fmla="*/ 1463570 h 1611506"/>
                <a:gd name="connsiteX19" fmla="*/ 1660704 w 1990132"/>
                <a:gd name="connsiteY19" fmla="*/ 1302353 h 1611506"/>
                <a:gd name="connsiteX20" fmla="*/ 1638578 w 1990132"/>
                <a:gd name="connsiteY20" fmla="*/ 1042794 h 1611506"/>
                <a:gd name="connsiteX21" fmla="*/ 1701980 w 1990132"/>
                <a:gd name="connsiteY21" fmla="*/ 920306 h 1611506"/>
                <a:gd name="connsiteX22" fmla="*/ 1791174 w 1990132"/>
                <a:gd name="connsiteY22" fmla="*/ 1262914 h 1611506"/>
                <a:gd name="connsiteX23" fmla="*/ 1804149 w 1990132"/>
                <a:gd name="connsiteY23" fmla="*/ 1392403 h 1611506"/>
                <a:gd name="connsiteX24" fmla="*/ 1789451 w 1990132"/>
                <a:gd name="connsiteY24" fmla="*/ 1602024 h 1611506"/>
                <a:gd name="connsiteX25" fmla="*/ 1788708 w 1990132"/>
                <a:gd name="connsiteY25" fmla="*/ 1611506 h 1611506"/>
                <a:gd name="connsiteX26" fmla="*/ 1973260 w 1990132"/>
                <a:gd name="connsiteY26" fmla="*/ 1611506 h 1611506"/>
                <a:gd name="connsiteX27" fmla="*/ 1982458 w 1990132"/>
                <a:gd name="connsiteY27" fmla="*/ 1499307 h 1611506"/>
                <a:gd name="connsiteX28" fmla="*/ 1984482 w 1990132"/>
                <a:gd name="connsiteY28" fmla="*/ 1248326 h 1611506"/>
                <a:gd name="connsiteX29" fmla="*/ 1944875 w 1990132"/>
                <a:gd name="connsiteY29" fmla="*/ 1000940 h 1611506"/>
                <a:gd name="connsiteX30" fmla="*/ 1908635 w 1990132"/>
                <a:gd name="connsiteY30" fmla="*/ 763286 h 1611506"/>
                <a:gd name="connsiteX31" fmla="*/ 1855546 w 1990132"/>
                <a:gd name="connsiteY31" fmla="*/ 528357 h 1611506"/>
                <a:gd name="connsiteX32" fmla="*/ 1806408 w 1990132"/>
                <a:gd name="connsiteY32" fmla="*/ 407676 h 1611506"/>
                <a:gd name="connsiteX33" fmla="*/ 1772823 w 1990132"/>
                <a:gd name="connsiteY33" fmla="*/ 352464 h 1611506"/>
                <a:gd name="connsiteX34" fmla="*/ 1680081 w 1990132"/>
                <a:gd name="connsiteY34" fmla="*/ 307355 h 1611506"/>
                <a:gd name="connsiteX35" fmla="*/ 1550702 w 1990132"/>
                <a:gd name="connsiteY35" fmla="*/ 271460 h 1611506"/>
                <a:gd name="connsiteX36" fmla="*/ 1517670 w 1990132"/>
                <a:gd name="connsiteY36" fmla="*/ 264000 h 1611506"/>
                <a:gd name="connsiteX37" fmla="*/ 1500569 w 1990132"/>
                <a:gd name="connsiteY37" fmla="*/ 284261 h 1611506"/>
                <a:gd name="connsiteX38" fmla="*/ 1481951 w 1990132"/>
                <a:gd name="connsiteY38" fmla="*/ 304018 h 1611506"/>
                <a:gd name="connsiteX39" fmla="*/ 1395640 w 1990132"/>
                <a:gd name="connsiteY39" fmla="*/ 372326 h 1611506"/>
                <a:gd name="connsiteX40" fmla="*/ 1338094 w 1990132"/>
                <a:gd name="connsiteY40" fmla="*/ 397060 h 1611506"/>
                <a:gd name="connsiteX41" fmla="*/ 1278194 w 1990132"/>
                <a:gd name="connsiteY41" fmla="*/ 384764 h 1611506"/>
                <a:gd name="connsiteX42" fmla="*/ 1254076 w 1990132"/>
                <a:gd name="connsiteY42" fmla="*/ 354434 h 1611506"/>
                <a:gd name="connsiteX43" fmla="*/ 1205539 w 1990132"/>
                <a:gd name="connsiteY43" fmla="*/ 255684 h 1611506"/>
                <a:gd name="connsiteX44" fmla="*/ 1177643 w 1990132"/>
                <a:gd name="connsiteY44" fmla="*/ 262623 h 1611506"/>
                <a:gd name="connsiteX45" fmla="*/ 1136061 w 1990132"/>
                <a:gd name="connsiteY45" fmla="*/ 270730 h 1611506"/>
                <a:gd name="connsiteX46" fmla="*/ 1043539 w 1990132"/>
                <a:gd name="connsiteY46" fmla="*/ 305374 h 1611506"/>
                <a:gd name="connsiteX47" fmla="*/ 950986 w 1990132"/>
                <a:gd name="connsiteY47" fmla="*/ 395778 h 1611506"/>
                <a:gd name="connsiteX48" fmla="*/ 841396 w 1990132"/>
                <a:gd name="connsiteY48" fmla="*/ 460767 h 1611506"/>
                <a:gd name="connsiteX49" fmla="*/ 627890 w 1990132"/>
                <a:gd name="connsiteY49" fmla="*/ 383210 h 1611506"/>
                <a:gd name="connsiteX50" fmla="*/ 439787 w 1990132"/>
                <a:gd name="connsiteY50" fmla="*/ 249250 h 1611506"/>
                <a:gd name="connsiteX51" fmla="*/ 161606 w 1990132"/>
                <a:gd name="connsiteY51" fmla="*/ 0 h 1611506"/>
                <a:gd name="connsiteX52" fmla="*/ 0 w 1990132"/>
                <a:gd name="connsiteY52" fmla="*/ 56261 h 1611506"/>
                <a:gd name="connsiteX53" fmla="*/ 131918 w 1990132"/>
                <a:gd name="connsiteY53" fmla="*/ 220328 h 161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990132" h="1611506">
                  <a:moveTo>
                    <a:pt x="131918" y="220328"/>
                  </a:moveTo>
                  <a:cubicBezTo>
                    <a:pt x="155100" y="247783"/>
                    <a:pt x="178987" y="274639"/>
                    <a:pt x="203338" y="301062"/>
                  </a:cubicBezTo>
                  <a:cubicBezTo>
                    <a:pt x="253676" y="355683"/>
                    <a:pt x="306007" y="408440"/>
                    <a:pt x="358527" y="460944"/>
                  </a:cubicBezTo>
                  <a:cubicBezTo>
                    <a:pt x="419723" y="514855"/>
                    <a:pt x="485598" y="562791"/>
                    <a:pt x="553701" y="607691"/>
                  </a:cubicBezTo>
                  <a:cubicBezTo>
                    <a:pt x="620619" y="651802"/>
                    <a:pt x="689671" y="693006"/>
                    <a:pt x="758500" y="734036"/>
                  </a:cubicBezTo>
                  <a:cubicBezTo>
                    <a:pt x="805741" y="762201"/>
                    <a:pt x="853345" y="790633"/>
                    <a:pt x="904537" y="811179"/>
                  </a:cubicBezTo>
                  <a:cubicBezTo>
                    <a:pt x="910495" y="813566"/>
                    <a:pt x="916044" y="815667"/>
                    <a:pt x="921180" y="817564"/>
                  </a:cubicBezTo>
                  <a:cubicBezTo>
                    <a:pt x="960803" y="832167"/>
                    <a:pt x="976923" y="835155"/>
                    <a:pt x="984842" y="875395"/>
                  </a:cubicBezTo>
                  <a:cubicBezTo>
                    <a:pt x="985964" y="881069"/>
                    <a:pt x="986913" y="887486"/>
                    <a:pt x="987749" y="894788"/>
                  </a:cubicBezTo>
                  <a:cubicBezTo>
                    <a:pt x="1001880" y="1018429"/>
                    <a:pt x="988397" y="1142103"/>
                    <a:pt x="974125" y="1265064"/>
                  </a:cubicBezTo>
                  <a:cubicBezTo>
                    <a:pt x="963837" y="1353698"/>
                    <a:pt x="968167" y="1449601"/>
                    <a:pt x="958795" y="1538693"/>
                  </a:cubicBezTo>
                  <a:cubicBezTo>
                    <a:pt x="951366" y="1549236"/>
                    <a:pt x="947606" y="1562843"/>
                    <a:pt x="951746" y="1574966"/>
                  </a:cubicBezTo>
                  <a:cubicBezTo>
                    <a:pt x="957610" y="1592130"/>
                    <a:pt x="976371" y="1601091"/>
                    <a:pt x="993392" y="1607349"/>
                  </a:cubicBezTo>
                  <a:cubicBezTo>
                    <a:pt x="996917" y="1608645"/>
                    <a:pt x="1000442" y="1609925"/>
                    <a:pt x="1003981" y="1611506"/>
                  </a:cubicBezTo>
                  <a:lnTo>
                    <a:pt x="1662475" y="1611506"/>
                  </a:lnTo>
                  <a:cubicBezTo>
                    <a:pt x="1688522" y="1602024"/>
                    <a:pt x="1714205" y="1591939"/>
                    <a:pt x="1739445" y="1580703"/>
                  </a:cubicBezTo>
                  <a:cubicBezTo>
                    <a:pt x="1745452" y="1578016"/>
                    <a:pt x="1767689" y="1573132"/>
                    <a:pt x="1771307" y="1568044"/>
                  </a:cubicBezTo>
                  <a:cubicBezTo>
                    <a:pt x="1777093" y="1559904"/>
                    <a:pt x="1765934" y="1548928"/>
                    <a:pt x="1761398" y="1541215"/>
                  </a:cubicBezTo>
                  <a:cubicBezTo>
                    <a:pt x="1746572" y="1515990"/>
                    <a:pt x="1732886" y="1490026"/>
                    <a:pt x="1720384" y="1463570"/>
                  </a:cubicBezTo>
                  <a:cubicBezTo>
                    <a:pt x="1695838" y="1411714"/>
                    <a:pt x="1675846" y="1357686"/>
                    <a:pt x="1660704" y="1302353"/>
                  </a:cubicBezTo>
                  <a:cubicBezTo>
                    <a:pt x="1637361" y="1217102"/>
                    <a:pt x="1633695" y="1131050"/>
                    <a:pt x="1638578" y="1042794"/>
                  </a:cubicBezTo>
                  <a:cubicBezTo>
                    <a:pt x="1639937" y="1018138"/>
                    <a:pt x="1678620" y="954350"/>
                    <a:pt x="1701980" y="920306"/>
                  </a:cubicBezTo>
                  <a:cubicBezTo>
                    <a:pt x="1706894" y="933614"/>
                    <a:pt x="1777930" y="1175007"/>
                    <a:pt x="1791174" y="1262914"/>
                  </a:cubicBezTo>
                  <a:cubicBezTo>
                    <a:pt x="1797875" y="1307405"/>
                    <a:pt x="1806441" y="1347439"/>
                    <a:pt x="1804149" y="1392403"/>
                  </a:cubicBezTo>
                  <a:cubicBezTo>
                    <a:pt x="1800624" y="1461835"/>
                    <a:pt x="1794888" y="1532860"/>
                    <a:pt x="1789451" y="1602024"/>
                  </a:cubicBezTo>
                  <a:cubicBezTo>
                    <a:pt x="1789198" y="1605152"/>
                    <a:pt x="1788961" y="1608345"/>
                    <a:pt x="1788708" y="1611506"/>
                  </a:cubicBezTo>
                  <a:lnTo>
                    <a:pt x="1973260" y="1611506"/>
                  </a:lnTo>
                  <a:cubicBezTo>
                    <a:pt x="1975015" y="1573575"/>
                    <a:pt x="1977891" y="1536875"/>
                    <a:pt x="1982458" y="1499307"/>
                  </a:cubicBezTo>
                  <a:cubicBezTo>
                    <a:pt x="1992589" y="1416095"/>
                    <a:pt x="1992084" y="1331712"/>
                    <a:pt x="1984482" y="1248326"/>
                  </a:cubicBezTo>
                  <a:cubicBezTo>
                    <a:pt x="1976864" y="1164639"/>
                    <a:pt x="1960300" y="1083362"/>
                    <a:pt x="1944875" y="1000940"/>
                  </a:cubicBezTo>
                  <a:cubicBezTo>
                    <a:pt x="1930129" y="922153"/>
                    <a:pt x="1920772" y="842485"/>
                    <a:pt x="1908635" y="763286"/>
                  </a:cubicBezTo>
                  <a:cubicBezTo>
                    <a:pt x="1896465" y="683897"/>
                    <a:pt x="1881420" y="604567"/>
                    <a:pt x="1855546" y="528357"/>
                  </a:cubicBezTo>
                  <a:cubicBezTo>
                    <a:pt x="1841654" y="487454"/>
                    <a:pt x="1823367" y="447631"/>
                    <a:pt x="1806408" y="407676"/>
                  </a:cubicBezTo>
                  <a:cubicBezTo>
                    <a:pt x="1797921" y="387668"/>
                    <a:pt x="1788975" y="367004"/>
                    <a:pt x="1772823" y="352464"/>
                  </a:cubicBezTo>
                  <a:cubicBezTo>
                    <a:pt x="1748215" y="330306"/>
                    <a:pt x="1710631" y="317706"/>
                    <a:pt x="1680081" y="307355"/>
                  </a:cubicBezTo>
                  <a:cubicBezTo>
                    <a:pt x="1636965" y="292752"/>
                    <a:pt x="1594514" y="283267"/>
                    <a:pt x="1550702" y="271460"/>
                  </a:cubicBezTo>
                  <a:cubicBezTo>
                    <a:pt x="1542863" y="269342"/>
                    <a:pt x="1524941" y="261297"/>
                    <a:pt x="1517670" y="264000"/>
                  </a:cubicBezTo>
                  <a:cubicBezTo>
                    <a:pt x="1512265" y="266008"/>
                    <a:pt x="1504583" y="279757"/>
                    <a:pt x="1500569" y="284261"/>
                  </a:cubicBezTo>
                  <a:cubicBezTo>
                    <a:pt x="1494563" y="291026"/>
                    <a:pt x="1488352" y="297616"/>
                    <a:pt x="1481951" y="304018"/>
                  </a:cubicBezTo>
                  <a:cubicBezTo>
                    <a:pt x="1455984" y="330048"/>
                    <a:pt x="1426966" y="353044"/>
                    <a:pt x="1395640" y="372326"/>
                  </a:cubicBezTo>
                  <a:cubicBezTo>
                    <a:pt x="1377765" y="383341"/>
                    <a:pt x="1358752" y="393284"/>
                    <a:pt x="1338094" y="397060"/>
                  </a:cubicBezTo>
                  <a:cubicBezTo>
                    <a:pt x="1317422" y="400838"/>
                    <a:pt x="1294710" y="397741"/>
                    <a:pt x="1278194" y="384764"/>
                  </a:cubicBezTo>
                  <a:cubicBezTo>
                    <a:pt x="1267969" y="376751"/>
                    <a:pt x="1260746" y="365577"/>
                    <a:pt x="1254076" y="354434"/>
                  </a:cubicBezTo>
                  <a:cubicBezTo>
                    <a:pt x="1234983" y="322603"/>
                    <a:pt x="1221344" y="289033"/>
                    <a:pt x="1205539" y="255684"/>
                  </a:cubicBezTo>
                  <a:cubicBezTo>
                    <a:pt x="1196925" y="260679"/>
                    <a:pt x="1187347" y="260363"/>
                    <a:pt x="1177643" y="262623"/>
                  </a:cubicBezTo>
                  <a:cubicBezTo>
                    <a:pt x="1164383" y="265705"/>
                    <a:pt x="1149779" y="270730"/>
                    <a:pt x="1136061" y="270730"/>
                  </a:cubicBezTo>
                  <a:cubicBezTo>
                    <a:pt x="1101463" y="274287"/>
                    <a:pt x="1071798" y="284386"/>
                    <a:pt x="1043539" y="305374"/>
                  </a:cubicBezTo>
                  <a:cubicBezTo>
                    <a:pt x="1008879" y="331121"/>
                    <a:pt x="981647" y="365369"/>
                    <a:pt x="950986" y="395778"/>
                  </a:cubicBezTo>
                  <a:cubicBezTo>
                    <a:pt x="920341" y="426186"/>
                    <a:pt x="884006" y="453845"/>
                    <a:pt x="841396" y="460767"/>
                  </a:cubicBezTo>
                  <a:cubicBezTo>
                    <a:pt x="765118" y="473183"/>
                    <a:pt x="689883" y="420664"/>
                    <a:pt x="627890" y="383210"/>
                  </a:cubicBezTo>
                  <a:cubicBezTo>
                    <a:pt x="561942" y="343366"/>
                    <a:pt x="499006" y="298542"/>
                    <a:pt x="439787" y="249250"/>
                  </a:cubicBezTo>
                  <a:cubicBezTo>
                    <a:pt x="345439" y="170724"/>
                    <a:pt x="161606" y="0"/>
                    <a:pt x="161606" y="0"/>
                  </a:cubicBezTo>
                  <a:lnTo>
                    <a:pt x="0" y="56261"/>
                  </a:lnTo>
                  <a:cubicBezTo>
                    <a:pt x="0" y="56264"/>
                    <a:pt x="91675" y="172668"/>
                    <a:pt x="131918" y="220328"/>
                  </a:cubicBezTo>
                  <a:close/>
                </a:path>
              </a:pathLst>
            </a:custGeom>
            <a:solidFill>
              <a:srgbClr val="FD9357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4" name="任意多边形: 形状 18">
              <a:extLst>
                <a:ext uri="{FF2B5EF4-FFF2-40B4-BE49-F238E27FC236}">
                  <a16:creationId xmlns:a16="http://schemas.microsoft.com/office/drawing/2014/main" id="{CA834CBD-1AFF-670F-1CBF-2E114DA65C7D}"/>
                </a:ext>
              </a:extLst>
            </p:cNvPr>
            <p:cNvSpPr/>
            <p:nvPr/>
          </p:nvSpPr>
          <p:spPr>
            <a:xfrm>
              <a:off x="5239358" y="4713337"/>
              <a:ext cx="72603" cy="315860"/>
            </a:xfrm>
            <a:custGeom>
              <a:avLst/>
              <a:gdLst>
                <a:gd name="connsiteX0" fmla="*/ 0 w 72603"/>
                <a:gd name="connsiteY0" fmla="*/ 0 h 315860"/>
                <a:gd name="connsiteX1" fmla="*/ 10531 w 72603"/>
                <a:gd name="connsiteY1" fmla="*/ 171713 h 315860"/>
                <a:gd name="connsiteX2" fmla="*/ 20866 w 72603"/>
                <a:gd name="connsiteY2" fmla="*/ 315860 h 315860"/>
                <a:gd name="connsiteX3" fmla="*/ 72252 w 72603"/>
                <a:gd name="connsiteY3" fmla="*/ 203814 h 315860"/>
                <a:gd name="connsiteX4" fmla="*/ 0 w 72603"/>
                <a:gd name="connsiteY4" fmla="*/ 0 h 315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03" h="315860">
                  <a:moveTo>
                    <a:pt x="0" y="0"/>
                  </a:moveTo>
                  <a:cubicBezTo>
                    <a:pt x="3842" y="69325"/>
                    <a:pt x="7138" y="102464"/>
                    <a:pt x="10531" y="171713"/>
                  </a:cubicBezTo>
                  <a:cubicBezTo>
                    <a:pt x="12819" y="218313"/>
                    <a:pt x="17219" y="263296"/>
                    <a:pt x="20866" y="315860"/>
                  </a:cubicBezTo>
                  <a:cubicBezTo>
                    <a:pt x="31507" y="275957"/>
                    <a:pt x="48887" y="237853"/>
                    <a:pt x="72252" y="203814"/>
                  </a:cubicBezTo>
                  <a:cubicBezTo>
                    <a:pt x="77158" y="217113"/>
                    <a:pt x="29567" y="91964"/>
                    <a:pt x="0" y="0"/>
                  </a:cubicBezTo>
                  <a:close/>
                </a:path>
              </a:pathLst>
            </a:custGeom>
            <a:solidFill>
              <a:srgbClr val="EA783F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5" name="任意多边形: 形状 19">
              <a:extLst>
                <a:ext uri="{FF2B5EF4-FFF2-40B4-BE49-F238E27FC236}">
                  <a16:creationId xmlns:a16="http://schemas.microsoft.com/office/drawing/2014/main" id="{AB9B48AC-6BEA-83E7-30DE-B03C2DE39D37}"/>
                </a:ext>
              </a:extLst>
            </p:cNvPr>
            <p:cNvSpPr/>
            <p:nvPr/>
          </p:nvSpPr>
          <p:spPr>
            <a:xfrm>
              <a:off x="4471506" y="4618886"/>
              <a:ext cx="120681" cy="269014"/>
            </a:xfrm>
            <a:custGeom>
              <a:avLst/>
              <a:gdLst>
                <a:gd name="connsiteX0" fmla="*/ 0 w 120681"/>
                <a:gd name="connsiteY0" fmla="*/ 186764 h 269014"/>
                <a:gd name="connsiteX1" fmla="*/ 120682 w 120681"/>
                <a:gd name="connsiteY1" fmla="*/ 269015 h 269014"/>
                <a:gd name="connsiteX2" fmla="*/ 109318 w 120681"/>
                <a:gd name="connsiteY2" fmla="*/ 192440 h 269014"/>
                <a:gd name="connsiteX3" fmla="*/ 95948 w 120681"/>
                <a:gd name="connsiteY3" fmla="*/ 87464 h 269014"/>
                <a:gd name="connsiteX4" fmla="*/ 88345 w 120681"/>
                <a:gd name="connsiteY4" fmla="*/ 0 h 269014"/>
                <a:gd name="connsiteX5" fmla="*/ 0 w 120681"/>
                <a:gd name="connsiteY5" fmla="*/ 186764 h 26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681" h="269014">
                  <a:moveTo>
                    <a:pt x="0" y="186764"/>
                  </a:moveTo>
                  <a:cubicBezTo>
                    <a:pt x="39623" y="201367"/>
                    <a:pt x="112763" y="228776"/>
                    <a:pt x="120682" y="269015"/>
                  </a:cubicBezTo>
                  <a:cubicBezTo>
                    <a:pt x="117868" y="246541"/>
                    <a:pt x="112448" y="210868"/>
                    <a:pt x="109318" y="192440"/>
                  </a:cubicBezTo>
                  <a:cubicBezTo>
                    <a:pt x="102458" y="152010"/>
                    <a:pt x="100057" y="123831"/>
                    <a:pt x="95948" y="87464"/>
                  </a:cubicBezTo>
                  <a:cubicBezTo>
                    <a:pt x="93909" y="69447"/>
                    <a:pt x="88345" y="0"/>
                    <a:pt x="88345" y="0"/>
                  </a:cubicBezTo>
                  <a:cubicBezTo>
                    <a:pt x="88345" y="0"/>
                    <a:pt x="9120" y="133738"/>
                    <a:pt x="0" y="186764"/>
                  </a:cubicBezTo>
                  <a:close/>
                </a:path>
              </a:pathLst>
            </a:custGeom>
            <a:solidFill>
              <a:srgbClr val="EA783F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6" name="任意多边形: 形状 20">
              <a:extLst>
                <a:ext uri="{FF2B5EF4-FFF2-40B4-BE49-F238E27FC236}">
                  <a16:creationId xmlns:a16="http://schemas.microsoft.com/office/drawing/2014/main" id="{55224647-4813-232D-F034-BC821BC1F8B8}"/>
                </a:ext>
              </a:extLst>
            </p:cNvPr>
            <p:cNvSpPr/>
            <p:nvPr/>
          </p:nvSpPr>
          <p:spPr>
            <a:xfrm>
              <a:off x="4593477" y="3275414"/>
              <a:ext cx="625320" cy="812044"/>
            </a:xfrm>
            <a:custGeom>
              <a:avLst/>
              <a:gdLst>
                <a:gd name="connsiteX0" fmla="*/ 53875 w 625320"/>
                <a:gd name="connsiteY0" fmla="*/ 617448 h 812044"/>
                <a:gd name="connsiteX1" fmla="*/ 1392 w 625320"/>
                <a:gd name="connsiteY1" fmla="*/ 397773 h 812044"/>
                <a:gd name="connsiteX2" fmla="*/ 35934 w 625320"/>
                <a:gd name="connsiteY2" fmla="*/ 285708 h 812044"/>
                <a:gd name="connsiteX3" fmla="*/ 206498 w 625320"/>
                <a:gd name="connsiteY3" fmla="*/ 200048 h 812044"/>
                <a:gd name="connsiteX4" fmla="*/ 361085 w 625320"/>
                <a:gd name="connsiteY4" fmla="*/ 193478 h 812044"/>
                <a:gd name="connsiteX5" fmla="*/ 350007 w 625320"/>
                <a:gd name="connsiteY5" fmla="*/ 102391 h 812044"/>
                <a:gd name="connsiteX6" fmla="*/ 405125 w 625320"/>
                <a:gd name="connsiteY6" fmla="*/ 18679 h 812044"/>
                <a:gd name="connsiteX7" fmla="*/ 502721 w 625320"/>
                <a:gd name="connsiteY7" fmla="*/ 3362 h 812044"/>
                <a:gd name="connsiteX8" fmla="*/ 587478 w 625320"/>
                <a:gd name="connsiteY8" fmla="*/ 55614 h 812044"/>
                <a:gd name="connsiteX9" fmla="*/ 619734 w 625320"/>
                <a:gd name="connsiteY9" fmla="*/ 131305 h 812044"/>
                <a:gd name="connsiteX10" fmla="*/ 575679 w 625320"/>
                <a:gd name="connsiteY10" fmla="*/ 226420 h 812044"/>
                <a:gd name="connsiteX11" fmla="*/ 553191 w 625320"/>
                <a:gd name="connsiteY11" fmla="*/ 248443 h 812044"/>
                <a:gd name="connsiteX12" fmla="*/ 523590 w 625320"/>
                <a:gd name="connsiteY12" fmla="*/ 253547 h 812044"/>
                <a:gd name="connsiteX13" fmla="*/ 544053 w 625320"/>
                <a:gd name="connsiteY13" fmla="*/ 273960 h 812044"/>
                <a:gd name="connsiteX14" fmla="*/ 586689 w 625320"/>
                <a:gd name="connsiteY14" fmla="*/ 335427 h 812044"/>
                <a:gd name="connsiteX15" fmla="*/ 621299 w 625320"/>
                <a:gd name="connsiteY15" fmla="*/ 429919 h 812044"/>
                <a:gd name="connsiteX16" fmla="*/ 618476 w 625320"/>
                <a:gd name="connsiteY16" fmla="*/ 535513 h 812044"/>
                <a:gd name="connsiteX17" fmla="*/ 466452 w 625320"/>
                <a:gd name="connsiteY17" fmla="*/ 812044 h 812044"/>
                <a:gd name="connsiteX18" fmla="*/ 515276 w 625320"/>
                <a:gd name="connsiteY18" fmla="*/ 632701 h 812044"/>
                <a:gd name="connsiteX19" fmla="*/ 503878 w 625320"/>
                <a:gd name="connsiteY19" fmla="*/ 592831 h 812044"/>
                <a:gd name="connsiteX20" fmla="*/ 449992 w 625320"/>
                <a:gd name="connsiteY20" fmla="*/ 594805 h 812044"/>
                <a:gd name="connsiteX21" fmla="*/ 372606 w 625320"/>
                <a:gd name="connsiteY21" fmla="*/ 463108 h 812044"/>
                <a:gd name="connsiteX22" fmla="*/ 360663 w 625320"/>
                <a:gd name="connsiteY22" fmla="*/ 541346 h 812044"/>
                <a:gd name="connsiteX23" fmla="*/ 74753 w 625320"/>
                <a:gd name="connsiteY23" fmla="*/ 500278 h 812044"/>
                <a:gd name="connsiteX24" fmla="*/ 53875 w 625320"/>
                <a:gd name="connsiteY24" fmla="*/ 617448 h 812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25320" h="812044">
                  <a:moveTo>
                    <a:pt x="53875" y="617448"/>
                  </a:moveTo>
                  <a:cubicBezTo>
                    <a:pt x="53875" y="617448"/>
                    <a:pt x="-10150" y="513027"/>
                    <a:pt x="1392" y="397773"/>
                  </a:cubicBezTo>
                  <a:cubicBezTo>
                    <a:pt x="5326" y="358493"/>
                    <a:pt x="16724" y="320194"/>
                    <a:pt x="35934" y="285708"/>
                  </a:cubicBezTo>
                  <a:cubicBezTo>
                    <a:pt x="64938" y="233640"/>
                    <a:pt x="117786" y="177687"/>
                    <a:pt x="206498" y="200048"/>
                  </a:cubicBezTo>
                  <a:cubicBezTo>
                    <a:pt x="206498" y="200048"/>
                    <a:pt x="271459" y="151364"/>
                    <a:pt x="361085" y="193478"/>
                  </a:cubicBezTo>
                  <a:cubicBezTo>
                    <a:pt x="351712" y="163503"/>
                    <a:pt x="345862" y="133780"/>
                    <a:pt x="350007" y="102391"/>
                  </a:cubicBezTo>
                  <a:cubicBezTo>
                    <a:pt x="354554" y="67962"/>
                    <a:pt x="376090" y="36614"/>
                    <a:pt x="405125" y="18679"/>
                  </a:cubicBezTo>
                  <a:cubicBezTo>
                    <a:pt x="434161" y="743"/>
                    <a:pt x="469961" y="-4077"/>
                    <a:pt x="502721" y="3362"/>
                  </a:cubicBezTo>
                  <a:cubicBezTo>
                    <a:pt x="535482" y="10803"/>
                    <a:pt x="565114" y="30018"/>
                    <a:pt x="587478" y="55614"/>
                  </a:cubicBezTo>
                  <a:cubicBezTo>
                    <a:pt x="605741" y="76515"/>
                    <a:pt x="619720" y="102983"/>
                    <a:pt x="619734" y="131305"/>
                  </a:cubicBezTo>
                  <a:cubicBezTo>
                    <a:pt x="619750" y="167018"/>
                    <a:pt x="598127" y="198901"/>
                    <a:pt x="575679" y="226420"/>
                  </a:cubicBezTo>
                  <a:cubicBezTo>
                    <a:pt x="568996" y="234614"/>
                    <a:pt x="562009" y="242801"/>
                    <a:pt x="553191" y="248443"/>
                  </a:cubicBezTo>
                  <a:cubicBezTo>
                    <a:pt x="544373" y="254084"/>
                    <a:pt x="533330" y="256908"/>
                    <a:pt x="523590" y="253547"/>
                  </a:cubicBezTo>
                  <a:cubicBezTo>
                    <a:pt x="530767" y="256024"/>
                    <a:pt x="539293" y="268616"/>
                    <a:pt x="544053" y="273960"/>
                  </a:cubicBezTo>
                  <a:cubicBezTo>
                    <a:pt x="560670" y="292610"/>
                    <a:pt x="574947" y="313392"/>
                    <a:pt x="586689" y="335427"/>
                  </a:cubicBezTo>
                  <a:cubicBezTo>
                    <a:pt x="602453" y="365009"/>
                    <a:pt x="613079" y="397665"/>
                    <a:pt x="621299" y="429919"/>
                  </a:cubicBezTo>
                  <a:cubicBezTo>
                    <a:pt x="629492" y="462067"/>
                    <a:pt x="623425" y="503191"/>
                    <a:pt x="618476" y="535513"/>
                  </a:cubicBezTo>
                  <a:cubicBezTo>
                    <a:pt x="602232" y="641598"/>
                    <a:pt x="548217" y="742142"/>
                    <a:pt x="466452" y="812044"/>
                  </a:cubicBezTo>
                  <a:cubicBezTo>
                    <a:pt x="487246" y="753617"/>
                    <a:pt x="503580" y="693604"/>
                    <a:pt x="515276" y="632701"/>
                  </a:cubicBezTo>
                  <a:cubicBezTo>
                    <a:pt x="518196" y="617495"/>
                    <a:pt x="530433" y="588645"/>
                    <a:pt x="503878" y="592831"/>
                  </a:cubicBezTo>
                  <a:cubicBezTo>
                    <a:pt x="484947" y="595816"/>
                    <a:pt x="469282" y="605895"/>
                    <a:pt x="449992" y="594805"/>
                  </a:cubicBezTo>
                  <a:cubicBezTo>
                    <a:pt x="449992" y="594805"/>
                    <a:pt x="395455" y="552005"/>
                    <a:pt x="372606" y="463108"/>
                  </a:cubicBezTo>
                  <a:cubicBezTo>
                    <a:pt x="372606" y="463108"/>
                    <a:pt x="381469" y="523010"/>
                    <a:pt x="360663" y="541346"/>
                  </a:cubicBezTo>
                  <a:cubicBezTo>
                    <a:pt x="360663" y="541346"/>
                    <a:pt x="202414" y="556497"/>
                    <a:pt x="74753" y="500278"/>
                  </a:cubicBezTo>
                  <a:cubicBezTo>
                    <a:pt x="74405" y="498089"/>
                    <a:pt x="59608" y="542780"/>
                    <a:pt x="53875" y="617448"/>
                  </a:cubicBezTo>
                  <a:close/>
                </a:path>
              </a:pathLst>
            </a:custGeom>
            <a:solidFill>
              <a:srgbClr val="242B3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7" name="任意多边形: 形状 21">
              <a:extLst>
                <a:ext uri="{FF2B5EF4-FFF2-40B4-BE49-F238E27FC236}">
                  <a16:creationId xmlns:a16="http://schemas.microsoft.com/office/drawing/2014/main" id="{231CE47C-E477-F745-B9E3-58F2AF315E70}"/>
                </a:ext>
              </a:extLst>
            </p:cNvPr>
            <p:cNvSpPr/>
            <p:nvPr/>
          </p:nvSpPr>
          <p:spPr>
            <a:xfrm>
              <a:off x="4661239" y="3738538"/>
              <a:ext cx="452840" cy="193698"/>
            </a:xfrm>
            <a:custGeom>
              <a:avLst/>
              <a:gdLst>
                <a:gd name="connsiteX0" fmla="*/ 6990 w 452840"/>
                <a:gd name="connsiteY0" fmla="*/ 37153 h 193698"/>
                <a:gd name="connsiteX1" fmla="*/ 292900 w 452840"/>
                <a:gd name="connsiteY1" fmla="*/ 78221 h 193698"/>
                <a:gd name="connsiteX2" fmla="*/ 302617 w 452840"/>
                <a:gd name="connsiteY2" fmla="*/ 62139 h 193698"/>
                <a:gd name="connsiteX3" fmla="*/ 302617 w 452840"/>
                <a:gd name="connsiteY3" fmla="*/ 62179 h 193698"/>
                <a:gd name="connsiteX4" fmla="*/ 304759 w 452840"/>
                <a:gd name="connsiteY4" fmla="*/ 53204 h 193698"/>
                <a:gd name="connsiteX5" fmla="*/ 304888 w 452840"/>
                <a:gd name="connsiteY5" fmla="*/ 52213 h 193698"/>
                <a:gd name="connsiteX6" fmla="*/ 305204 w 452840"/>
                <a:gd name="connsiteY6" fmla="*/ 50157 h 193698"/>
                <a:gd name="connsiteX7" fmla="*/ 305313 w 452840"/>
                <a:gd name="connsiteY7" fmla="*/ 49398 h 193698"/>
                <a:gd name="connsiteX8" fmla="*/ 305668 w 452840"/>
                <a:gd name="connsiteY8" fmla="*/ 46728 h 193698"/>
                <a:gd name="connsiteX9" fmla="*/ 305786 w 452840"/>
                <a:gd name="connsiteY9" fmla="*/ 45695 h 193698"/>
                <a:gd name="connsiteX10" fmla="*/ 305986 w 452840"/>
                <a:gd name="connsiteY10" fmla="*/ 43812 h 193698"/>
                <a:gd name="connsiteX11" fmla="*/ 306089 w 452840"/>
                <a:gd name="connsiteY11" fmla="*/ 42757 h 193698"/>
                <a:gd name="connsiteX12" fmla="*/ 306306 w 452840"/>
                <a:gd name="connsiteY12" fmla="*/ 40125 h 193698"/>
                <a:gd name="connsiteX13" fmla="*/ 306370 w 452840"/>
                <a:gd name="connsiteY13" fmla="*/ 39126 h 193698"/>
                <a:gd name="connsiteX14" fmla="*/ 306480 w 452840"/>
                <a:gd name="connsiteY14" fmla="*/ 37295 h 193698"/>
                <a:gd name="connsiteX15" fmla="*/ 306540 w 452840"/>
                <a:gd name="connsiteY15" fmla="*/ 36073 h 193698"/>
                <a:gd name="connsiteX16" fmla="*/ 306609 w 452840"/>
                <a:gd name="connsiteY16" fmla="*/ 34337 h 193698"/>
                <a:gd name="connsiteX17" fmla="*/ 306658 w 452840"/>
                <a:gd name="connsiteY17" fmla="*/ 32723 h 193698"/>
                <a:gd name="connsiteX18" fmla="*/ 306697 w 452840"/>
                <a:gd name="connsiteY18" fmla="*/ 30845 h 193698"/>
                <a:gd name="connsiteX19" fmla="*/ 306711 w 452840"/>
                <a:gd name="connsiteY19" fmla="*/ 29459 h 193698"/>
                <a:gd name="connsiteX20" fmla="*/ 306715 w 452840"/>
                <a:gd name="connsiteY20" fmla="*/ 28178 h 193698"/>
                <a:gd name="connsiteX21" fmla="*/ 306712 w 452840"/>
                <a:gd name="connsiteY21" fmla="*/ 26756 h 193698"/>
                <a:gd name="connsiteX22" fmla="*/ 306698 w 452840"/>
                <a:gd name="connsiteY22" fmla="*/ 25687 h 193698"/>
                <a:gd name="connsiteX23" fmla="*/ 306647 w 452840"/>
                <a:gd name="connsiteY23" fmla="*/ 22984 h 193698"/>
                <a:gd name="connsiteX24" fmla="*/ 306625 w 452840"/>
                <a:gd name="connsiteY24" fmla="*/ 22173 h 193698"/>
                <a:gd name="connsiteX25" fmla="*/ 306572 w 452840"/>
                <a:gd name="connsiteY25" fmla="*/ 20536 h 193698"/>
                <a:gd name="connsiteX26" fmla="*/ 306913 w 452840"/>
                <a:gd name="connsiteY26" fmla="*/ 20069 h 193698"/>
                <a:gd name="connsiteX27" fmla="*/ 306998 w 452840"/>
                <a:gd name="connsiteY27" fmla="*/ 14698 h 193698"/>
                <a:gd name="connsiteX28" fmla="*/ 306998 w 452840"/>
                <a:gd name="connsiteY28" fmla="*/ 14684 h 193698"/>
                <a:gd name="connsiteX29" fmla="*/ 305204 w 452840"/>
                <a:gd name="connsiteY29" fmla="*/ 0 h 193698"/>
                <a:gd name="connsiteX30" fmla="*/ 307120 w 452840"/>
                <a:gd name="connsiteY30" fmla="*/ 7695 h 193698"/>
                <a:gd name="connsiteX31" fmla="*/ 307384 w 452840"/>
                <a:gd name="connsiteY31" fmla="*/ 8911 h 193698"/>
                <a:gd name="connsiteX32" fmla="*/ 309343 w 452840"/>
                <a:gd name="connsiteY32" fmla="*/ 15523 h 193698"/>
                <a:gd name="connsiteX33" fmla="*/ 309589 w 452840"/>
                <a:gd name="connsiteY33" fmla="*/ 16383 h 193698"/>
                <a:gd name="connsiteX34" fmla="*/ 311965 w 452840"/>
                <a:gd name="connsiteY34" fmla="*/ 23533 h 193698"/>
                <a:gd name="connsiteX35" fmla="*/ 312285 w 452840"/>
                <a:gd name="connsiteY35" fmla="*/ 24447 h 193698"/>
                <a:gd name="connsiteX36" fmla="*/ 314439 w 452840"/>
                <a:gd name="connsiteY36" fmla="*/ 30363 h 193698"/>
                <a:gd name="connsiteX37" fmla="*/ 314984 w 452840"/>
                <a:gd name="connsiteY37" fmla="*/ 31808 h 193698"/>
                <a:gd name="connsiteX38" fmla="*/ 320211 w 452840"/>
                <a:gd name="connsiteY38" fmla="*/ 44537 h 193698"/>
                <a:gd name="connsiteX39" fmla="*/ 320857 w 452840"/>
                <a:gd name="connsiteY39" fmla="*/ 45992 h 193698"/>
                <a:gd name="connsiteX40" fmla="*/ 323150 w 452840"/>
                <a:gd name="connsiteY40" fmla="*/ 51007 h 193698"/>
                <a:gd name="connsiteX41" fmla="*/ 323636 w 452840"/>
                <a:gd name="connsiteY41" fmla="*/ 52047 h 193698"/>
                <a:gd name="connsiteX42" fmla="*/ 326435 w 452840"/>
                <a:gd name="connsiteY42" fmla="*/ 57776 h 193698"/>
                <a:gd name="connsiteX43" fmla="*/ 326963 w 452840"/>
                <a:gd name="connsiteY43" fmla="*/ 58810 h 193698"/>
                <a:gd name="connsiteX44" fmla="*/ 329341 w 452840"/>
                <a:gd name="connsiteY44" fmla="*/ 63385 h 193698"/>
                <a:gd name="connsiteX45" fmla="*/ 330034 w 452840"/>
                <a:gd name="connsiteY45" fmla="*/ 64686 h 193698"/>
                <a:gd name="connsiteX46" fmla="*/ 335846 w 452840"/>
                <a:gd name="connsiteY46" fmla="*/ 74948 h 193698"/>
                <a:gd name="connsiteX47" fmla="*/ 336545 w 452840"/>
                <a:gd name="connsiteY47" fmla="*/ 76113 h 193698"/>
                <a:gd name="connsiteX48" fmla="*/ 382231 w 452840"/>
                <a:gd name="connsiteY48" fmla="*/ 131683 h 193698"/>
                <a:gd name="connsiteX49" fmla="*/ 421506 w 452840"/>
                <a:gd name="connsiteY49" fmla="*/ 133078 h 193698"/>
                <a:gd name="connsiteX50" fmla="*/ 436657 w 452840"/>
                <a:gd name="connsiteY50" fmla="*/ 129454 h 193698"/>
                <a:gd name="connsiteX51" fmla="*/ 447397 w 452840"/>
                <a:gd name="connsiteY51" fmla="*/ 130585 h 193698"/>
                <a:gd name="connsiteX52" fmla="*/ 452813 w 452840"/>
                <a:gd name="connsiteY52" fmla="*/ 140326 h 193698"/>
                <a:gd name="connsiteX53" fmla="*/ 452551 w 452840"/>
                <a:gd name="connsiteY53" fmla="*/ 146700 h 193698"/>
                <a:gd name="connsiteX54" fmla="*/ 442626 w 452840"/>
                <a:gd name="connsiteY54" fmla="*/ 193699 h 193698"/>
                <a:gd name="connsiteX55" fmla="*/ 433482 w 452840"/>
                <a:gd name="connsiteY55" fmla="*/ 167158 h 193698"/>
                <a:gd name="connsiteX56" fmla="*/ 427886 w 452840"/>
                <a:gd name="connsiteY56" fmla="*/ 169022 h 193698"/>
                <a:gd name="connsiteX57" fmla="*/ 377347 w 452840"/>
                <a:gd name="connsiteY57" fmla="*/ 163188 h 193698"/>
                <a:gd name="connsiteX58" fmla="*/ 326977 w 452840"/>
                <a:gd name="connsiteY58" fmla="*/ 105146 h 193698"/>
                <a:gd name="connsiteX59" fmla="*/ 293277 w 452840"/>
                <a:gd name="connsiteY59" fmla="*/ 107208 h 193698"/>
                <a:gd name="connsiteX60" fmla="*/ 0 w 452840"/>
                <a:gd name="connsiteY60" fmla="*/ 60666 h 193698"/>
                <a:gd name="connsiteX61" fmla="*/ 6990 w 452840"/>
                <a:gd name="connsiteY61" fmla="*/ 37153 h 19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52840" h="193698">
                  <a:moveTo>
                    <a:pt x="6990" y="37153"/>
                  </a:moveTo>
                  <a:cubicBezTo>
                    <a:pt x="134632" y="90454"/>
                    <a:pt x="292900" y="78221"/>
                    <a:pt x="292900" y="78221"/>
                  </a:cubicBezTo>
                  <a:cubicBezTo>
                    <a:pt x="296859" y="75079"/>
                    <a:pt x="300427" y="67553"/>
                    <a:pt x="302617" y="62139"/>
                  </a:cubicBezTo>
                  <a:lnTo>
                    <a:pt x="302617" y="62179"/>
                  </a:lnTo>
                  <a:cubicBezTo>
                    <a:pt x="302617" y="59330"/>
                    <a:pt x="304169" y="56315"/>
                    <a:pt x="304759" y="53204"/>
                  </a:cubicBezTo>
                  <a:cubicBezTo>
                    <a:pt x="304820" y="52874"/>
                    <a:pt x="304829" y="52543"/>
                    <a:pt x="304888" y="52213"/>
                  </a:cubicBezTo>
                  <a:cubicBezTo>
                    <a:pt x="305010" y="51530"/>
                    <a:pt x="305096" y="50844"/>
                    <a:pt x="305204" y="50157"/>
                  </a:cubicBezTo>
                  <a:cubicBezTo>
                    <a:pt x="305244" y="49903"/>
                    <a:pt x="305274" y="49652"/>
                    <a:pt x="305313" y="49398"/>
                  </a:cubicBezTo>
                  <a:cubicBezTo>
                    <a:pt x="305444" y="48512"/>
                    <a:pt x="305557" y="47621"/>
                    <a:pt x="305668" y="46728"/>
                  </a:cubicBezTo>
                  <a:cubicBezTo>
                    <a:pt x="305711" y="46385"/>
                    <a:pt x="305746" y="46041"/>
                    <a:pt x="305786" y="45695"/>
                  </a:cubicBezTo>
                  <a:cubicBezTo>
                    <a:pt x="305859" y="45068"/>
                    <a:pt x="305925" y="44441"/>
                    <a:pt x="305986" y="43812"/>
                  </a:cubicBezTo>
                  <a:cubicBezTo>
                    <a:pt x="306020" y="43459"/>
                    <a:pt x="306058" y="43110"/>
                    <a:pt x="306089" y="42757"/>
                  </a:cubicBezTo>
                  <a:cubicBezTo>
                    <a:pt x="306169" y="41879"/>
                    <a:pt x="306243" y="41001"/>
                    <a:pt x="306306" y="40125"/>
                  </a:cubicBezTo>
                  <a:cubicBezTo>
                    <a:pt x="306330" y="39791"/>
                    <a:pt x="306348" y="39460"/>
                    <a:pt x="306370" y="39126"/>
                  </a:cubicBezTo>
                  <a:cubicBezTo>
                    <a:pt x="306410" y="38515"/>
                    <a:pt x="306447" y="37906"/>
                    <a:pt x="306480" y="37295"/>
                  </a:cubicBezTo>
                  <a:cubicBezTo>
                    <a:pt x="306502" y="36888"/>
                    <a:pt x="306523" y="36479"/>
                    <a:pt x="306540" y="36073"/>
                  </a:cubicBezTo>
                  <a:cubicBezTo>
                    <a:pt x="306567" y="35493"/>
                    <a:pt x="306588" y="34914"/>
                    <a:pt x="306609" y="34337"/>
                  </a:cubicBezTo>
                  <a:cubicBezTo>
                    <a:pt x="306628" y="33796"/>
                    <a:pt x="306645" y="33259"/>
                    <a:pt x="306658" y="32723"/>
                  </a:cubicBezTo>
                  <a:cubicBezTo>
                    <a:pt x="306673" y="32094"/>
                    <a:pt x="306688" y="31466"/>
                    <a:pt x="306697" y="30845"/>
                  </a:cubicBezTo>
                  <a:cubicBezTo>
                    <a:pt x="306703" y="30381"/>
                    <a:pt x="306706" y="29919"/>
                    <a:pt x="306711" y="29459"/>
                  </a:cubicBezTo>
                  <a:cubicBezTo>
                    <a:pt x="306713" y="29030"/>
                    <a:pt x="306715" y="28605"/>
                    <a:pt x="306715" y="28178"/>
                  </a:cubicBezTo>
                  <a:cubicBezTo>
                    <a:pt x="306715" y="27702"/>
                    <a:pt x="306716" y="27225"/>
                    <a:pt x="306712" y="26756"/>
                  </a:cubicBezTo>
                  <a:cubicBezTo>
                    <a:pt x="306709" y="26397"/>
                    <a:pt x="306703" y="26044"/>
                    <a:pt x="306698" y="25687"/>
                  </a:cubicBezTo>
                  <a:cubicBezTo>
                    <a:pt x="306687" y="24774"/>
                    <a:pt x="306671" y="23871"/>
                    <a:pt x="306647" y="22984"/>
                  </a:cubicBezTo>
                  <a:cubicBezTo>
                    <a:pt x="306641" y="22712"/>
                    <a:pt x="306633" y="22441"/>
                    <a:pt x="306625" y="22173"/>
                  </a:cubicBezTo>
                  <a:cubicBezTo>
                    <a:pt x="306609" y="21622"/>
                    <a:pt x="306591" y="21075"/>
                    <a:pt x="306572" y="20536"/>
                  </a:cubicBezTo>
                  <a:cubicBezTo>
                    <a:pt x="306567" y="20379"/>
                    <a:pt x="306919" y="20226"/>
                    <a:pt x="306913" y="20069"/>
                  </a:cubicBezTo>
                  <a:cubicBezTo>
                    <a:pt x="306839" y="18192"/>
                    <a:pt x="306998" y="16391"/>
                    <a:pt x="306998" y="14698"/>
                  </a:cubicBezTo>
                  <a:lnTo>
                    <a:pt x="306998" y="14684"/>
                  </a:lnTo>
                  <a:cubicBezTo>
                    <a:pt x="304809" y="6282"/>
                    <a:pt x="305269" y="443"/>
                    <a:pt x="305204" y="0"/>
                  </a:cubicBezTo>
                  <a:cubicBezTo>
                    <a:pt x="305875" y="2606"/>
                    <a:pt x="306398" y="5166"/>
                    <a:pt x="307120" y="7695"/>
                  </a:cubicBezTo>
                  <a:cubicBezTo>
                    <a:pt x="307237" y="8102"/>
                    <a:pt x="307266" y="8506"/>
                    <a:pt x="307384" y="8911"/>
                  </a:cubicBezTo>
                  <a:cubicBezTo>
                    <a:pt x="308033" y="11146"/>
                    <a:pt x="308655" y="13350"/>
                    <a:pt x="309343" y="15523"/>
                  </a:cubicBezTo>
                  <a:cubicBezTo>
                    <a:pt x="309433" y="15808"/>
                    <a:pt x="309499" y="16099"/>
                    <a:pt x="309589" y="16383"/>
                  </a:cubicBezTo>
                  <a:cubicBezTo>
                    <a:pt x="310363" y="18806"/>
                    <a:pt x="311149" y="21188"/>
                    <a:pt x="311965" y="23533"/>
                  </a:cubicBezTo>
                  <a:cubicBezTo>
                    <a:pt x="312072" y="23839"/>
                    <a:pt x="312177" y="24140"/>
                    <a:pt x="312285" y="24447"/>
                  </a:cubicBezTo>
                  <a:cubicBezTo>
                    <a:pt x="312990" y="26449"/>
                    <a:pt x="313707" y="28418"/>
                    <a:pt x="314439" y="30363"/>
                  </a:cubicBezTo>
                  <a:cubicBezTo>
                    <a:pt x="314622" y="30846"/>
                    <a:pt x="314801" y="31330"/>
                    <a:pt x="314984" y="31808"/>
                  </a:cubicBezTo>
                  <a:cubicBezTo>
                    <a:pt x="316665" y="36198"/>
                    <a:pt x="318413" y="40442"/>
                    <a:pt x="320211" y="44537"/>
                  </a:cubicBezTo>
                  <a:cubicBezTo>
                    <a:pt x="320425" y="45026"/>
                    <a:pt x="320640" y="45508"/>
                    <a:pt x="320857" y="45992"/>
                  </a:cubicBezTo>
                  <a:cubicBezTo>
                    <a:pt x="321614" y="47689"/>
                    <a:pt x="322378" y="49361"/>
                    <a:pt x="323150" y="51007"/>
                  </a:cubicBezTo>
                  <a:cubicBezTo>
                    <a:pt x="323312" y="51353"/>
                    <a:pt x="323473" y="51704"/>
                    <a:pt x="323636" y="52047"/>
                  </a:cubicBezTo>
                  <a:cubicBezTo>
                    <a:pt x="324559" y="53993"/>
                    <a:pt x="325493" y="55902"/>
                    <a:pt x="326435" y="57776"/>
                  </a:cubicBezTo>
                  <a:cubicBezTo>
                    <a:pt x="326611" y="58124"/>
                    <a:pt x="326788" y="58462"/>
                    <a:pt x="326963" y="58810"/>
                  </a:cubicBezTo>
                  <a:cubicBezTo>
                    <a:pt x="327751" y="60360"/>
                    <a:pt x="328544" y="61884"/>
                    <a:pt x="329341" y="63385"/>
                  </a:cubicBezTo>
                  <a:cubicBezTo>
                    <a:pt x="329571" y="63819"/>
                    <a:pt x="329803" y="64257"/>
                    <a:pt x="330034" y="64686"/>
                  </a:cubicBezTo>
                  <a:cubicBezTo>
                    <a:pt x="331955" y="68251"/>
                    <a:pt x="333895" y="71672"/>
                    <a:pt x="335846" y="74948"/>
                  </a:cubicBezTo>
                  <a:cubicBezTo>
                    <a:pt x="336079" y="75339"/>
                    <a:pt x="336312" y="75726"/>
                    <a:pt x="336545" y="76113"/>
                  </a:cubicBezTo>
                  <a:cubicBezTo>
                    <a:pt x="359026" y="113455"/>
                    <a:pt x="382231" y="131683"/>
                    <a:pt x="382231" y="131683"/>
                  </a:cubicBezTo>
                  <a:cubicBezTo>
                    <a:pt x="395088" y="139073"/>
                    <a:pt x="410318" y="135911"/>
                    <a:pt x="421506" y="133078"/>
                  </a:cubicBezTo>
                  <a:cubicBezTo>
                    <a:pt x="430250" y="130863"/>
                    <a:pt x="436657" y="129454"/>
                    <a:pt x="436657" y="129454"/>
                  </a:cubicBezTo>
                  <a:cubicBezTo>
                    <a:pt x="436657" y="129454"/>
                    <a:pt x="442705" y="128149"/>
                    <a:pt x="447397" y="130585"/>
                  </a:cubicBezTo>
                  <a:cubicBezTo>
                    <a:pt x="450288" y="132085"/>
                    <a:pt x="452650" y="135214"/>
                    <a:pt x="452813" y="140326"/>
                  </a:cubicBezTo>
                  <a:cubicBezTo>
                    <a:pt x="452868" y="142042"/>
                    <a:pt x="452867" y="144288"/>
                    <a:pt x="452551" y="146700"/>
                  </a:cubicBezTo>
                  <a:cubicBezTo>
                    <a:pt x="451222" y="156871"/>
                    <a:pt x="447502" y="172327"/>
                    <a:pt x="442626" y="193699"/>
                  </a:cubicBezTo>
                  <a:cubicBezTo>
                    <a:pt x="441529" y="167109"/>
                    <a:pt x="436118" y="166034"/>
                    <a:pt x="433482" y="167158"/>
                  </a:cubicBezTo>
                  <a:cubicBezTo>
                    <a:pt x="431663" y="167933"/>
                    <a:pt x="429831" y="168667"/>
                    <a:pt x="427886" y="169022"/>
                  </a:cubicBezTo>
                  <a:cubicBezTo>
                    <a:pt x="418537" y="170719"/>
                    <a:pt x="395234" y="173469"/>
                    <a:pt x="377347" y="163188"/>
                  </a:cubicBezTo>
                  <a:cubicBezTo>
                    <a:pt x="377347" y="163188"/>
                    <a:pt x="350773" y="146177"/>
                    <a:pt x="326977" y="105146"/>
                  </a:cubicBezTo>
                  <a:cubicBezTo>
                    <a:pt x="320985" y="105697"/>
                    <a:pt x="309226" y="106631"/>
                    <a:pt x="293277" y="107208"/>
                  </a:cubicBezTo>
                  <a:cubicBezTo>
                    <a:pt x="292404" y="108211"/>
                    <a:pt x="128173" y="115261"/>
                    <a:pt x="0" y="60666"/>
                  </a:cubicBezTo>
                  <a:cubicBezTo>
                    <a:pt x="1525" y="54278"/>
                    <a:pt x="4679" y="42232"/>
                    <a:pt x="6990" y="37153"/>
                  </a:cubicBezTo>
                  <a:close/>
                </a:path>
              </a:pathLst>
            </a:custGeom>
            <a:solidFill>
              <a:srgbClr val="ED975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8" name="任意多边形: 形状 22">
              <a:extLst>
                <a:ext uri="{FF2B5EF4-FFF2-40B4-BE49-F238E27FC236}">
                  <a16:creationId xmlns:a16="http://schemas.microsoft.com/office/drawing/2014/main" id="{80956C11-7607-3FB6-3BA9-D877B7483B87}"/>
                </a:ext>
              </a:extLst>
            </p:cNvPr>
            <p:cNvSpPr/>
            <p:nvPr/>
          </p:nvSpPr>
          <p:spPr>
            <a:xfrm>
              <a:off x="6953038" y="4866139"/>
              <a:ext cx="531691" cy="758170"/>
            </a:xfrm>
            <a:custGeom>
              <a:avLst/>
              <a:gdLst>
                <a:gd name="connsiteX0" fmla="*/ 87850 w 531691"/>
                <a:gd name="connsiteY0" fmla="*/ 757202 h 758170"/>
                <a:gd name="connsiteX1" fmla="*/ 531440 w 531691"/>
                <a:gd name="connsiteY1" fmla="*/ 757386 h 758170"/>
                <a:gd name="connsiteX2" fmla="*/ 459765 w 531691"/>
                <a:gd name="connsiteY2" fmla="*/ 330231 h 758170"/>
                <a:gd name="connsiteX3" fmla="*/ 257344 w 531691"/>
                <a:gd name="connsiteY3" fmla="*/ 47734 h 758170"/>
                <a:gd name="connsiteX4" fmla="*/ 153584 w 531691"/>
                <a:gd name="connsiteY4" fmla="*/ 132 h 758170"/>
                <a:gd name="connsiteX5" fmla="*/ 45700 w 531691"/>
                <a:gd name="connsiteY5" fmla="*/ 56636 h 758170"/>
                <a:gd name="connsiteX6" fmla="*/ 2760 w 531691"/>
                <a:gd name="connsiteY6" fmla="*/ 157303 h 758170"/>
                <a:gd name="connsiteX7" fmla="*/ 6428 w 531691"/>
                <a:gd name="connsiteY7" fmla="*/ 267595 h 758170"/>
                <a:gd name="connsiteX8" fmla="*/ 43731 w 531691"/>
                <a:gd name="connsiteY8" fmla="*/ 552230 h 758170"/>
                <a:gd name="connsiteX9" fmla="*/ 87850 w 531691"/>
                <a:gd name="connsiteY9" fmla="*/ 757202 h 75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1691" h="758170">
                  <a:moveTo>
                    <a:pt x="87850" y="757202"/>
                  </a:moveTo>
                  <a:cubicBezTo>
                    <a:pt x="237720" y="760481"/>
                    <a:pt x="381571" y="754107"/>
                    <a:pt x="531440" y="757386"/>
                  </a:cubicBezTo>
                  <a:cubicBezTo>
                    <a:pt x="534638" y="621995"/>
                    <a:pt x="507189" y="448092"/>
                    <a:pt x="459765" y="330231"/>
                  </a:cubicBezTo>
                  <a:cubicBezTo>
                    <a:pt x="412342" y="212369"/>
                    <a:pt x="341465" y="113453"/>
                    <a:pt x="257344" y="47734"/>
                  </a:cubicBezTo>
                  <a:cubicBezTo>
                    <a:pt x="225234" y="22648"/>
                    <a:pt x="190280" y="1996"/>
                    <a:pt x="153584" y="132"/>
                  </a:cubicBezTo>
                  <a:cubicBezTo>
                    <a:pt x="114240" y="-1867"/>
                    <a:pt x="74555" y="18920"/>
                    <a:pt x="45700" y="56636"/>
                  </a:cubicBezTo>
                  <a:cubicBezTo>
                    <a:pt x="25094" y="83569"/>
                    <a:pt x="10034" y="119071"/>
                    <a:pt x="2760" y="157303"/>
                  </a:cubicBezTo>
                  <a:cubicBezTo>
                    <a:pt x="-4084" y="193275"/>
                    <a:pt x="3609" y="231233"/>
                    <a:pt x="6428" y="267595"/>
                  </a:cubicBezTo>
                  <a:cubicBezTo>
                    <a:pt x="13867" y="363594"/>
                    <a:pt x="26353" y="458814"/>
                    <a:pt x="43731" y="552230"/>
                  </a:cubicBezTo>
                  <a:cubicBezTo>
                    <a:pt x="53645" y="605505"/>
                    <a:pt x="74784" y="705292"/>
                    <a:pt x="87850" y="757202"/>
                  </a:cubicBezTo>
                  <a:close/>
                </a:path>
              </a:pathLst>
            </a:custGeom>
            <a:solidFill>
              <a:srgbClr val="EA783F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49" name="任意多边形: 形状 23">
              <a:extLst>
                <a:ext uri="{FF2B5EF4-FFF2-40B4-BE49-F238E27FC236}">
                  <a16:creationId xmlns:a16="http://schemas.microsoft.com/office/drawing/2014/main" id="{E82D0704-F8AE-D8EB-9691-FA6D28DFF60B}"/>
                </a:ext>
              </a:extLst>
            </p:cNvPr>
            <p:cNvSpPr/>
            <p:nvPr/>
          </p:nvSpPr>
          <p:spPr>
            <a:xfrm>
              <a:off x="7867186" y="5089663"/>
              <a:ext cx="460118" cy="406329"/>
            </a:xfrm>
            <a:custGeom>
              <a:avLst/>
              <a:gdLst>
                <a:gd name="connsiteX0" fmla="*/ 339838 w 460118"/>
                <a:gd name="connsiteY0" fmla="*/ 406330 h 406329"/>
                <a:gd name="connsiteX1" fmla="*/ 460119 w 460118"/>
                <a:gd name="connsiteY1" fmla="*/ 346382 h 406329"/>
                <a:gd name="connsiteX2" fmla="*/ 414019 w 460118"/>
                <a:gd name="connsiteY2" fmla="*/ 268091 h 406329"/>
                <a:gd name="connsiteX3" fmla="*/ 406286 w 460118"/>
                <a:gd name="connsiteY3" fmla="*/ 212812 h 406329"/>
                <a:gd name="connsiteX4" fmla="*/ 308607 w 460118"/>
                <a:gd name="connsiteY4" fmla="*/ 69488 h 406329"/>
                <a:gd name="connsiteX5" fmla="*/ 168504 w 460118"/>
                <a:gd name="connsiteY5" fmla="*/ 5244 h 406329"/>
                <a:gd name="connsiteX6" fmla="*/ 88566 w 460118"/>
                <a:gd name="connsiteY6" fmla="*/ 5871 h 406329"/>
                <a:gd name="connsiteX7" fmla="*/ 2930 w 460118"/>
                <a:gd name="connsiteY7" fmla="*/ 54407 h 406329"/>
                <a:gd name="connsiteX8" fmla="*/ 104063 w 460118"/>
                <a:gd name="connsiteY8" fmla="*/ 182353 h 406329"/>
                <a:gd name="connsiteX9" fmla="*/ 261963 w 460118"/>
                <a:gd name="connsiteY9" fmla="*/ 345376 h 406329"/>
                <a:gd name="connsiteX10" fmla="*/ 339838 w 460118"/>
                <a:gd name="connsiteY10" fmla="*/ 406330 h 406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118" h="406329">
                  <a:moveTo>
                    <a:pt x="339838" y="406330"/>
                  </a:moveTo>
                  <a:cubicBezTo>
                    <a:pt x="378560" y="391710"/>
                    <a:pt x="460119" y="346382"/>
                    <a:pt x="460119" y="346382"/>
                  </a:cubicBezTo>
                  <a:cubicBezTo>
                    <a:pt x="460119" y="346382"/>
                    <a:pt x="412499" y="281380"/>
                    <a:pt x="414019" y="268091"/>
                  </a:cubicBezTo>
                  <a:cubicBezTo>
                    <a:pt x="416165" y="249328"/>
                    <a:pt x="411922" y="230303"/>
                    <a:pt x="406286" y="212812"/>
                  </a:cubicBezTo>
                  <a:cubicBezTo>
                    <a:pt x="386996" y="152947"/>
                    <a:pt x="350987" y="103642"/>
                    <a:pt x="308607" y="69488"/>
                  </a:cubicBezTo>
                  <a:cubicBezTo>
                    <a:pt x="266229" y="35334"/>
                    <a:pt x="217694" y="15628"/>
                    <a:pt x="168504" y="5244"/>
                  </a:cubicBezTo>
                  <a:cubicBezTo>
                    <a:pt x="141996" y="-352"/>
                    <a:pt x="114487" y="-3265"/>
                    <a:pt x="88566" y="5871"/>
                  </a:cubicBezTo>
                  <a:cubicBezTo>
                    <a:pt x="65881" y="13865"/>
                    <a:pt x="-16458" y="19091"/>
                    <a:pt x="2930" y="54407"/>
                  </a:cubicBezTo>
                  <a:cubicBezTo>
                    <a:pt x="22456" y="89975"/>
                    <a:pt x="80714" y="150994"/>
                    <a:pt x="104063" y="182353"/>
                  </a:cubicBezTo>
                  <a:cubicBezTo>
                    <a:pt x="150955" y="245333"/>
                    <a:pt x="204187" y="300295"/>
                    <a:pt x="261963" y="345376"/>
                  </a:cubicBezTo>
                  <a:cubicBezTo>
                    <a:pt x="294388" y="370677"/>
                    <a:pt x="308015" y="379078"/>
                    <a:pt x="339838" y="406330"/>
                  </a:cubicBezTo>
                  <a:close/>
                </a:path>
              </a:pathLst>
            </a:custGeom>
            <a:solidFill>
              <a:srgbClr val="EA783F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0" name="任意多边形: 形状 24">
              <a:extLst>
                <a:ext uri="{FF2B5EF4-FFF2-40B4-BE49-F238E27FC236}">
                  <a16:creationId xmlns:a16="http://schemas.microsoft.com/office/drawing/2014/main" id="{718C52FE-28AF-3AB8-06D0-E497F2C6EF96}"/>
                </a:ext>
              </a:extLst>
            </p:cNvPr>
            <p:cNvSpPr/>
            <p:nvPr/>
          </p:nvSpPr>
          <p:spPr>
            <a:xfrm>
              <a:off x="7155659" y="4037204"/>
              <a:ext cx="403545" cy="452590"/>
            </a:xfrm>
            <a:custGeom>
              <a:avLst/>
              <a:gdLst>
                <a:gd name="connsiteX0" fmla="*/ 0 w 403545"/>
                <a:gd name="connsiteY0" fmla="*/ 338538 h 452590"/>
                <a:gd name="connsiteX1" fmla="*/ 102526 w 403545"/>
                <a:gd name="connsiteY1" fmla="*/ 437114 h 452590"/>
                <a:gd name="connsiteX2" fmla="*/ 259990 w 403545"/>
                <a:gd name="connsiteY2" fmla="*/ 442929 h 452590"/>
                <a:gd name="connsiteX3" fmla="*/ 403545 w 403545"/>
                <a:gd name="connsiteY3" fmla="*/ 366118 h 452590"/>
                <a:gd name="connsiteX4" fmla="*/ 372062 w 403545"/>
                <a:gd name="connsiteY4" fmla="*/ 310107 h 452590"/>
                <a:gd name="connsiteX5" fmla="*/ 342950 w 403545"/>
                <a:gd name="connsiteY5" fmla="*/ 199425 h 452590"/>
                <a:gd name="connsiteX6" fmla="*/ 338857 w 403545"/>
                <a:gd name="connsiteY6" fmla="*/ 105782 h 452590"/>
                <a:gd name="connsiteX7" fmla="*/ 349968 w 403545"/>
                <a:gd name="connsiteY7" fmla="*/ 23675 h 452590"/>
                <a:gd name="connsiteX8" fmla="*/ 82265 w 403545"/>
                <a:gd name="connsiteY8" fmla="*/ 0 h 452590"/>
                <a:gd name="connsiteX9" fmla="*/ 35957 w 403545"/>
                <a:gd name="connsiteY9" fmla="*/ 176130 h 452590"/>
                <a:gd name="connsiteX10" fmla="*/ 5864 w 403545"/>
                <a:gd name="connsiteY10" fmla="*/ 314106 h 452590"/>
                <a:gd name="connsiteX11" fmla="*/ 0 w 403545"/>
                <a:gd name="connsiteY11" fmla="*/ 338538 h 45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545" h="452590">
                  <a:moveTo>
                    <a:pt x="0" y="338538"/>
                  </a:moveTo>
                  <a:cubicBezTo>
                    <a:pt x="16200" y="389445"/>
                    <a:pt x="52835" y="417532"/>
                    <a:pt x="102526" y="437114"/>
                  </a:cubicBezTo>
                  <a:cubicBezTo>
                    <a:pt x="152233" y="456696"/>
                    <a:pt x="208356" y="456617"/>
                    <a:pt x="259990" y="442929"/>
                  </a:cubicBezTo>
                  <a:cubicBezTo>
                    <a:pt x="311625" y="429242"/>
                    <a:pt x="360729" y="398075"/>
                    <a:pt x="403545" y="366118"/>
                  </a:cubicBezTo>
                  <a:cubicBezTo>
                    <a:pt x="391060" y="348559"/>
                    <a:pt x="380629" y="329767"/>
                    <a:pt x="372062" y="310107"/>
                  </a:cubicBezTo>
                  <a:cubicBezTo>
                    <a:pt x="356810" y="275146"/>
                    <a:pt x="347485" y="237483"/>
                    <a:pt x="342950" y="199425"/>
                  </a:cubicBezTo>
                  <a:cubicBezTo>
                    <a:pt x="339203" y="167895"/>
                    <a:pt x="337544" y="136760"/>
                    <a:pt x="338857" y="105782"/>
                  </a:cubicBezTo>
                  <a:cubicBezTo>
                    <a:pt x="340027" y="78361"/>
                    <a:pt x="343519" y="51050"/>
                    <a:pt x="349968" y="23675"/>
                  </a:cubicBezTo>
                  <a:cubicBezTo>
                    <a:pt x="250730" y="60453"/>
                    <a:pt x="176052" y="49058"/>
                    <a:pt x="82265" y="0"/>
                  </a:cubicBezTo>
                  <a:cubicBezTo>
                    <a:pt x="62762" y="58905"/>
                    <a:pt x="48694" y="117889"/>
                    <a:pt x="35957" y="176130"/>
                  </a:cubicBezTo>
                  <a:cubicBezTo>
                    <a:pt x="25763" y="222738"/>
                    <a:pt x="16422" y="268873"/>
                    <a:pt x="5864" y="314106"/>
                  </a:cubicBezTo>
                  <a:cubicBezTo>
                    <a:pt x="3952" y="322292"/>
                    <a:pt x="2008" y="330432"/>
                    <a:pt x="0" y="338538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1" name="任意多边形: 形状 25">
              <a:extLst>
                <a:ext uri="{FF2B5EF4-FFF2-40B4-BE49-F238E27FC236}">
                  <a16:creationId xmlns:a16="http://schemas.microsoft.com/office/drawing/2014/main" id="{317201F3-514C-8A07-DC8B-F56F4720D59F}"/>
                </a:ext>
              </a:extLst>
            </p:cNvPr>
            <p:cNvSpPr/>
            <p:nvPr/>
          </p:nvSpPr>
          <p:spPr>
            <a:xfrm>
              <a:off x="7114025" y="3609433"/>
              <a:ext cx="506349" cy="578813"/>
            </a:xfrm>
            <a:custGeom>
              <a:avLst/>
              <a:gdLst>
                <a:gd name="connsiteX0" fmla="*/ 3196 w 506349"/>
                <a:gd name="connsiteY0" fmla="*/ 283424 h 578813"/>
                <a:gd name="connsiteX1" fmla="*/ 46107 w 506349"/>
                <a:gd name="connsiteY1" fmla="*/ 421211 h 578813"/>
                <a:gd name="connsiteX2" fmla="*/ 107682 w 506349"/>
                <a:gd name="connsiteY2" fmla="*/ 520528 h 578813"/>
                <a:gd name="connsiteX3" fmla="*/ 169605 w 506349"/>
                <a:gd name="connsiteY3" fmla="*/ 549340 h 578813"/>
                <a:gd name="connsiteX4" fmla="*/ 383161 w 506349"/>
                <a:gd name="connsiteY4" fmla="*/ 578595 h 578813"/>
                <a:gd name="connsiteX5" fmla="*/ 462770 w 506349"/>
                <a:gd name="connsiteY5" fmla="*/ 554983 h 578813"/>
                <a:gd name="connsiteX6" fmla="*/ 487678 w 506349"/>
                <a:gd name="connsiteY6" fmla="*/ 507837 h 578813"/>
                <a:gd name="connsiteX7" fmla="*/ 492483 w 506349"/>
                <a:gd name="connsiteY7" fmla="*/ 484683 h 578813"/>
                <a:gd name="connsiteX8" fmla="*/ 493764 w 506349"/>
                <a:gd name="connsiteY8" fmla="*/ 477017 h 578813"/>
                <a:gd name="connsiteX9" fmla="*/ 504178 w 506349"/>
                <a:gd name="connsiteY9" fmla="*/ 386788 h 578813"/>
                <a:gd name="connsiteX10" fmla="*/ 505538 w 506349"/>
                <a:gd name="connsiteY10" fmla="*/ 282949 h 578813"/>
                <a:gd name="connsiteX11" fmla="*/ 472395 w 506349"/>
                <a:gd name="connsiteY11" fmla="*/ 69251 h 578813"/>
                <a:gd name="connsiteX12" fmla="*/ 454029 w 506349"/>
                <a:gd name="connsiteY12" fmla="*/ 33232 h 578813"/>
                <a:gd name="connsiteX13" fmla="*/ 410091 w 506349"/>
                <a:gd name="connsiteY13" fmla="*/ 2254 h 578813"/>
                <a:gd name="connsiteX14" fmla="*/ 355802 w 506349"/>
                <a:gd name="connsiteY14" fmla="*/ 4055 h 578813"/>
                <a:gd name="connsiteX15" fmla="*/ 179514 w 506349"/>
                <a:gd name="connsiteY15" fmla="*/ 44184 h 578813"/>
                <a:gd name="connsiteX16" fmla="*/ 24579 w 506349"/>
                <a:gd name="connsiteY16" fmla="*/ 143186 h 578813"/>
                <a:gd name="connsiteX17" fmla="*/ 3196 w 506349"/>
                <a:gd name="connsiteY17" fmla="*/ 283424 h 57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6349" h="578813">
                  <a:moveTo>
                    <a:pt x="3196" y="283424"/>
                  </a:moveTo>
                  <a:cubicBezTo>
                    <a:pt x="10436" y="331091"/>
                    <a:pt x="28342" y="376388"/>
                    <a:pt x="46107" y="421211"/>
                  </a:cubicBezTo>
                  <a:cubicBezTo>
                    <a:pt x="60647" y="457894"/>
                    <a:pt x="76498" y="496363"/>
                    <a:pt x="107682" y="520528"/>
                  </a:cubicBezTo>
                  <a:cubicBezTo>
                    <a:pt x="125779" y="534548"/>
                    <a:pt x="147731" y="542623"/>
                    <a:pt x="169605" y="549340"/>
                  </a:cubicBezTo>
                  <a:cubicBezTo>
                    <a:pt x="238594" y="570534"/>
                    <a:pt x="311012" y="580444"/>
                    <a:pt x="383161" y="578595"/>
                  </a:cubicBezTo>
                  <a:cubicBezTo>
                    <a:pt x="411468" y="577868"/>
                    <a:pt x="442097" y="574343"/>
                    <a:pt x="462770" y="554983"/>
                  </a:cubicBezTo>
                  <a:cubicBezTo>
                    <a:pt x="475999" y="542607"/>
                    <a:pt x="483094" y="525649"/>
                    <a:pt x="487678" y="507837"/>
                  </a:cubicBezTo>
                  <a:cubicBezTo>
                    <a:pt x="489653" y="500188"/>
                    <a:pt x="491155" y="492364"/>
                    <a:pt x="492483" y="484683"/>
                  </a:cubicBezTo>
                  <a:cubicBezTo>
                    <a:pt x="492926" y="482122"/>
                    <a:pt x="493352" y="479578"/>
                    <a:pt x="493764" y="477017"/>
                  </a:cubicBezTo>
                  <a:cubicBezTo>
                    <a:pt x="498695" y="447130"/>
                    <a:pt x="502157" y="417005"/>
                    <a:pt x="504178" y="386788"/>
                  </a:cubicBezTo>
                  <a:cubicBezTo>
                    <a:pt x="506518" y="352239"/>
                    <a:pt x="506960" y="317547"/>
                    <a:pt x="505538" y="282949"/>
                  </a:cubicBezTo>
                  <a:cubicBezTo>
                    <a:pt x="502597" y="210769"/>
                    <a:pt x="491504" y="138919"/>
                    <a:pt x="472395" y="69251"/>
                  </a:cubicBezTo>
                  <a:cubicBezTo>
                    <a:pt x="467558" y="51645"/>
                    <a:pt x="465140" y="47725"/>
                    <a:pt x="454029" y="33232"/>
                  </a:cubicBezTo>
                  <a:cubicBezTo>
                    <a:pt x="442917" y="18755"/>
                    <a:pt x="427778" y="6775"/>
                    <a:pt x="410091" y="2254"/>
                  </a:cubicBezTo>
                  <a:cubicBezTo>
                    <a:pt x="392405" y="-2267"/>
                    <a:pt x="373771" y="895"/>
                    <a:pt x="355802" y="4055"/>
                  </a:cubicBezTo>
                  <a:cubicBezTo>
                    <a:pt x="296391" y="14534"/>
                    <a:pt x="236727" y="25076"/>
                    <a:pt x="179514" y="44184"/>
                  </a:cubicBezTo>
                  <a:cubicBezTo>
                    <a:pt x="122300" y="63292"/>
                    <a:pt x="55034" y="91124"/>
                    <a:pt x="24579" y="143186"/>
                  </a:cubicBezTo>
                  <a:cubicBezTo>
                    <a:pt x="210" y="184802"/>
                    <a:pt x="-4058" y="235757"/>
                    <a:pt x="3196" y="283424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2" name="任意多边形: 形状 26">
              <a:extLst>
                <a:ext uri="{FF2B5EF4-FFF2-40B4-BE49-F238E27FC236}">
                  <a16:creationId xmlns:a16="http://schemas.microsoft.com/office/drawing/2014/main" id="{9A50BB3B-A3FD-02C6-447D-2B892F390ADC}"/>
                </a:ext>
              </a:extLst>
            </p:cNvPr>
            <p:cNvSpPr/>
            <p:nvPr/>
          </p:nvSpPr>
          <p:spPr>
            <a:xfrm>
              <a:off x="7210970" y="4122486"/>
              <a:ext cx="291747" cy="141358"/>
            </a:xfrm>
            <a:custGeom>
              <a:avLst/>
              <a:gdLst>
                <a:gd name="connsiteX0" fmla="*/ 22 w 291747"/>
                <a:gd name="connsiteY0" fmla="*/ 7918 h 141358"/>
                <a:gd name="connsiteX1" fmla="*/ 51830 w 291747"/>
                <a:gd name="connsiteY1" fmla="*/ 83340 h 141358"/>
                <a:gd name="connsiteX2" fmla="*/ 113753 w 291747"/>
                <a:gd name="connsiteY2" fmla="*/ 112152 h 141358"/>
                <a:gd name="connsiteX3" fmla="*/ 291747 w 291747"/>
                <a:gd name="connsiteY3" fmla="*/ 141359 h 141358"/>
                <a:gd name="connsiteX4" fmla="*/ 287638 w 291747"/>
                <a:gd name="connsiteY4" fmla="*/ 114142 h 141358"/>
                <a:gd name="connsiteX5" fmla="*/ 283640 w 291747"/>
                <a:gd name="connsiteY5" fmla="*/ 65590 h 141358"/>
                <a:gd name="connsiteX6" fmla="*/ 72660 w 291747"/>
                <a:gd name="connsiteY6" fmla="*/ 36287 h 141358"/>
                <a:gd name="connsiteX7" fmla="*/ 10737 w 291747"/>
                <a:gd name="connsiteY7" fmla="*/ 7475 h 141358"/>
                <a:gd name="connsiteX8" fmla="*/ 2028 w 291747"/>
                <a:gd name="connsiteY8" fmla="*/ 0 h 141358"/>
                <a:gd name="connsiteX9" fmla="*/ 799 w 291747"/>
                <a:gd name="connsiteY9" fmla="*/ 4835 h 141358"/>
                <a:gd name="connsiteX10" fmla="*/ 135 w 291747"/>
                <a:gd name="connsiteY10" fmla="*/ 7441 h 141358"/>
                <a:gd name="connsiteX11" fmla="*/ 22 w 291747"/>
                <a:gd name="connsiteY11" fmla="*/ 7918 h 14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1747" h="141358">
                  <a:moveTo>
                    <a:pt x="22" y="7918"/>
                  </a:moveTo>
                  <a:cubicBezTo>
                    <a:pt x="12365" y="36684"/>
                    <a:pt x="27396" y="64405"/>
                    <a:pt x="51830" y="83340"/>
                  </a:cubicBezTo>
                  <a:cubicBezTo>
                    <a:pt x="69927" y="97359"/>
                    <a:pt x="91879" y="105435"/>
                    <a:pt x="113753" y="112152"/>
                  </a:cubicBezTo>
                  <a:cubicBezTo>
                    <a:pt x="171410" y="129854"/>
                    <a:pt x="231468" y="139699"/>
                    <a:pt x="291747" y="141359"/>
                  </a:cubicBezTo>
                  <a:cubicBezTo>
                    <a:pt x="290088" y="132333"/>
                    <a:pt x="288728" y="123246"/>
                    <a:pt x="287638" y="114142"/>
                  </a:cubicBezTo>
                  <a:cubicBezTo>
                    <a:pt x="285710" y="97862"/>
                    <a:pt x="284318" y="81694"/>
                    <a:pt x="283640" y="65590"/>
                  </a:cubicBezTo>
                  <a:cubicBezTo>
                    <a:pt x="212344" y="67155"/>
                    <a:pt x="140827" y="57229"/>
                    <a:pt x="72660" y="36287"/>
                  </a:cubicBezTo>
                  <a:cubicBezTo>
                    <a:pt x="50786" y="29570"/>
                    <a:pt x="28834" y="21495"/>
                    <a:pt x="10737" y="7475"/>
                  </a:cubicBezTo>
                  <a:cubicBezTo>
                    <a:pt x="7686" y="5120"/>
                    <a:pt x="2028" y="0"/>
                    <a:pt x="2028" y="0"/>
                  </a:cubicBezTo>
                  <a:cubicBezTo>
                    <a:pt x="2028" y="0"/>
                    <a:pt x="1809" y="925"/>
                    <a:pt x="799" y="4835"/>
                  </a:cubicBezTo>
                  <a:cubicBezTo>
                    <a:pt x="650" y="5415"/>
                    <a:pt x="353" y="6521"/>
                    <a:pt x="135" y="7441"/>
                  </a:cubicBezTo>
                  <a:cubicBezTo>
                    <a:pt x="89" y="7640"/>
                    <a:pt x="-54" y="7743"/>
                    <a:pt x="22" y="7918"/>
                  </a:cubicBezTo>
                  <a:close/>
                </a:path>
              </a:pathLst>
            </a:custGeom>
            <a:solidFill>
              <a:srgbClr val="ED975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3" name="任意多边形: 形状 27">
              <a:extLst>
                <a:ext uri="{FF2B5EF4-FFF2-40B4-BE49-F238E27FC236}">
                  <a16:creationId xmlns:a16="http://schemas.microsoft.com/office/drawing/2014/main" id="{6D024853-9826-39BF-719C-31408C25080F}"/>
                </a:ext>
              </a:extLst>
            </p:cNvPr>
            <p:cNvSpPr/>
            <p:nvPr/>
          </p:nvSpPr>
          <p:spPr>
            <a:xfrm>
              <a:off x="6988966" y="3443900"/>
              <a:ext cx="679596" cy="606907"/>
            </a:xfrm>
            <a:custGeom>
              <a:avLst/>
              <a:gdLst>
                <a:gd name="connsiteX0" fmla="*/ 675780 w 679596"/>
                <a:gd name="connsiteY0" fmla="*/ 62906 h 606907"/>
                <a:gd name="connsiteX1" fmla="*/ 676448 w 679596"/>
                <a:gd name="connsiteY1" fmla="*/ 167377 h 606907"/>
                <a:gd name="connsiteX2" fmla="*/ 627061 w 679596"/>
                <a:gd name="connsiteY2" fmla="*/ 256864 h 606907"/>
                <a:gd name="connsiteX3" fmla="*/ 528085 w 679596"/>
                <a:gd name="connsiteY3" fmla="*/ 282534 h 606907"/>
                <a:gd name="connsiteX4" fmla="*/ 343558 w 679596"/>
                <a:gd name="connsiteY4" fmla="*/ 326962 h 606907"/>
                <a:gd name="connsiteX5" fmla="*/ 272225 w 679596"/>
                <a:gd name="connsiteY5" fmla="*/ 443390 h 606907"/>
                <a:gd name="connsiteX6" fmla="*/ 263757 w 679596"/>
                <a:gd name="connsiteY6" fmla="*/ 412127 h 606907"/>
                <a:gd name="connsiteX7" fmla="*/ 229480 w 679596"/>
                <a:gd name="connsiteY7" fmla="*/ 417103 h 606907"/>
                <a:gd name="connsiteX8" fmla="*/ 211861 w 679596"/>
                <a:gd name="connsiteY8" fmla="*/ 448615 h 606907"/>
                <a:gd name="connsiteX9" fmla="*/ 211240 w 679596"/>
                <a:gd name="connsiteY9" fmla="*/ 473343 h 606907"/>
                <a:gd name="connsiteX10" fmla="*/ 226365 w 679596"/>
                <a:gd name="connsiteY10" fmla="*/ 492077 h 606907"/>
                <a:gd name="connsiteX11" fmla="*/ 181083 w 679596"/>
                <a:gd name="connsiteY11" fmla="*/ 603084 h 606907"/>
                <a:gd name="connsiteX12" fmla="*/ 137617 w 679596"/>
                <a:gd name="connsiteY12" fmla="*/ 572949 h 606907"/>
                <a:gd name="connsiteX13" fmla="*/ 7674 w 679596"/>
                <a:gd name="connsiteY13" fmla="*/ 342623 h 606907"/>
                <a:gd name="connsiteX14" fmla="*/ 132481 w 679596"/>
                <a:gd name="connsiteY14" fmla="*/ 54846 h 606907"/>
                <a:gd name="connsiteX15" fmla="*/ 281816 w 679596"/>
                <a:gd name="connsiteY15" fmla="*/ 338 h 606907"/>
                <a:gd name="connsiteX16" fmla="*/ 480370 w 679596"/>
                <a:gd name="connsiteY16" fmla="*/ 43529 h 606907"/>
                <a:gd name="connsiteX17" fmla="*/ 675780 w 679596"/>
                <a:gd name="connsiteY17" fmla="*/ 62906 h 60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79596" h="606907">
                  <a:moveTo>
                    <a:pt x="675780" y="62906"/>
                  </a:moveTo>
                  <a:cubicBezTo>
                    <a:pt x="678972" y="97686"/>
                    <a:pt x="682152" y="132920"/>
                    <a:pt x="676448" y="167377"/>
                  </a:cubicBezTo>
                  <a:cubicBezTo>
                    <a:pt x="670747" y="201835"/>
                    <a:pt x="655072" y="236002"/>
                    <a:pt x="627061" y="256864"/>
                  </a:cubicBezTo>
                  <a:cubicBezTo>
                    <a:pt x="599229" y="277595"/>
                    <a:pt x="562788" y="282880"/>
                    <a:pt x="528085" y="282534"/>
                  </a:cubicBezTo>
                  <a:cubicBezTo>
                    <a:pt x="463777" y="281896"/>
                    <a:pt x="389515" y="269918"/>
                    <a:pt x="343558" y="326962"/>
                  </a:cubicBezTo>
                  <a:cubicBezTo>
                    <a:pt x="314808" y="362649"/>
                    <a:pt x="307491" y="414123"/>
                    <a:pt x="272225" y="443390"/>
                  </a:cubicBezTo>
                  <a:cubicBezTo>
                    <a:pt x="279559" y="433575"/>
                    <a:pt x="274546" y="417933"/>
                    <a:pt x="263757" y="412127"/>
                  </a:cubicBezTo>
                  <a:cubicBezTo>
                    <a:pt x="252968" y="406320"/>
                    <a:pt x="238922" y="409296"/>
                    <a:pt x="229480" y="417103"/>
                  </a:cubicBezTo>
                  <a:cubicBezTo>
                    <a:pt x="220037" y="424910"/>
                    <a:pt x="214647" y="436685"/>
                    <a:pt x="211861" y="448615"/>
                  </a:cubicBezTo>
                  <a:cubicBezTo>
                    <a:pt x="209968" y="456724"/>
                    <a:pt x="209152" y="465282"/>
                    <a:pt x="211240" y="473343"/>
                  </a:cubicBezTo>
                  <a:cubicBezTo>
                    <a:pt x="213326" y="481400"/>
                    <a:pt x="218671" y="488908"/>
                    <a:pt x="226365" y="492077"/>
                  </a:cubicBezTo>
                  <a:cubicBezTo>
                    <a:pt x="221088" y="489938"/>
                    <a:pt x="185983" y="593031"/>
                    <a:pt x="181083" y="603084"/>
                  </a:cubicBezTo>
                  <a:cubicBezTo>
                    <a:pt x="173259" y="619133"/>
                    <a:pt x="144067" y="579907"/>
                    <a:pt x="137617" y="572949"/>
                  </a:cubicBezTo>
                  <a:cubicBezTo>
                    <a:pt x="79629" y="510402"/>
                    <a:pt x="28790" y="425691"/>
                    <a:pt x="7674" y="342623"/>
                  </a:cubicBezTo>
                  <a:cubicBezTo>
                    <a:pt x="-21894" y="226307"/>
                    <a:pt x="37000" y="120696"/>
                    <a:pt x="132481" y="54846"/>
                  </a:cubicBezTo>
                  <a:cubicBezTo>
                    <a:pt x="176662" y="24375"/>
                    <a:pt x="228221" y="3165"/>
                    <a:pt x="281816" y="338"/>
                  </a:cubicBezTo>
                  <a:cubicBezTo>
                    <a:pt x="349883" y="-3250"/>
                    <a:pt x="415560" y="22417"/>
                    <a:pt x="480370" y="43529"/>
                  </a:cubicBezTo>
                  <a:cubicBezTo>
                    <a:pt x="545182" y="64643"/>
                    <a:pt x="610911" y="83834"/>
                    <a:pt x="675780" y="62906"/>
                  </a:cubicBezTo>
                  <a:close/>
                </a:path>
              </a:pathLst>
            </a:custGeom>
            <a:solidFill>
              <a:srgbClr val="242B3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4" name="任意多边形: 形状 28">
              <a:extLst>
                <a:ext uri="{FF2B5EF4-FFF2-40B4-BE49-F238E27FC236}">
                  <a16:creationId xmlns:a16="http://schemas.microsoft.com/office/drawing/2014/main" id="{B6DD033B-2A49-681B-28AB-42BDCACB3D7E}"/>
                </a:ext>
              </a:extLst>
            </p:cNvPr>
            <p:cNvSpPr/>
            <p:nvPr/>
          </p:nvSpPr>
          <p:spPr>
            <a:xfrm>
              <a:off x="6324878" y="4220712"/>
              <a:ext cx="2166111" cy="1402628"/>
            </a:xfrm>
            <a:custGeom>
              <a:avLst/>
              <a:gdLst>
                <a:gd name="connsiteX0" fmla="*/ 853877 w 2166111"/>
                <a:gd name="connsiteY0" fmla="*/ 56291 h 1402628"/>
                <a:gd name="connsiteX1" fmla="*/ 445260 w 2166111"/>
                <a:gd name="connsiteY1" fmla="*/ 269692 h 1402628"/>
                <a:gd name="connsiteX2" fmla="*/ 314713 w 2166111"/>
                <a:gd name="connsiteY2" fmla="*/ 531768 h 1402628"/>
                <a:gd name="connsiteX3" fmla="*/ 6424 w 2166111"/>
                <a:gd name="connsiteY3" fmla="*/ 1325556 h 1402628"/>
                <a:gd name="connsiteX4" fmla="*/ 1469 w 2166111"/>
                <a:gd name="connsiteY4" fmla="*/ 1346376 h 1402628"/>
                <a:gd name="connsiteX5" fmla="*/ 18519 w 2166111"/>
                <a:gd name="connsiteY5" fmla="*/ 1349245 h 1402628"/>
                <a:gd name="connsiteX6" fmla="*/ 864563 w 2166111"/>
                <a:gd name="connsiteY6" fmla="*/ 1351894 h 1402628"/>
                <a:gd name="connsiteX7" fmla="*/ 825658 w 2166111"/>
                <a:gd name="connsiteY7" fmla="*/ 1222253 h 1402628"/>
                <a:gd name="connsiteX8" fmla="*/ 347989 w 2166111"/>
                <a:gd name="connsiteY8" fmla="*/ 1214101 h 1402628"/>
                <a:gd name="connsiteX9" fmla="*/ 610344 w 2166111"/>
                <a:gd name="connsiteY9" fmla="*/ 840470 h 1402628"/>
                <a:gd name="connsiteX10" fmla="*/ 738074 w 2166111"/>
                <a:gd name="connsiteY10" fmla="*/ 803485 h 1402628"/>
                <a:gd name="connsiteX11" fmla="*/ 843727 w 2166111"/>
                <a:gd name="connsiteY11" fmla="*/ 907696 h 1402628"/>
                <a:gd name="connsiteX12" fmla="*/ 903707 w 2166111"/>
                <a:gd name="connsiteY12" fmla="*/ 1064841 h 1402628"/>
                <a:gd name="connsiteX13" fmla="*/ 986803 w 2166111"/>
                <a:gd name="connsiteY13" fmla="*/ 1402597 h 1402628"/>
                <a:gd name="connsiteX14" fmla="*/ 1588968 w 2166111"/>
                <a:gd name="connsiteY14" fmla="*/ 1402597 h 1402628"/>
                <a:gd name="connsiteX15" fmla="*/ 1554460 w 2166111"/>
                <a:gd name="connsiteY15" fmla="*/ 938452 h 1402628"/>
                <a:gd name="connsiteX16" fmla="*/ 1950463 w 2166111"/>
                <a:gd name="connsiteY16" fmla="*/ 1242730 h 1402628"/>
                <a:gd name="connsiteX17" fmla="*/ 2166112 w 2166111"/>
                <a:gd name="connsiteY17" fmla="*/ 1135781 h 1402628"/>
                <a:gd name="connsiteX18" fmla="*/ 1822962 w 2166111"/>
                <a:gd name="connsiteY18" fmla="*/ 742527 h 1402628"/>
                <a:gd name="connsiteX19" fmla="*/ 1599808 w 2166111"/>
                <a:gd name="connsiteY19" fmla="*/ 215972 h 1402628"/>
                <a:gd name="connsiteX20" fmla="*/ 1518615 w 2166111"/>
                <a:gd name="connsiteY20" fmla="*/ 80505 h 1402628"/>
                <a:gd name="connsiteX21" fmla="*/ 1360822 w 2166111"/>
                <a:gd name="connsiteY21" fmla="*/ 6643 h 1402628"/>
                <a:gd name="connsiteX22" fmla="*/ 1172424 w 2166111"/>
                <a:gd name="connsiteY22" fmla="*/ 4049 h 1402628"/>
                <a:gd name="connsiteX23" fmla="*/ 1129676 w 2166111"/>
                <a:gd name="connsiteY23" fmla="*/ 176358 h 1402628"/>
                <a:gd name="connsiteX24" fmla="*/ 966815 w 2166111"/>
                <a:gd name="connsiteY24" fmla="*/ 211937 h 1402628"/>
                <a:gd name="connsiteX25" fmla="*/ 853877 w 2166111"/>
                <a:gd name="connsiteY25" fmla="*/ 56291 h 140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66111" h="1402628">
                  <a:moveTo>
                    <a:pt x="853877" y="56291"/>
                  </a:moveTo>
                  <a:cubicBezTo>
                    <a:pt x="707260" y="91559"/>
                    <a:pt x="551214" y="133022"/>
                    <a:pt x="445260" y="269692"/>
                  </a:cubicBezTo>
                  <a:cubicBezTo>
                    <a:pt x="388194" y="343301"/>
                    <a:pt x="350970" y="438414"/>
                    <a:pt x="314713" y="531768"/>
                  </a:cubicBezTo>
                  <a:cubicBezTo>
                    <a:pt x="211950" y="796364"/>
                    <a:pt x="109187" y="1060960"/>
                    <a:pt x="6424" y="1325556"/>
                  </a:cubicBezTo>
                  <a:cubicBezTo>
                    <a:pt x="3767" y="1332397"/>
                    <a:pt x="-2953" y="1341317"/>
                    <a:pt x="1469" y="1346376"/>
                  </a:cubicBezTo>
                  <a:cubicBezTo>
                    <a:pt x="5891" y="1351436"/>
                    <a:pt x="13580" y="1353413"/>
                    <a:pt x="18519" y="1349245"/>
                  </a:cubicBezTo>
                  <a:lnTo>
                    <a:pt x="864563" y="1351894"/>
                  </a:lnTo>
                  <a:cubicBezTo>
                    <a:pt x="857084" y="1306348"/>
                    <a:pt x="843718" y="1262450"/>
                    <a:pt x="825658" y="1222253"/>
                  </a:cubicBezTo>
                  <a:lnTo>
                    <a:pt x="347989" y="1214101"/>
                  </a:lnTo>
                  <a:lnTo>
                    <a:pt x="610344" y="840470"/>
                  </a:lnTo>
                  <a:cubicBezTo>
                    <a:pt x="641023" y="797538"/>
                    <a:pt x="694754" y="787513"/>
                    <a:pt x="738074" y="803485"/>
                  </a:cubicBezTo>
                  <a:cubicBezTo>
                    <a:pt x="781395" y="819457"/>
                    <a:pt x="817504" y="860013"/>
                    <a:pt x="843727" y="907696"/>
                  </a:cubicBezTo>
                  <a:cubicBezTo>
                    <a:pt x="869950" y="955380"/>
                    <a:pt x="887345" y="1010191"/>
                    <a:pt x="903707" y="1064841"/>
                  </a:cubicBezTo>
                  <a:cubicBezTo>
                    <a:pt x="933409" y="1164045"/>
                    <a:pt x="962420" y="1300960"/>
                    <a:pt x="986803" y="1402597"/>
                  </a:cubicBezTo>
                  <a:cubicBezTo>
                    <a:pt x="1183400" y="1402490"/>
                    <a:pt x="1392371" y="1402704"/>
                    <a:pt x="1588968" y="1402597"/>
                  </a:cubicBezTo>
                  <a:cubicBezTo>
                    <a:pt x="1576721" y="1256956"/>
                    <a:pt x="1566707" y="1084091"/>
                    <a:pt x="1554460" y="938452"/>
                  </a:cubicBezTo>
                  <a:cubicBezTo>
                    <a:pt x="1688169" y="945669"/>
                    <a:pt x="1866750" y="1106692"/>
                    <a:pt x="1950463" y="1242730"/>
                  </a:cubicBezTo>
                  <a:cubicBezTo>
                    <a:pt x="2020419" y="1206906"/>
                    <a:pt x="2084189" y="1168334"/>
                    <a:pt x="2166112" y="1135781"/>
                  </a:cubicBezTo>
                  <a:cubicBezTo>
                    <a:pt x="2021267" y="1067812"/>
                    <a:pt x="1908510" y="909297"/>
                    <a:pt x="1822962" y="742527"/>
                  </a:cubicBezTo>
                  <a:cubicBezTo>
                    <a:pt x="1737414" y="575755"/>
                    <a:pt x="1675393" y="390722"/>
                    <a:pt x="1599808" y="215972"/>
                  </a:cubicBezTo>
                  <a:cubicBezTo>
                    <a:pt x="1572836" y="153613"/>
                    <a:pt x="1562099" y="124252"/>
                    <a:pt x="1518615" y="80505"/>
                  </a:cubicBezTo>
                  <a:cubicBezTo>
                    <a:pt x="1473785" y="35404"/>
                    <a:pt x="1417203" y="13651"/>
                    <a:pt x="1360822" y="6643"/>
                  </a:cubicBezTo>
                  <a:cubicBezTo>
                    <a:pt x="1304439" y="-364"/>
                    <a:pt x="1228820" y="-2758"/>
                    <a:pt x="1172424" y="4049"/>
                  </a:cubicBezTo>
                  <a:cubicBezTo>
                    <a:pt x="1180414" y="78325"/>
                    <a:pt x="1174070" y="128800"/>
                    <a:pt x="1129676" y="176358"/>
                  </a:cubicBezTo>
                  <a:cubicBezTo>
                    <a:pt x="1085283" y="223915"/>
                    <a:pt x="1021281" y="235837"/>
                    <a:pt x="966815" y="211937"/>
                  </a:cubicBezTo>
                  <a:cubicBezTo>
                    <a:pt x="912348" y="188037"/>
                    <a:pt x="877094" y="124790"/>
                    <a:pt x="853877" y="56291"/>
                  </a:cubicBezTo>
                  <a:close/>
                </a:path>
              </a:pathLst>
            </a:custGeom>
            <a:solidFill>
              <a:srgbClr val="FD9357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5" name="任意多边形: 形状 29">
              <a:extLst>
                <a:ext uri="{FF2B5EF4-FFF2-40B4-BE49-F238E27FC236}">
                  <a16:creationId xmlns:a16="http://schemas.microsoft.com/office/drawing/2014/main" id="{8ED52BD0-6192-F4CB-9088-446CE19EDCB3}"/>
                </a:ext>
              </a:extLst>
            </p:cNvPr>
            <p:cNvSpPr/>
            <p:nvPr/>
          </p:nvSpPr>
          <p:spPr>
            <a:xfrm>
              <a:off x="7136772" y="5435408"/>
              <a:ext cx="371806" cy="131172"/>
            </a:xfrm>
            <a:custGeom>
              <a:avLst/>
              <a:gdLst>
                <a:gd name="connsiteX0" fmla="*/ 93485 w 371806"/>
                <a:gd name="connsiteY0" fmla="*/ 2703 h 131172"/>
                <a:gd name="connsiteX1" fmla="*/ 371806 w 371806"/>
                <a:gd name="connsiteY1" fmla="*/ 120317 h 131172"/>
                <a:gd name="connsiteX2" fmla="*/ 0 w 371806"/>
                <a:gd name="connsiteY2" fmla="*/ 131173 h 131172"/>
                <a:gd name="connsiteX3" fmla="*/ 1668 w 371806"/>
                <a:gd name="connsiteY3" fmla="*/ 40239 h 131172"/>
                <a:gd name="connsiteX4" fmla="*/ 93485 w 371806"/>
                <a:gd name="connsiteY4" fmla="*/ 2703 h 131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806" h="131172">
                  <a:moveTo>
                    <a:pt x="93485" y="2703"/>
                  </a:moveTo>
                  <a:cubicBezTo>
                    <a:pt x="198233" y="-12106"/>
                    <a:pt x="309422" y="34880"/>
                    <a:pt x="371806" y="120317"/>
                  </a:cubicBezTo>
                  <a:cubicBezTo>
                    <a:pt x="247795" y="117486"/>
                    <a:pt x="123636" y="121111"/>
                    <a:pt x="0" y="131173"/>
                  </a:cubicBezTo>
                  <a:cubicBezTo>
                    <a:pt x="13712" y="130058"/>
                    <a:pt x="-5062" y="51885"/>
                    <a:pt x="1668" y="40239"/>
                  </a:cubicBezTo>
                  <a:cubicBezTo>
                    <a:pt x="16688" y="14251"/>
                    <a:pt x="67136" y="6427"/>
                    <a:pt x="93485" y="2703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6" name="任意多边形: 形状 30">
              <a:extLst>
                <a:ext uri="{FF2B5EF4-FFF2-40B4-BE49-F238E27FC236}">
                  <a16:creationId xmlns:a16="http://schemas.microsoft.com/office/drawing/2014/main" id="{6AB4F5BA-A77A-C686-219C-FD8EF1255CD0}"/>
                </a:ext>
              </a:extLst>
            </p:cNvPr>
            <p:cNvSpPr/>
            <p:nvPr/>
          </p:nvSpPr>
          <p:spPr>
            <a:xfrm>
              <a:off x="7522889" y="3892384"/>
              <a:ext cx="143713" cy="224950"/>
            </a:xfrm>
            <a:custGeom>
              <a:avLst/>
              <a:gdLst>
                <a:gd name="connsiteX0" fmla="*/ 15232 w 143713"/>
                <a:gd name="connsiteY0" fmla="*/ 194257 h 224950"/>
                <a:gd name="connsiteX1" fmla="*/ 39429 w 143713"/>
                <a:gd name="connsiteY1" fmla="*/ 194352 h 224950"/>
                <a:gd name="connsiteX2" fmla="*/ 75733 w 143713"/>
                <a:gd name="connsiteY2" fmla="*/ 194446 h 224950"/>
                <a:gd name="connsiteX3" fmla="*/ 84901 w 143713"/>
                <a:gd name="connsiteY3" fmla="*/ 194068 h 224950"/>
                <a:gd name="connsiteX4" fmla="*/ 110963 w 143713"/>
                <a:gd name="connsiteY4" fmla="*/ 183179 h 224950"/>
                <a:gd name="connsiteX5" fmla="*/ 108704 w 143713"/>
                <a:gd name="connsiteY5" fmla="*/ 149577 h 224950"/>
                <a:gd name="connsiteX6" fmla="*/ 95316 w 143713"/>
                <a:gd name="connsiteY6" fmla="*/ 103838 h 224950"/>
                <a:gd name="connsiteX7" fmla="*/ 96676 w 143713"/>
                <a:gd name="connsiteY7" fmla="*/ 0 h 224950"/>
                <a:gd name="connsiteX8" fmla="*/ 137958 w 143713"/>
                <a:gd name="connsiteY8" fmla="*/ 141027 h 224950"/>
                <a:gd name="connsiteX9" fmla="*/ 137517 w 143713"/>
                <a:gd name="connsiteY9" fmla="*/ 198146 h 224950"/>
                <a:gd name="connsiteX10" fmla="*/ 78818 w 143713"/>
                <a:gd name="connsiteY10" fmla="*/ 224887 h 224950"/>
                <a:gd name="connsiteX11" fmla="*/ 75910 w 143713"/>
                <a:gd name="connsiteY11" fmla="*/ 224919 h 224950"/>
                <a:gd name="connsiteX12" fmla="*/ 66838 w 143713"/>
                <a:gd name="connsiteY12" fmla="*/ 224951 h 224950"/>
                <a:gd name="connsiteX13" fmla="*/ 39243 w 143713"/>
                <a:gd name="connsiteY13" fmla="*/ 224825 h 224950"/>
                <a:gd name="connsiteX14" fmla="*/ 15236 w 143713"/>
                <a:gd name="connsiteY14" fmla="*/ 224730 h 224950"/>
                <a:gd name="connsiteX15" fmla="*/ 0 w 143713"/>
                <a:gd name="connsiteY15" fmla="*/ 209494 h 224950"/>
                <a:gd name="connsiteX16" fmla="*/ 15232 w 143713"/>
                <a:gd name="connsiteY16" fmla="*/ 194257 h 22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713" h="224950">
                  <a:moveTo>
                    <a:pt x="15232" y="194257"/>
                  </a:moveTo>
                  <a:cubicBezTo>
                    <a:pt x="22486" y="194257"/>
                    <a:pt x="30816" y="194305"/>
                    <a:pt x="39429" y="194352"/>
                  </a:cubicBezTo>
                  <a:cubicBezTo>
                    <a:pt x="51837" y="194431"/>
                    <a:pt x="64654" y="194509"/>
                    <a:pt x="75733" y="194446"/>
                  </a:cubicBezTo>
                  <a:cubicBezTo>
                    <a:pt x="79004" y="194431"/>
                    <a:pt x="82055" y="194305"/>
                    <a:pt x="84901" y="194068"/>
                  </a:cubicBezTo>
                  <a:cubicBezTo>
                    <a:pt x="98761" y="192946"/>
                    <a:pt x="107517" y="189295"/>
                    <a:pt x="110963" y="183179"/>
                  </a:cubicBezTo>
                  <a:cubicBezTo>
                    <a:pt x="115562" y="175023"/>
                    <a:pt x="112370" y="162111"/>
                    <a:pt x="108704" y="149577"/>
                  </a:cubicBezTo>
                  <a:lnTo>
                    <a:pt x="95316" y="103838"/>
                  </a:lnTo>
                  <a:cubicBezTo>
                    <a:pt x="97657" y="69289"/>
                    <a:pt x="98099" y="34597"/>
                    <a:pt x="96676" y="0"/>
                  </a:cubicBezTo>
                  <a:lnTo>
                    <a:pt x="137958" y="141027"/>
                  </a:lnTo>
                  <a:cubicBezTo>
                    <a:pt x="142004" y="154903"/>
                    <a:pt x="148801" y="178105"/>
                    <a:pt x="137517" y="198146"/>
                  </a:cubicBezTo>
                  <a:cubicBezTo>
                    <a:pt x="123672" y="222707"/>
                    <a:pt x="92488" y="224682"/>
                    <a:pt x="78818" y="224887"/>
                  </a:cubicBezTo>
                  <a:cubicBezTo>
                    <a:pt x="77727" y="224904"/>
                    <a:pt x="76763" y="224919"/>
                    <a:pt x="75910" y="224919"/>
                  </a:cubicBezTo>
                  <a:cubicBezTo>
                    <a:pt x="72986" y="224934"/>
                    <a:pt x="69952" y="224951"/>
                    <a:pt x="66838" y="224951"/>
                  </a:cubicBezTo>
                  <a:cubicBezTo>
                    <a:pt x="57972" y="224951"/>
                    <a:pt x="48489" y="224887"/>
                    <a:pt x="39243" y="224825"/>
                  </a:cubicBezTo>
                  <a:cubicBezTo>
                    <a:pt x="30709" y="224778"/>
                    <a:pt x="22442" y="224730"/>
                    <a:pt x="15236" y="224730"/>
                  </a:cubicBezTo>
                  <a:cubicBezTo>
                    <a:pt x="6811" y="224730"/>
                    <a:pt x="0" y="217902"/>
                    <a:pt x="0" y="209494"/>
                  </a:cubicBezTo>
                  <a:cubicBezTo>
                    <a:pt x="-4" y="201068"/>
                    <a:pt x="6807" y="194257"/>
                    <a:pt x="15232" y="194257"/>
                  </a:cubicBezTo>
                  <a:close/>
                </a:path>
              </a:pathLst>
            </a:custGeom>
            <a:solidFill>
              <a:srgbClr val="4F91A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7" name="任意多边形: 形状 31">
              <a:extLst>
                <a:ext uri="{FF2B5EF4-FFF2-40B4-BE49-F238E27FC236}">
                  <a16:creationId xmlns:a16="http://schemas.microsoft.com/office/drawing/2014/main" id="{15EA2AFB-13D8-C880-5344-02AAF9D7C881}"/>
                </a:ext>
              </a:extLst>
            </p:cNvPr>
            <p:cNvSpPr/>
            <p:nvPr/>
          </p:nvSpPr>
          <p:spPr>
            <a:xfrm>
              <a:off x="7485589" y="4073513"/>
              <a:ext cx="91226" cy="57154"/>
            </a:xfrm>
            <a:custGeom>
              <a:avLst/>
              <a:gdLst>
                <a:gd name="connsiteX0" fmla="*/ 16459 w 91226"/>
                <a:gd name="connsiteY0" fmla="*/ 57154 h 57154"/>
                <a:gd name="connsiteX1" fmla="*/ 74767 w 91226"/>
                <a:gd name="connsiteY1" fmla="*/ 57154 h 57154"/>
                <a:gd name="connsiteX2" fmla="*/ 91226 w 91226"/>
                <a:gd name="connsiteY2" fmla="*/ 40695 h 57154"/>
                <a:gd name="connsiteX3" fmla="*/ 91226 w 91226"/>
                <a:gd name="connsiteY3" fmla="*/ 16459 h 57154"/>
                <a:gd name="connsiteX4" fmla="*/ 74767 w 91226"/>
                <a:gd name="connsiteY4" fmla="*/ 0 h 57154"/>
                <a:gd name="connsiteX5" fmla="*/ 16459 w 91226"/>
                <a:gd name="connsiteY5" fmla="*/ 0 h 57154"/>
                <a:gd name="connsiteX6" fmla="*/ 0 w 91226"/>
                <a:gd name="connsiteY6" fmla="*/ 16459 h 57154"/>
                <a:gd name="connsiteX7" fmla="*/ 0 w 91226"/>
                <a:gd name="connsiteY7" fmla="*/ 40695 h 57154"/>
                <a:gd name="connsiteX8" fmla="*/ 16459 w 91226"/>
                <a:gd name="connsiteY8" fmla="*/ 57154 h 5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226" h="57154">
                  <a:moveTo>
                    <a:pt x="16459" y="57154"/>
                  </a:moveTo>
                  <a:lnTo>
                    <a:pt x="74767" y="57154"/>
                  </a:lnTo>
                  <a:cubicBezTo>
                    <a:pt x="83820" y="57154"/>
                    <a:pt x="91226" y="49748"/>
                    <a:pt x="91226" y="40695"/>
                  </a:cubicBezTo>
                  <a:lnTo>
                    <a:pt x="91226" y="16459"/>
                  </a:lnTo>
                  <a:cubicBezTo>
                    <a:pt x="91226" y="7407"/>
                    <a:pt x="83820" y="0"/>
                    <a:pt x="74767" y="0"/>
                  </a:cubicBezTo>
                  <a:lnTo>
                    <a:pt x="16459" y="0"/>
                  </a:lnTo>
                  <a:cubicBezTo>
                    <a:pt x="7407" y="0"/>
                    <a:pt x="0" y="7407"/>
                    <a:pt x="0" y="16459"/>
                  </a:cubicBezTo>
                  <a:lnTo>
                    <a:pt x="0" y="40695"/>
                  </a:lnTo>
                  <a:cubicBezTo>
                    <a:pt x="0" y="49748"/>
                    <a:pt x="7407" y="57154"/>
                    <a:pt x="16459" y="57154"/>
                  </a:cubicBezTo>
                  <a:close/>
                </a:path>
              </a:pathLst>
            </a:custGeom>
            <a:solidFill>
              <a:srgbClr val="242B3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8" name="任意多边形: 形状 32">
              <a:extLst>
                <a:ext uri="{FF2B5EF4-FFF2-40B4-BE49-F238E27FC236}">
                  <a16:creationId xmlns:a16="http://schemas.microsoft.com/office/drawing/2014/main" id="{1A390C6A-92B8-2F4E-07E2-8D0D1702B8CF}"/>
                </a:ext>
              </a:extLst>
            </p:cNvPr>
            <p:cNvSpPr/>
            <p:nvPr/>
          </p:nvSpPr>
          <p:spPr>
            <a:xfrm>
              <a:off x="7201727" y="3491339"/>
              <a:ext cx="314493" cy="417282"/>
            </a:xfrm>
            <a:custGeom>
              <a:avLst/>
              <a:gdLst>
                <a:gd name="connsiteX0" fmla="*/ 15016 w 314493"/>
                <a:gd name="connsiteY0" fmla="*/ 417282 h 417282"/>
                <a:gd name="connsiteX1" fmla="*/ 14968 w 314493"/>
                <a:gd name="connsiteY1" fmla="*/ 417282 h 417282"/>
                <a:gd name="connsiteX2" fmla="*/ 0 w 314493"/>
                <a:gd name="connsiteY2" fmla="*/ 402220 h 417282"/>
                <a:gd name="connsiteX3" fmla="*/ 606 w 314493"/>
                <a:gd name="connsiteY3" fmla="*/ 207467 h 417282"/>
                <a:gd name="connsiteX4" fmla="*/ 60518 w 314493"/>
                <a:gd name="connsiteY4" fmla="*/ 62489 h 417282"/>
                <a:gd name="connsiteX5" fmla="*/ 204920 w 314493"/>
                <a:gd name="connsiteY5" fmla="*/ 1196 h 417282"/>
                <a:gd name="connsiteX6" fmla="*/ 299289 w 314493"/>
                <a:gd name="connsiteY6" fmla="*/ 2 h 417282"/>
                <a:gd name="connsiteX7" fmla="*/ 299482 w 314493"/>
                <a:gd name="connsiteY7" fmla="*/ 0 h 417282"/>
                <a:gd name="connsiteX8" fmla="*/ 314493 w 314493"/>
                <a:gd name="connsiteY8" fmla="*/ 14824 h 417282"/>
                <a:gd name="connsiteX9" fmla="*/ 299670 w 314493"/>
                <a:gd name="connsiteY9" fmla="*/ 30027 h 417282"/>
                <a:gd name="connsiteX10" fmla="*/ 205301 w 314493"/>
                <a:gd name="connsiteY10" fmla="*/ 31222 h 417282"/>
                <a:gd name="connsiteX11" fmla="*/ 30637 w 314493"/>
                <a:gd name="connsiteY11" fmla="*/ 207560 h 417282"/>
                <a:gd name="connsiteX12" fmla="*/ 30031 w 314493"/>
                <a:gd name="connsiteY12" fmla="*/ 402314 h 417282"/>
                <a:gd name="connsiteX13" fmla="*/ 15016 w 314493"/>
                <a:gd name="connsiteY13" fmla="*/ 417282 h 417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493" h="417282">
                  <a:moveTo>
                    <a:pt x="15016" y="417282"/>
                  </a:moveTo>
                  <a:cubicBezTo>
                    <a:pt x="15000" y="417282"/>
                    <a:pt x="14983" y="417282"/>
                    <a:pt x="14968" y="417282"/>
                  </a:cubicBezTo>
                  <a:cubicBezTo>
                    <a:pt x="6676" y="417256"/>
                    <a:pt x="-26" y="410513"/>
                    <a:pt x="0" y="402220"/>
                  </a:cubicBezTo>
                  <a:lnTo>
                    <a:pt x="606" y="207467"/>
                  </a:lnTo>
                  <a:cubicBezTo>
                    <a:pt x="778" y="152809"/>
                    <a:pt x="22054" y="101322"/>
                    <a:pt x="60518" y="62489"/>
                  </a:cubicBezTo>
                  <a:cubicBezTo>
                    <a:pt x="98983" y="23655"/>
                    <a:pt x="150266" y="1888"/>
                    <a:pt x="204920" y="1196"/>
                  </a:cubicBezTo>
                  <a:lnTo>
                    <a:pt x="299289" y="2"/>
                  </a:lnTo>
                  <a:cubicBezTo>
                    <a:pt x="299353" y="0"/>
                    <a:pt x="299417" y="0"/>
                    <a:pt x="299482" y="0"/>
                  </a:cubicBezTo>
                  <a:cubicBezTo>
                    <a:pt x="307687" y="0"/>
                    <a:pt x="314388" y="6597"/>
                    <a:pt x="314493" y="14824"/>
                  </a:cubicBezTo>
                  <a:cubicBezTo>
                    <a:pt x="314597" y="23116"/>
                    <a:pt x="307961" y="29923"/>
                    <a:pt x="299670" y="30027"/>
                  </a:cubicBezTo>
                  <a:lnTo>
                    <a:pt x="205301" y="31222"/>
                  </a:lnTo>
                  <a:cubicBezTo>
                    <a:pt x="109290" y="32437"/>
                    <a:pt x="30936" y="111543"/>
                    <a:pt x="30637" y="207560"/>
                  </a:cubicBezTo>
                  <a:lnTo>
                    <a:pt x="30031" y="402314"/>
                  </a:lnTo>
                  <a:cubicBezTo>
                    <a:pt x="30004" y="410590"/>
                    <a:pt x="23285" y="417282"/>
                    <a:pt x="15016" y="417282"/>
                  </a:cubicBezTo>
                  <a:close/>
                </a:path>
              </a:pathLst>
            </a:custGeom>
            <a:solidFill>
              <a:srgbClr val="4F91A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59" name="任意多边形: 形状 33">
              <a:extLst>
                <a:ext uri="{FF2B5EF4-FFF2-40B4-BE49-F238E27FC236}">
                  <a16:creationId xmlns:a16="http://schemas.microsoft.com/office/drawing/2014/main" id="{78C8FAA2-EC6D-5104-6375-AA4000D4D02A}"/>
                </a:ext>
              </a:extLst>
            </p:cNvPr>
            <p:cNvSpPr/>
            <p:nvPr/>
          </p:nvSpPr>
          <p:spPr>
            <a:xfrm>
              <a:off x="4626169" y="3540682"/>
              <a:ext cx="521965" cy="417284"/>
            </a:xfrm>
            <a:custGeom>
              <a:avLst/>
              <a:gdLst>
                <a:gd name="connsiteX0" fmla="*/ 506952 w 521965"/>
                <a:gd name="connsiteY0" fmla="*/ 417285 h 417284"/>
                <a:gd name="connsiteX1" fmla="*/ 491938 w 521965"/>
                <a:gd name="connsiteY1" fmla="*/ 402316 h 417284"/>
                <a:gd name="connsiteX2" fmla="*/ 491332 w 521965"/>
                <a:gd name="connsiteY2" fmla="*/ 207563 h 417284"/>
                <a:gd name="connsiteX3" fmla="*/ 316668 w 521965"/>
                <a:gd name="connsiteY3" fmla="*/ 31223 h 417284"/>
                <a:gd name="connsiteX4" fmla="*/ 14956 w 521965"/>
                <a:gd name="connsiteY4" fmla="*/ 30030 h 417284"/>
                <a:gd name="connsiteX5" fmla="*/ 0 w 521965"/>
                <a:gd name="connsiteY5" fmla="*/ 14956 h 417284"/>
                <a:gd name="connsiteX6" fmla="*/ 15014 w 521965"/>
                <a:gd name="connsiteY6" fmla="*/ 0 h 417284"/>
                <a:gd name="connsiteX7" fmla="*/ 15074 w 521965"/>
                <a:gd name="connsiteY7" fmla="*/ 0 h 417284"/>
                <a:gd name="connsiteX8" fmla="*/ 316916 w 521965"/>
                <a:gd name="connsiteY8" fmla="*/ 1195 h 417284"/>
                <a:gd name="connsiteX9" fmla="*/ 461447 w 521965"/>
                <a:gd name="connsiteY9" fmla="*/ 62489 h 417284"/>
                <a:gd name="connsiteX10" fmla="*/ 521359 w 521965"/>
                <a:gd name="connsiteY10" fmla="*/ 207468 h 417284"/>
                <a:gd name="connsiteX11" fmla="*/ 521965 w 521965"/>
                <a:gd name="connsiteY11" fmla="*/ 402222 h 417284"/>
                <a:gd name="connsiteX12" fmla="*/ 506997 w 521965"/>
                <a:gd name="connsiteY12" fmla="*/ 417283 h 417284"/>
                <a:gd name="connsiteX13" fmla="*/ 506952 w 521965"/>
                <a:gd name="connsiteY13" fmla="*/ 417285 h 41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1965" h="417284">
                  <a:moveTo>
                    <a:pt x="506952" y="417285"/>
                  </a:moveTo>
                  <a:cubicBezTo>
                    <a:pt x="498681" y="417285"/>
                    <a:pt x="491964" y="410593"/>
                    <a:pt x="491938" y="402316"/>
                  </a:cubicBezTo>
                  <a:lnTo>
                    <a:pt x="491332" y="207563"/>
                  </a:lnTo>
                  <a:cubicBezTo>
                    <a:pt x="491033" y="111544"/>
                    <a:pt x="412679" y="32440"/>
                    <a:pt x="316668" y="31223"/>
                  </a:cubicBezTo>
                  <a:lnTo>
                    <a:pt x="14956" y="30030"/>
                  </a:lnTo>
                  <a:cubicBezTo>
                    <a:pt x="6663" y="29997"/>
                    <a:pt x="-31" y="23247"/>
                    <a:pt x="0" y="14956"/>
                  </a:cubicBezTo>
                  <a:cubicBezTo>
                    <a:pt x="33" y="6684"/>
                    <a:pt x="6748" y="0"/>
                    <a:pt x="15014" y="0"/>
                  </a:cubicBezTo>
                  <a:cubicBezTo>
                    <a:pt x="15034" y="0"/>
                    <a:pt x="15055" y="0"/>
                    <a:pt x="15074" y="0"/>
                  </a:cubicBezTo>
                  <a:lnTo>
                    <a:pt x="316916" y="1195"/>
                  </a:lnTo>
                  <a:cubicBezTo>
                    <a:pt x="371701" y="1887"/>
                    <a:pt x="422984" y="23655"/>
                    <a:pt x="461447" y="62489"/>
                  </a:cubicBezTo>
                  <a:cubicBezTo>
                    <a:pt x="499911" y="101322"/>
                    <a:pt x="521189" y="152810"/>
                    <a:pt x="521359" y="207468"/>
                  </a:cubicBezTo>
                  <a:lnTo>
                    <a:pt x="521965" y="402222"/>
                  </a:lnTo>
                  <a:cubicBezTo>
                    <a:pt x="521991" y="410515"/>
                    <a:pt x="515290" y="417257"/>
                    <a:pt x="506997" y="417283"/>
                  </a:cubicBezTo>
                  <a:cubicBezTo>
                    <a:pt x="506983" y="417285"/>
                    <a:pt x="506967" y="417285"/>
                    <a:pt x="506952" y="417285"/>
                  </a:cubicBezTo>
                  <a:close/>
                </a:path>
              </a:pathLst>
            </a:custGeom>
            <a:solidFill>
              <a:srgbClr val="4F91A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0" name="任意多边形: 形状 34">
              <a:extLst>
                <a:ext uri="{FF2B5EF4-FFF2-40B4-BE49-F238E27FC236}">
                  <a16:creationId xmlns:a16="http://schemas.microsoft.com/office/drawing/2014/main" id="{AB78A0B8-5DC9-89AA-6645-5DBEDCB5F17C}"/>
                </a:ext>
              </a:extLst>
            </p:cNvPr>
            <p:cNvSpPr/>
            <p:nvPr/>
          </p:nvSpPr>
          <p:spPr>
            <a:xfrm rot="18900000">
              <a:off x="7123450" y="3814728"/>
              <a:ext cx="220817" cy="220817"/>
            </a:xfrm>
            <a:custGeom>
              <a:avLst/>
              <a:gdLst>
                <a:gd name="connsiteX0" fmla="*/ 220817 w 220817"/>
                <a:gd name="connsiteY0" fmla="*/ 110409 h 220817"/>
                <a:gd name="connsiteX1" fmla="*/ 110409 w 220817"/>
                <a:gd name="connsiteY1" fmla="*/ 220817 h 220817"/>
                <a:gd name="connsiteX2" fmla="*/ 0 w 220817"/>
                <a:gd name="connsiteY2" fmla="*/ 110409 h 220817"/>
                <a:gd name="connsiteX3" fmla="*/ 110409 w 220817"/>
                <a:gd name="connsiteY3" fmla="*/ 0 h 220817"/>
                <a:gd name="connsiteX4" fmla="*/ 220817 w 220817"/>
                <a:gd name="connsiteY4" fmla="*/ 110409 h 22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817" h="220817">
                  <a:moveTo>
                    <a:pt x="220817" y="110409"/>
                  </a:moveTo>
                  <a:cubicBezTo>
                    <a:pt x="220817" y="171386"/>
                    <a:pt x="171386" y="220817"/>
                    <a:pt x="110409" y="220817"/>
                  </a:cubicBezTo>
                  <a:cubicBezTo>
                    <a:pt x="49432" y="220817"/>
                    <a:pt x="0" y="171386"/>
                    <a:pt x="0" y="110409"/>
                  </a:cubicBezTo>
                  <a:cubicBezTo>
                    <a:pt x="0" y="49432"/>
                    <a:pt x="49432" y="0"/>
                    <a:pt x="110409" y="0"/>
                  </a:cubicBezTo>
                  <a:cubicBezTo>
                    <a:pt x="171386" y="0"/>
                    <a:pt x="220817" y="49432"/>
                    <a:pt x="220817" y="110409"/>
                  </a:cubicBezTo>
                  <a:close/>
                </a:path>
              </a:pathLst>
            </a:custGeom>
            <a:solidFill>
              <a:srgbClr val="4F91A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1" name="任意多边形: 形状 35">
              <a:extLst>
                <a:ext uri="{FF2B5EF4-FFF2-40B4-BE49-F238E27FC236}">
                  <a16:creationId xmlns:a16="http://schemas.microsoft.com/office/drawing/2014/main" id="{917891D7-7637-5368-5703-F9D256852589}"/>
                </a:ext>
              </a:extLst>
            </p:cNvPr>
            <p:cNvSpPr/>
            <p:nvPr/>
          </p:nvSpPr>
          <p:spPr>
            <a:xfrm rot="21178852">
              <a:off x="7172253" y="3863303"/>
              <a:ext cx="123404" cy="123407"/>
            </a:xfrm>
            <a:custGeom>
              <a:avLst/>
              <a:gdLst>
                <a:gd name="connsiteX0" fmla="*/ 123405 w 123404"/>
                <a:gd name="connsiteY0" fmla="*/ 61704 h 123407"/>
                <a:gd name="connsiteX1" fmla="*/ 61702 w 123404"/>
                <a:gd name="connsiteY1" fmla="*/ 123408 h 123407"/>
                <a:gd name="connsiteX2" fmla="*/ 0 w 123404"/>
                <a:gd name="connsiteY2" fmla="*/ 61704 h 123407"/>
                <a:gd name="connsiteX3" fmla="*/ 61702 w 123404"/>
                <a:gd name="connsiteY3" fmla="*/ 0 h 123407"/>
                <a:gd name="connsiteX4" fmla="*/ 123405 w 123404"/>
                <a:gd name="connsiteY4" fmla="*/ 61704 h 12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404" h="123407">
                  <a:moveTo>
                    <a:pt x="123405" y="61704"/>
                  </a:moveTo>
                  <a:cubicBezTo>
                    <a:pt x="123405" y="95782"/>
                    <a:pt x="95780" y="123408"/>
                    <a:pt x="61702" y="123408"/>
                  </a:cubicBezTo>
                  <a:cubicBezTo>
                    <a:pt x="27625" y="123408"/>
                    <a:pt x="0" y="95782"/>
                    <a:pt x="0" y="61704"/>
                  </a:cubicBezTo>
                  <a:cubicBezTo>
                    <a:pt x="0" y="27626"/>
                    <a:pt x="27625" y="0"/>
                    <a:pt x="61702" y="0"/>
                  </a:cubicBezTo>
                  <a:cubicBezTo>
                    <a:pt x="95780" y="0"/>
                    <a:pt x="123405" y="27626"/>
                    <a:pt x="123405" y="61704"/>
                  </a:cubicBezTo>
                  <a:close/>
                </a:path>
              </a:pathLst>
            </a:custGeom>
            <a:solidFill>
              <a:srgbClr val="3B6D7A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2" name="任意多边形: 形状 36">
              <a:extLst>
                <a:ext uri="{FF2B5EF4-FFF2-40B4-BE49-F238E27FC236}">
                  <a16:creationId xmlns:a16="http://schemas.microsoft.com/office/drawing/2014/main" id="{C8ED3875-0E39-E25D-3D26-AC489732F930}"/>
                </a:ext>
              </a:extLst>
            </p:cNvPr>
            <p:cNvSpPr/>
            <p:nvPr/>
          </p:nvSpPr>
          <p:spPr>
            <a:xfrm>
              <a:off x="4618438" y="3948047"/>
              <a:ext cx="143713" cy="180347"/>
            </a:xfrm>
            <a:custGeom>
              <a:avLst/>
              <a:gdLst>
                <a:gd name="connsiteX0" fmla="*/ 5755 w 143713"/>
                <a:gd name="connsiteY0" fmla="*/ 96426 h 180347"/>
                <a:gd name="connsiteX1" fmla="*/ 33983 w 143713"/>
                <a:gd name="connsiteY1" fmla="*/ 0 h 180347"/>
                <a:gd name="connsiteX2" fmla="*/ 48002 w 143713"/>
                <a:gd name="connsiteY2" fmla="*/ 60596 h 180347"/>
                <a:gd name="connsiteX3" fmla="*/ 35010 w 143713"/>
                <a:gd name="connsiteY3" fmla="*/ 104975 h 180347"/>
                <a:gd name="connsiteX4" fmla="*/ 32749 w 143713"/>
                <a:gd name="connsiteY4" fmla="*/ 138577 h 180347"/>
                <a:gd name="connsiteX5" fmla="*/ 58811 w 143713"/>
                <a:gd name="connsiteY5" fmla="*/ 149466 h 180347"/>
                <a:gd name="connsiteX6" fmla="*/ 67978 w 143713"/>
                <a:gd name="connsiteY6" fmla="*/ 149846 h 180347"/>
                <a:gd name="connsiteX7" fmla="*/ 79136 w 143713"/>
                <a:gd name="connsiteY7" fmla="*/ 149861 h 180347"/>
                <a:gd name="connsiteX8" fmla="*/ 104281 w 143713"/>
                <a:gd name="connsiteY8" fmla="*/ 149750 h 180347"/>
                <a:gd name="connsiteX9" fmla="*/ 128477 w 143713"/>
                <a:gd name="connsiteY9" fmla="*/ 149655 h 180347"/>
                <a:gd name="connsiteX10" fmla="*/ 143713 w 143713"/>
                <a:gd name="connsiteY10" fmla="*/ 164891 h 180347"/>
                <a:gd name="connsiteX11" fmla="*/ 128477 w 143713"/>
                <a:gd name="connsiteY11" fmla="*/ 180127 h 180347"/>
                <a:gd name="connsiteX12" fmla="*/ 104470 w 143713"/>
                <a:gd name="connsiteY12" fmla="*/ 180221 h 180347"/>
                <a:gd name="connsiteX13" fmla="*/ 91099 w 143713"/>
                <a:gd name="connsiteY13" fmla="*/ 180316 h 180347"/>
                <a:gd name="connsiteX14" fmla="*/ 76874 w 143713"/>
                <a:gd name="connsiteY14" fmla="*/ 180348 h 180347"/>
                <a:gd name="connsiteX15" fmla="*/ 67802 w 143713"/>
                <a:gd name="connsiteY15" fmla="*/ 180316 h 180347"/>
                <a:gd name="connsiteX16" fmla="*/ 64894 w 143713"/>
                <a:gd name="connsiteY16" fmla="*/ 180284 h 180347"/>
                <a:gd name="connsiteX17" fmla="*/ 6195 w 143713"/>
                <a:gd name="connsiteY17" fmla="*/ 153543 h 180347"/>
                <a:gd name="connsiteX18" fmla="*/ 5755 w 143713"/>
                <a:gd name="connsiteY18" fmla="*/ 96426 h 18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3713" h="180347">
                  <a:moveTo>
                    <a:pt x="5755" y="96426"/>
                  </a:moveTo>
                  <a:lnTo>
                    <a:pt x="33983" y="0"/>
                  </a:lnTo>
                  <a:cubicBezTo>
                    <a:pt x="37348" y="20435"/>
                    <a:pt x="42186" y="40619"/>
                    <a:pt x="48002" y="60596"/>
                  </a:cubicBezTo>
                  <a:lnTo>
                    <a:pt x="35010" y="104975"/>
                  </a:lnTo>
                  <a:cubicBezTo>
                    <a:pt x="31343" y="117509"/>
                    <a:pt x="28150" y="130421"/>
                    <a:pt x="32749" y="138577"/>
                  </a:cubicBezTo>
                  <a:cubicBezTo>
                    <a:pt x="36195" y="144693"/>
                    <a:pt x="44951" y="148344"/>
                    <a:pt x="58811" y="149466"/>
                  </a:cubicBezTo>
                  <a:cubicBezTo>
                    <a:pt x="61656" y="149703"/>
                    <a:pt x="64706" y="149830"/>
                    <a:pt x="67978" y="149846"/>
                  </a:cubicBezTo>
                  <a:cubicBezTo>
                    <a:pt x="71534" y="149861"/>
                    <a:pt x="75279" y="149877"/>
                    <a:pt x="79136" y="149861"/>
                  </a:cubicBezTo>
                  <a:cubicBezTo>
                    <a:pt x="87260" y="149846"/>
                    <a:pt x="95873" y="149814"/>
                    <a:pt x="104281" y="149750"/>
                  </a:cubicBezTo>
                  <a:cubicBezTo>
                    <a:pt x="112895" y="149703"/>
                    <a:pt x="121224" y="149655"/>
                    <a:pt x="128477" y="149655"/>
                  </a:cubicBezTo>
                  <a:cubicBezTo>
                    <a:pt x="136902" y="149655"/>
                    <a:pt x="143713" y="156467"/>
                    <a:pt x="143713" y="164891"/>
                  </a:cubicBezTo>
                  <a:cubicBezTo>
                    <a:pt x="143713" y="173299"/>
                    <a:pt x="136900" y="180127"/>
                    <a:pt x="128477" y="180127"/>
                  </a:cubicBezTo>
                  <a:cubicBezTo>
                    <a:pt x="121271" y="180127"/>
                    <a:pt x="113004" y="180174"/>
                    <a:pt x="104470" y="180221"/>
                  </a:cubicBezTo>
                  <a:cubicBezTo>
                    <a:pt x="100029" y="180253"/>
                    <a:pt x="95541" y="180284"/>
                    <a:pt x="91099" y="180316"/>
                  </a:cubicBezTo>
                  <a:cubicBezTo>
                    <a:pt x="86279" y="180333"/>
                    <a:pt x="81489" y="180348"/>
                    <a:pt x="76874" y="180348"/>
                  </a:cubicBezTo>
                  <a:cubicBezTo>
                    <a:pt x="73760" y="180348"/>
                    <a:pt x="70725" y="180333"/>
                    <a:pt x="67802" y="180316"/>
                  </a:cubicBezTo>
                  <a:cubicBezTo>
                    <a:pt x="66949" y="180316"/>
                    <a:pt x="65985" y="180301"/>
                    <a:pt x="64894" y="180284"/>
                  </a:cubicBezTo>
                  <a:cubicBezTo>
                    <a:pt x="51223" y="180079"/>
                    <a:pt x="20040" y="178104"/>
                    <a:pt x="6195" y="153543"/>
                  </a:cubicBezTo>
                  <a:cubicBezTo>
                    <a:pt x="-5086" y="133505"/>
                    <a:pt x="1710" y="110303"/>
                    <a:pt x="5755" y="96426"/>
                  </a:cubicBezTo>
                  <a:close/>
                </a:path>
              </a:pathLst>
            </a:custGeom>
            <a:solidFill>
              <a:srgbClr val="4F91A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3" name="任意多边形: 形状 37">
              <a:extLst>
                <a:ext uri="{FF2B5EF4-FFF2-40B4-BE49-F238E27FC236}">
                  <a16:creationId xmlns:a16="http://schemas.microsoft.com/office/drawing/2014/main" id="{34E0FB16-DFBF-8169-1AA9-582D8753D5DE}"/>
                </a:ext>
              </a:extLst>
            </p:cNvPr>
            <p:cNvSpPr/>
            <p:nvPr/>
          </p:nvSpPr>
          <p:spPr>
            <a:xfrm>
              <a:off x="4708228" y="4084577"/>
              <a:ext cx="91226" cy="57154"/>
            </a:xfrm>
            <a:custGeom>
              <a:avLst/>
              <a:gdLst>
                <a:gd name="connsiteX0" fmla="*/ 74767 w 91226"/>
                <a:gd name="connsiteY0" fmla="*/ 57154 h 57154"/>
                <a:gd name="connsiteX1" fmla="*/ 16459 w 91226"/>
                <a:gd name="connsiteY1" fmla="*/ 57154 h 57154"/>
                <a:gd name="connsiteX2" fmla="*/ 0 w 91226"/>
                <a:gd name="connsiteY2" fmla="*/ 40695 h 57154"/>
                <a:gd name="connsiteX3" fmla="*/ 0 w 91226"/>
                <a:gd name="connsiteY3" fmla="*/ 16459 h 57154"/>
                <a:gd name="connsiteX4" fmla="*/ 16459 w 91226"/>
                <a:gd name="connsiteY4" fmla="*/ 0 h 57154"/>
                <a:gd name="connsiteX5" fmla="*/ 74767 w 91226"/>
                <a:gd name="connsiteY5" fmla="*/ 0 h 57154"/>
                <a:gd name="connsiteX6" fmla="*/ 91226 w 91226"/>
                <a:gd name="connsiteY6" fmla="*/ 16459 h 57154"/>
                <a:gd name="connsiteX7" fmla="*/ 91226 w 91226"/>
                <a:gd name="connsiteY7" fmla="*/ 40695 h 57154"/>
                <a:gd name="connsiteX8" fmla="*/ 74767 w 91226"/>
                <a:gd name="connsiteY8" fmla="*/ 57154 h 5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226" h="57154">
                  <a:moveTo>
                    <a:pt x="74767" y="57154"/>
                  </a:moveTo>
                  <a:lnTo>
                    <a:pt x="16459" y="57154"/>
                  </a:lnTo>
                  <a:cubicBezTo>
                    <a:pt x="7407" y="57154"/>
                    <a:pt x="0" y="49748"/>
                    <a:pt x="0" y="40695"/>
                  </a:cubicBezTo>
                  <a:lnTo>
                    <a:pt x="0" y="16459"/>
                  </a:lnTo>
                  <a:cubicBezTo>
                    <a:pt x="0" y="7407"/>
                    <a:pt x="7407" y="0"/>
                    <a:pt x="16459" y="0"/>
                  </a:cubicBezTo>
                  <a:lnTo>
                    <a:pt x="74767" y="0"/>
                  </a:lnTo>
                  <a:cubicBezTo>
                    <a:pt x="83820" y="0"/>
                    <a:pt x="91226" y="7407"/>
                    <a:pt x="91226" y="16459"/>
                  </a:cubicBezTo>
                  <a:lnTo>
                    <a:pt x="91226" y="40695"/>
                  </a:lnTo>
                  <a:cubicBezTo>
                    <a:pt x="91226" y="49748"/>
                    <a:pt x="83820" y="57154"/>
                    <a:pt x="74767" y="57154"/>
                  </a:cubicBezTo>
                  <a:close/>
                </a:path>
              </a:pathLst>
            </a:custGeom>
            <a:solidFill>
              <a:srgbClr val="242B3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4" name="任意多边形: 形状 38">
              <a:extLst>
                <a:ext uri="{FF2B5EF4-FFF2-40B4-BE49-F238E27FC236}">
                  <a16:creationId xmlns:a16="http://schemas.microsoft.com/office/drawing/2014/main" id="{1F2005F1-5AA7-8FF6-F35A-32CB16DB7944}"/>
                </a:ext>
              </a:extLst>
            </p:cNvPr>
            <p:cNvSpPr/>
            <p:nvPr/>
          </p:nvSpPr>
          <p:spPr>
            <a:xfrm rot="18900000">
              <a:off x="5018107" y="3814714"/>
              <a:ext cx="220814" cy="220817"/>
            </a:xfrm>
            <a:custGeom>
              <a:avLst/>
              <a:gdLst>
                <a:gd name="connsiteX0" fmla="*/ 220815 w 220814"/>
                <a:gd name="connsiteY0" fmla="*/ 110409 h 220817"/>
                <a:gd name="connsiteX1" fmla="*/ 110407 w 220814"/>
                <a:gd name="connsiteY1" fmla="*/ 220817 h 220817"/>
                <a:gd name="connsiteX2" fmla="*/ 0 w 220814"/>
                <a:gd name="connsiteY2" fmla="*/ 110409 h 220817"/>
                <a:gd name="connsiteX3" fmla="*/ 110407 w 220814"/>
                <a:gd name="connsiteY3" fmla="*/ 0 h 220817"/>
                <a:gd name="connsiteX4" fmla="*/ 220815 w 220814"/>
                <a:gd name="connsiteY4" fmla="*/ 110409 h 22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814" h="220817">
                  <a:moveTo>
                    <a:pt x="220815" y="110409"/>
                  </a:moveTo>
                  <a:cubicBezTo>
                    <a:pt x="220815" y="171386"/>
                    <a:pt x="171383" y="220817"/>
                    <a:pt x="110407" y="220817"/>
                  </a:cubicBezTo>
                  <a:cubicBezTo>
                    <a:pt x="49431" y="220817"/>
                    <a:pt x="0" y="171386"/>
                    <a:pt x="0" y="110409"/>
                  </a:cubicBezTo>
                  <a:cubicBezTo>
                    <a:pt x="0" y="49432"/>
                    <a:pt x="49431" y="0"/>
                    <a:pt x="110407" y="0"/>
                  </a:cubicBezTo>
                  <a:cubicBezTo>
                    <a:pt x="171383" y="0"/>
                    <a:pt x="220815" y="49432"/>
                    <a:pt x="220815" y="110409"/>
                  </a:cubicBezTo>
                  <a:close/>
                </a:path>
              </a:pathLst>
            </a:custGeom>
            <a:solidFill>
              <a:srgbClr val="4F91A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5" name="任意多边形: 形状 39">
              <a:extLst>
                <a:ext uri="{FF2B5EF4-FFF2-40B4-BE49-F238E27FC236}">
                  <a16:creationId xmlns:a16="http://schemas.microsoft.com/office/drawing/2014/main" id="{198D81D9-137E-955E-1D43-EBD2C43FB62C}"/>
                </a:ext>
              </a:extLst>
            </p:cNvPr>
            <p:cNvSpPr/>
            <p:nvPr/>
          </p:nvSpPr>
          <p:spPr>
            <a:xfrm rot="20249974">
              <a:off x="5066993" y="3863457"/>
              <a:ext cx="123411" cy="123411"/>
            </a:xfrm>
            <a:custGeom>
              <a:avLst/>
              <a:gdLst>
                <a:gd name="connsiteX0" fmla="*/ 123412 w 123411"/>
                <a:gd name="connsiteY0" fmla="*/ 61706 h 123411"/>
                <a:gd name="connsiteX1" fmla="*/ 61706 w 123411"/>
                <a:gd name="connsiteY1" fmla="*/ 123412 h 123411"/>
                <a:gd name="connsiteX2" fmla="*/ 0 w 123411"/>
                <a:gd name="connsiteY2" fmla="*/ 61706 h 123411"/>
                <a:gd name="connsiteX3" fmla="*/ 61706 w 123411"/>
                <a:gd name="connsiteY3" fmla="*/ 0 h 123411"/>
                <a:gd name="connsiteX4" fmla="*/ 123412 w 123411"/>
                <a:gd name="connsiteY4" fmla="*/ 61706 h 123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411" h="123411">
                  <a:moveTo>
                    <a:pt x="123412" y="61706"/>
                  </a:moveTo>
                  <a:cubicBezTo>
                    <a:pt x="123412" y="95785"/>
                    <a:pt x="95785" y="123412"/>
                    <a:pt x="61706" y="123412"/>
                  </a:cubicBezTo>
                  <a:cubicBezTo>
                    <a:pt x="27627" y="123412"/>
                    <a:pt x="0" y="95785"/>
                    <a:pt x="0" y="61706"/>
                  </a:cubicBezTo>
                  <a:cubicBezTo>
                    <a:pt x="0" y="27627"/>
                    <a:pt x="27627" y="0"/>
                    <a:pt x="61706" y="0"/>
                  </a:cubicBezTo>
                  <a:cubicBezTo>
                    <a:pt x="95785" y="0"/>
                    <a:pt x="123412" y="27627"/>
                    <a:pt x="123412" y="61706"/>
                  </a:cubicBezTo>
                  <a:close/>
                </a:path>
              </a:pathLst>
            </a:custGeom>
            <a:solidFill>
              <a:srgbClr val="3B6D7A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66" name="图形 2">
              <a:extLst>
                <a:ext uri="{FF2B5EF4-FFF2-40B4-BE49-F238E27FC236}">
                  <a16:creationId xmlns:a16="http://schemas.microsoft.com/office/drawing/2014/main" id="{9C660122-521A-E36F-733F-F73B20547830}"/>
                </a:ext>
              </a:extLst>
            </p:cNvPr>
            <p:cNvGrpSpPr/>
            <p:nvPr/>
          </p:nvGrpSpPr>
          <p:grpSpPr>
            <a:xfrm>
              <a:off x="7431216" y="4783766"/>
              <a:ext cx="1657861" cy="839544"/>
              <a:chOff x="5458264" y="5056647"/>
              <a:chExt cx="1657861" cy="839544"/>
            </a:xfrm>
          </p:grpSpPr>
          <p:sp>
            <p:nvSpPr>
              <p:cNvPr id="1891" name="任意多边形: 形状 41">
                <a:extLst>
                  <a:ext uri="{FF2B5EF4-FFF2-40B4-BE49-F238E27FC236}">
                    <a16:creationId xmlns:a16="http://schemas.microsoft.com/office/drawing/2014/main" id="{C6E27D86-6536-4C7E-22DF-BF73CEDB08BF}"/>
                  </a:ext>
                </a:extLst>
              </p:cNvPr>
              <p:cNvSpPr/>
              <p:nvPr/>
            </p:nvSpPr>
            <p:spPr>
              <a:xfrm>
                <a:off x="5958952" y="5056647"/>
                <a:ext cx="1146797" cy="786633"/>
              </a:xfrm>
              <a:custGeom>
                <a:avLst/>
                <a:gdLst>
                  <a:gd name="connsiteX0" fmla="*/ 1367 w 1146797"/>
                  <a:gd name="connsiteY0" fmla="*/ 715647 h 786633"/>
                  <a:gd name="connsiteX1" fmla="*/ 120205 w 1146797"/>
                  <a:gd name="connsiteY1" fmla="*/ 71259 h 786633"/>
                  <a:gd name="connsiteX2" fmla="*/ 196338 w 1146797"/>
                  <a:gd name="connsiteY2" fmla="*/ 0 h 786633"/>
                  <a:gd name="connsiteX3" fmla="*/ 1072021 w 1146797"/>
                  <a:gd name="connsiteY3" fmla="*/ 0 h 786633"/>
                  <a:gd name="connsiteX4" fmla="*/ 1112671 w 1146797"/>
                  <a:gd name="connsiteY4" fmla="*/ 20492 h 786633"/>
                  <a:gd name="connsiteX5" fmla="*/ 1112673 w 1146797"/>
                  <a:gd name="connsiteY5" fmla="*/ 20492 h 786633"/>
                  <a:gd name="connsiteX6" fmla="*/ 1112686 w 1146797"/>
                  <a:gd name="connsiteY6" fmla="*/ 20828 h 786633"/>
                  <a:gd name="connsiteX7" fmla="*/ 1114696 w 1146797"/>
                  <a:gd name="connsiteY7" fmla="*/ 24093 h 786633"/>
                  <a:gd name="connsiteX8" fmla="*/ 1146798 w 1146797"/>
                  <a:gd name="connsiteY8" fmla="*/ 73847 h 786633"/>
                  <a:gd name="connsiteX9" fmla="*/ 1120373 w 1146797"/>
                  <a:gd name="connsiteY9" fmla="*/ 79742 h 786633"/>
                  <a:gd name="connsiteX10" fmla="*/ 1003056 w 1146797"/>
                  <a:gd name="connsiteY10" fmla="*/ 715629 h 786633"/>
                  <a:gd name="connsiteX11" fmla="*/ 926923 w 1146797"/>
                  <a:gd name="connsiteY11" fmla="*/ 786633 h 786633"/>
                  <a:gd name="connsiteX12" fmla="*/ 51239 w 1146797"/>
                  <a:gd name="connsiteY12" fmla="*/ 786633 h 786633"/>
                  <a:gd name="connsiteX13" fmla="*/ 1367 w 1146797"/>
                  <a:gd name="connsiteY13" fmla="*/ 715647 h 786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46797" h="786633">
                    <a:moveTo>
                      <a:pt x="1367" y="715647"/>
                    </a:moveTo>
                    <a:lnTo>
                      <a:pt x="120205" y="71259"/>
                    </a:lnTo>
                    <a:cubicBezTo>
                      <a:pt x="127457" y="31941"/>
                      <a:pt x="161542" y="0"/>
                      <a:pt x="196338" y="0"/>
                    </a:cubicBezTo>
                    <a:lnTo>
                      <a:pt x="1072021" y="0"/>
                    </a:lnTo>
                    <a:cubicBezTo>
                      <a:pt x="1089386" y="0"/>
                      <a:pt x="1103642" y="7969"/>
                      <a:pt x="1112671" y="20492"/>
                    </a:cubicBezTo>
                    <a:lnTo>
                      <a:pt x="1112673" y="20492"/>
                    </a:lnTo>
                    <a:lnTo>
                      <a:pt x="1112686" y="20828"/>
                    </a:lnTo>
                    <a:cubicBezTo>
                      <a:pt x="1113391" y="21832"/>
                      <a:pt x="1114055" y="23031"/>
                      <a:pt x="1114696" y="24093"/>
                    </a:cubicBezTo>
                    <a:lnTo>
                      <a:pt x="1146798" y="73847"/>
                    </a:lnTo>
                    <a:lnTo>
                      <a:pt x="1120373" y="79742"/>
                    </a:lnTo>
                    <a:lnTo>
                      <a:pt x="1003056" y="715629"/>
                    </a:lnTo>
                    <a:cubicBezTo>
                      <a:pt x="995804" y="754948"/>
                      <a:pt x="961717" y="786633"/>
                      <a:pt x="926923" y="786633"/>
                    </a:cubicBezTo>
                    <a:lnTo>
                      <a:pt x="51239" y="786633"/>
                    </a:lnTo>
                    <a:cubicBezTo>
                      <a:pt x="16445" y="786630"/>
                      <a:pt x="-5885" y="754966"/>
                      <a:pt x="1367" y="715647"/>
                    </a:cubicBezTo>
                    <a:close/>
                  </a:path>
                </a:pathLst>
              </a:custGeom>
              <a:solidFill>
                <a:srgbClr val="FCFCFC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2" name="任意多边形: 形状 42">
                <a:extLst>
                  <a:ext uri="{FF2B5EF4-FFF2-40B4-BE49-F238E27FC236}">
                    <a16:creationId xmlns:a16="http://schemas.microsoft.com/office/drawing/2014/main" id="{5AB437AA-F83B-F028-80E6-A8CCA6F61676}"/>
                  </a:ext>
                </a:extLst>
              </p:cNvPr>
              <p:cNvSpPr/>
              <p:nvPr/>
            </p:nvSpPr>
            <p:spPr>
              <a:xfrm>
                <a:off x="5458264" y="5788323"/>
                <a:ext cx="598299" cy="107866"/>
              </a:xfrm>
              <a:custGeom>
                <a:avLst/>
                <a:gdLst>
                  <a:gd name="connsiteX0" fmla="*/ 56920 w 598299"/>
                  <a:gd name="connsiteY0" fmla="*/ 0 h 107866"/>
                  <a:gd name="connsiteX1" fmla="*/ 598300 w 598299"/>
                  <a:gd name="connsiteY1" fmla="*/ 0 h 107866"/>
                  <a:gd name="connsiteX2" fmla="*/ 598300 w 598299"/>
                  <a:gd name="connsiteY2" fmla="*/ 107867 h 107866"/>
                  <a:gd name="connsiteX3" fmla="*/ 0 w 598299"/>
                  <a:gd name="connsiteY3" fmla="*/ 107867 h 107866"/>
                  <a:gd name="connsiteX4" fmla="*/ 0 w 598299"/>
                  <a:gd name="connsiteY4" fmla="*/ 56920 h 107866"/>
                  <a:gd name="connsiteX5" fmla="*/ 56920 w 598299"/>
                  <a:gd name="connsiteY5" fmla="*/ 0 h 107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8299" h="107866">
                    <a:moveTo>
                      <a:pt x="56920" y="0"/>
                    </a:moveTo>
                    <a:lnTo>
                      <a:pt x="598300" y="0"/>
                    </a:lnTo>
                    <a:lnTo>
                      <a:pt x="598300" y="107867"/>
                    </a:lnTo>
                    <a:lnTo>
                      <a:pt x="0" y="107867"/>
                    </a:lnTo>
                    <a:lnTo>
                      <a:pt x="0" y="56920"/>
                    </a:lnTo>
                    <a:cubicBezTo>
                      <a:pt x="1" y="25484"/>
                      <a:pt x="25484" y="0"/>
                      <a:pt x="56920" y="0"/>
                    </a:cubicBezTo>
                    <a:close/>
                  </a:path>
                </a:pathLst>
              </a:custGeom>
              <a:solidFill>
                <a:srgbClr val="AFAFAF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3" name="任意多边形: 形状 43">
                <a:extLst>
                  <a:ext uri="{FF2B5EF4-FFF2-40B4-BE49-F238E27FC236}">
                    <a16:creationId xmlns:a16="http://schemas.microsoft.com/office/drawing/2014/main" id="{F6A51780-33AA-3273-8F8B-10E17F4A4515}"/>
                  </a:ext>
                </a:extLst>
              </p:cNvPr>
              <p:cNvSpPr/>
              <p:nvPr/>
            </p:nvSpPr>
            <p:spPr>
              <a:xfrm>
                <a:off x="5992865" y="5109485"/>
                <a:ext cx="1123260" cy="786706"/>
              </a:xfrm>
              <a:custGeom>
                <a:avLst/>
                <a:gdLst>
                  <a:gd name="connsiteX0" fmla="*/ 51238 w 1123260"/>
                  <a:gd name="connsiteY0" fmla="*/ 786706 h 786706"/>
                  <a:gd name="connsiteX1" fmla="*/ 926921 w 1123260"/>
                  <a:gd name="connsiteY1" fmla="*/ 786706 h 786706"/>
                  <a:gd name="connsiteX2" fmla="*/ 1003056 w 1123260"/>
                  <a:gd name="connsiteY2" fmla="*/ 715515 h 786706"/>
                  <a:gd name="connsiteX3" fmla="*/ 1121894 w 1123260"/>
                  <a:gd name="connsiteY3" fmla="*/ 71192 h 786706"/>
                  <a:gd name="connsiteX4" fmla="*/ 1072022 w 1123260"/>
                  <a:gd name="connsiteY4" fmla="*/ 0 h 786706"/>
                  <a:gd name="connsiteX5" fmla="*/ 196339 w 1123260"/>
                  <a:gd name="connsiteY5" fmla="*/ 0 h 786706"/>
                  <a:gd name="connsiteX6" fmla="*/ 120205 w 1123260"/>
                  <a:gd name="connsiteY6" fmla="*/ 71192 h 786706"/>
                  <a:gd name="connsiteX7" fmla="*/ 1367 w 1123260"/>
                  <a:gd name="connsiteY7" fmla="*/ 715515 h 786706"/>
                  <a:gd name="connsiteX8" fmla="*/ 51238 w 1123260"/>
                  <a:gd name="connsiteY8" fmla="*/ 786706 h 786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260" h="786706">
                    <a:moveTo>
                      <a:pt x="51238" y="786706"/>
                    </a:moveTo>
                    <a:lnTo>
                      <a:pt x="926921" y="786706"/>
                    </a:lnTo>
                    <a:cubicBezTo>
                      <a:pt x="961718" y="786706"/>
                      <a:pt x="995803" y="754831"/>
                      <a:pt x="1003056" y="715515"/>
                    </a:cubicBezTo>
                    <a:lnTo>
                      <a:pt x="1121894" y="71192"/>
                    </a:lnTo>
                    <a:cubicBezTo>
                      <a:pt x="1129146" y="31873"/>
                      <a:pt x="1106818" y="0"/>
                      <a:pt x="1072022" y="0"/>
                    </a:cubicBezTo>
                    <a:lnTo>
                      <a:pt x="196339" y="0"/>
                    </a:lnTo>
                    <a:cubicBezTo>
                      <a:pt x="161542" y="0"/>
                      <a:pt x="127457" y="31873"/>
                      <a:pt x="120205" y="71192"/>
                    </a:cubicBezTo>
                    <a:lnTo>
                      <a:pt x="1367" y="715515"/>
                    </a:lnTo>
                    <a:cubicBezTo>
                      <a:pt x="-5886" y="754831"/>
                      <a:pt x="16442" y="786706"/>
                      <a:pt x="51238" y="786706"/>
                    </a:cubicBezTo>
                    <a:close/>
                  </a:path>
                </a:pathLst>
              </a:custGeom>
              <a:solidFill>
                <a:srgbClr val="D8D8D8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4" name="任意多边形: 形状 44">
                <a:extLst>
                  <a:ext uri="{FF2B5EF4-FFF2-40B4-BE49-F238E27FC236}">
                    <a16:creationId xmlns:a16="http://schemas.microsoft.com/office/drawing/2014/main" id="{41B73EA6-A1FC-6AE4-610F-24D100763FA6}"/>
                  </a:ext>
                </a:extLst>
              </p:cNvPr>
              <p:cNvSpPr/>
              <p:nvPr/>
            </p:nvSpPr>
            <p:spPr>
              <a:xfrm rot="-3973734">
                <a:off x="6459553" y="5401947"/>
                <a:ext cx="202140" cy="173539"/>
              </a:xfrm>
              <a:custGeom>
                <a:avLst/>
                <a:gdLst>
                  <a:gd name="connsiteX0" fmla="*/ 202141 w 202140"/>
                  <a:gd name="connsiteY0" fmla="*/ 86770 h 173539"/>
                  <a:gd name="connsiteX1" fmla="*/ 101070 w 202140"/>
                  <a:gd name="connsiteY1" fmla="*/ 173539 h 173539"/>
                  <a:gd name="connsiteX2" fmla="*/ 0 w 202140"/>
                  <a:gd name="connsiteY2" fmla="*/ 86770 h 173539"/>
                  <a:gd name="connsiteX3" fmla="*/ 101070 w 202140"/>
                  <a:gd name="connsiteY3" fmla="*/ 0 h 173539"/>
                  <a:gd name="connsiteX4" fmla="*/ 202141 w 202140"/>
                  <a:gd name="connsiteY4" fmla="*/ 86770 h 17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140" h="173539">
                    <a:moveTo>
                      <a:pt x="202141" y="86770"/>
                    </a:moveTo>
                    <a:cubicBezTo>
                      <a:pt x="202141" y="134691"/>
                      <a:pt x="156890" y="173539"/>
                      <a:pt x="101070" y="173539"/>
                    </a:cubicBezTo>
                    <a:cubicBezTo>
                      <a:pt x="45251" y="173539"/>
                      <a:pt x="0" y="134691"/>
                      <a:pt x="0" y="86770"/>
                    </a:cubicBezTo>
                    <a:cubicBezTo>
                      <a:pt x="0" y="38848"/>
                      <a:pt x="45251" y="0"/>
                      <a:pt x="101070" y="0"/>
                    </a:cubicBezTo>
                    <a:cubicBezTo>
                      <a:pt x="156890" y="0"/>
                      <a:pt x="202141" y="38848"/>
                      <a:pt x="202141" y="86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1867" name="图形 2">
              <a:extLst>
                <a:ext uri="{FF2B5EF4-FFF2-40B4-BE49-F238E27FC236}">
                  <a16:creationId xmlns:a16="http://schemas.microsoft.com/office/drawing/2014/main" id="{383EFAFF-46D0-7A28-51C0-D81112D69F5E}"/>
                </a:ext>
              </a:extLst>
            </p:cNvPr>
            <p:cNvGrpSpPr/>
            <p:nvPr/>
          </p:nvGrpSpPr>
          <p:grpSpPr>
            <a:xfrm>
              <a:off x="3245117" y="4783766"/>
              <a:ext cx="1657860" cy="839544"/>
              <a:chOff x="1272165" y="5056647"/>
              <a:chExt cx="1657860" cy="839544"/>
            </a:xfrm>
          </p:grpSpPr>
          <p:sp>
            <p:nvSpPr>
              <p:cNvPr id="1887" name="任意多边形: 形状 46">
                <a:extLst>
                  <a:ext uri="{FF2B5EF4-FFF2-40B4-BE49-F238E27FC236}">
                    <a16:creationId xmlns:a16="http://schemas.microsoft.com/office/drawing/2014/main" id="{824B609C-505D-84BB-6E8B-8CBF08938C8D}"/>
                  </a:ext>
                </a:extLst>
              </p:cNvPr>
              <p:cNvSpPr/>
              <p:nvPr/>
            </p:nvSpPr>
            <p:spPr>
              <a:xfrm>
                <a:off x="1282539" y="5056647"/>
                <a:ext cx="1146799" cy="786633"/>
              </a:xfrm>
              <a:custGeom>
                <a:avLst/>
                <a:gdLst>
                  <a:gd name="connsiteX0" fmla="*/ 1145433 w 1146799"/>
                  <a:gd name="connsiteY0" fmla="*/ 715647 h 786633"/>
                  <a:gd name="connsiteX1" fmla="*/ 1026595 w 1146799"/>
                  <a:gd name="connsiteY1" fmla="*/ 71259 h 786633"/>
                  <a:gd name="connsiteX2" fmla="*/ 950461 w 1146799"/>
                  <a:gd name="connsiteY2" fmla="*/ 0 h 786633"/>
                  <a:gd name="connsiteX3" fmla="*/ 74777 w 1146799"/>
                  <a:gd name="connsiteY3" fmla="*/ 0 h 786633"/>
                  <a:gd name="connsiteX4" fmla="*/ 34127 w 1146799"/>
                  <a:gd name="connsiteY4" fmla="*/ 20492 h 786633"/>
                  <a:gd name="connsiteX5" fmla="*/ 34125 w 1146799"/>
                  <a:gd name="connsiteY5" fmla="*/ 20492 h 786633"/>
                  <a:gd name="connsiteX6" fmla="*/ 34112 w 1146799"/>
                  <a:gd name="connsiteY6" fmla="*/ 20828 h 786633"/>
                  <a:gd name="connsiteX7" fmla="*/ 32102 w 1146799"/>
                  <a:gd name="connsiteY7" fmla="*/ 24093 h 786633"/>
                  <a:gd name="connsiteX8" fmla="*/ 0 w 1146799"/>
                  <a:gd name="connsiteY8" fmla="*/ 73847 h 786633"/>
                  <a:gd name="connsiteX9" fmla="*/ 26425 w 1146799"/>
                  <a:gd name="connsiteY9" fmla="*/ 79742 h 786633"/>
                  <a:gd name="connsiteX10" fmla="*/ 143742 w 1146799"/>
                  <a:gd name="connsiteY10" fmla="*/ 715629 h 786633"/>
                  <a:gd name="connsiteX11" fmla="*/ 219876 w 1146799"/>
                  <a:gd name="connsiteY11" fmla="*/ 786633 h 786633"/>
                  <a:gd name="connsiteX12" fmla="*/ 1095560 w 1146799"/>
                  <a:gd name="connsiteY12" fmla="*/ 786633 h 786633"/>
                  <a:gd name="connsiteX13" fmla="*/ 1145433 w 1146799"/>
                  <a:gd name="connsiteY13" fmla="*/ 715647 h 786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46799" h="786633">
                    <a:moveTo>
                      <a:pt x="1145433" y="715647"/>
                    </a:moveTo>
                    <a:lnTo>
                      <a:pt x="1026595" y="71259"/>
                    </a:lnTo>
                    <a:cubicBezTo>
                      <a:pt x="1019343" y="31941"/>
                      <a:pt x="985257" y="0"/>
                      <a:pt x="950461" y="0"/>
                    </a:cubicBezTo>
                    <a:lnTo>
                      <a:pt x="74777" y="0"/>
                    </a:lnTo>
                    <a:cubicBezTo>
                      <a:pt x="57412" y="0"/>
                      <a:pt x="43155" y="7969"/>
                      <a:pt x="34127" y="20492"/>
                    </a:cubicBezTo>
                    <a:lnTo>
                      <a:pt x="34125" y="20492"/>
                    </a:lnTo>
                    <a:lnTo>
                      <a:pt x="34112" y="20828"/>
                    </a:lnTo>
                    <a:cubicBezTo>
                      <a:pt x="33407" y="21832"/>
                      <a:pt x="32743" y="23031"/>
                      <a:pt x="32102" y="24093"/>
                    </a:cubicBezTo>
                    <a:lnTo>
                      <a:pt x="0" y="73847"/>
                    </a:lnTo>
                    <a:lnTo>
                      <a:pt x="26425" y="79742"/>
                    </a:lnTo>
                    <a:lnTo>
                      <a:pt x="143742" y="715629"/>
                    </a:lnTo>
                    <a:cubicBezTo>
                      <a:pt x="150994" y="754948"/>
                      <a:pt x="185081" y="786633"/>
                      <a:pt x="219876" y="786633"/>
                    </a:cubicBezTo>
                    <a:lnTo>
                      <a:pt x="1095560" y="786633"/>
                    </a:lnTo>
                    <a:cubicBezTo>
                      <a:pt x="1130355" y="786630"/>
                      <a:pt x="1152685" y="754966"/>
                      <a:pt x="1145433" y="715647"/>
                    </a:cubicBezTo>
                    <a:close/>
                  </a:path>
                </a:pathLst>
              </a:custGeom>
              <a:solidFill>
                <a:srgbClr val="FCFCFC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8" name="任意多边形: 形状 47">
                <a:extLst>
                  <a:ext uri="{FF2B5EF4-FFF2-40B4-BE49-F238E27FC236}">
                    <a16:creationId xmlns:a16="http://schemas.microsoft.com/office/drawing/2014/main" id="{849389AD-89EA-2125-37A1-43E247EC245C}"/>
                  </a:ext>
                </a:extLst>
              </p:cNvPr>
              <p:cNvSpPr/>
              <p:nvPr/>
            </p:nvSpPr>
            <p:spPr>
              <a:xfrm>
                <a:off x="2331725" y="5788323"/>
                <a:ext cx="598300" cy="107866"/>
              </a:xfrm>
              <a:custGeom>
                <a:avLst/>
                <a:gdLst>
                  <a:gd name="connsiteX0" fmla="*/ 541380 w 598300"/>
                  <a:gd name="connsiteY0" fmla="*/ 0 h 107866"/>
                  <a:gd name="connsiteX1" fmla="*/ 0 w 598300"/>
                  <a:gd name="connsiteY1" fmla="*/ 0 h 107866"/>
                  <a:gd name="connsiteX2" fmla="*/ 0 w 598300"/>
                  <a:gd name="connsiteY2" fmla="*/ 107867 h 107866"/>
                  <a:gd name="connsiteX3" fmla="*/ 598300 w 598300"/>
                  <a:gd name="connsiteY3" fmla="*/ 107867 h 107866"/>
                  <a:gd name="connsiteX4" fmla="*/ 598300 w 598300"/>
                  <a:gd name="connsiteY4" fmla="*/ 56920 h 107866"/>
                  <a:gd name="connsiteX5" fmla="*/ 541380 w 598300"/>
                  <a:gd name="connsiteY5" fmla="*/ 0 h 107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8300" h="107866">
                    <a:moveTo>
                      <a:pt x="541380" y="0"/>
                    </a:moveTo>
                    <a:lnTo>
                      <a:pt x="0" y="0"/>
                    </a:lnTo>
                    <a:lnTo>
                      <a:pt x="0" y="107867"/>
                    </a:lnTo>
                    <a:lnTo>
                      <a:pt x="598300" y="107867"/>
                    </a:lnTo>
                    <a:lnTo>
                      <a:pt x="598300" y="56920"/>
                    </a:lnTo>
                    <a:cubicBezTo>
                      <a:pt x="598300" y="25484"/>
                      <a:pt x="572817" y="0"/>
                      <a:pt x="541380" y="0"/>
                    </a:cubicBezTo>
                    <a:close/>
                  </a:path>
                </a:pathLst>
              </a:custGeom>
              <a:solidFill>
                <a:srgbClr val="AFAFAF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9" name="任意多边形: 形状 48">
                <a:extLst>
                  <a:ext uri="{FF2B5EF4-FFF2-40B4-BE49-F238E27FC236}">
                    <a16:creationId xmlns:a16="http://schemas.microsoft.com/office/drawing/2014/main" id="{DC7C03F5-F469-7A94-3733-9F6AE65A4C57}"/>
                  </a:ext>
                </a:extLst>
              </p:cNvPr>
              <p:cNvSpPr/>
              <p:nvPr/>
            </p:nvSpPr>
            <p:spPr>
              <a:xfrm>
                <a:off x="1272165" y="5109485"/>
                <a:ext cx="1123261" cy="786706"/>
              </a:xfrm>
              <a:custGeom>
                <a:avLst/>
                <a:gdLst>
                  <a:gd name="connsiteX0" fmla="*/ 1072023 w 1123261"/>
                  <a:gd name="connsiteY0" fmla="*/ 786706 h 786706"/>
                  <a:gd name="connsiteX1" fmla="*/ 196338 w 1123261"/>
                  <a:gd name="connsiteY1" fmla="*/ 786706 h 786706"/>
                  <a:gd name="connsiteX2" fmla="*/ 120205 w 1123261"/>
                  <a:gd name="connsiteY2" fmla="*/ 715515 h 786706"/>
                  <a:gd name="connsiteX3" fmla="*/ 1367 w 1123261"/>
                  <a:gd name="connsiteY3" fmla="*/ 71192 h 786706"/>
                  <a:gd name="connsiteX4" fmla="*/ 51239 w 1123261"/>
                  <a:gd name="connsiteY4" fmla="*/ 0 h 786706"/>
                  <a:gd name="connsiteX5" fmla="*/ 926924 w 1123261"/>
                  <a:gd name="connsiteY5" fmla="*/ 0 h 786706"/>
                  <a:gd name="connsiteX6" fmla="*/ 1003057 w 1123261"/>
                  <a:gd name="connsiteY6" fmla="*/ 71192 h 786706"/>
                  <a:gd name="connsiteX7" fmla="*/ 1121894 w 1123261"/>
                  <a:gd name="connsiteY7" fmla="*/ 715515 h 786706"/>
                  <a:gd name="connsiteX8" fmla="*/ 1072023 w 1123261"/>
                  <a:gd name="connsiteY8" fmla="*/ 786706 h 786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261" h="786706">
                    <a:moveTo>
                      <a:pt x="1072023" y="786706"/>
                    </a:moveTo>
                    <a:lnTo>
                      <a:pt x="196338" y="786706"/>
                    </a:lnTo>
                    <a:cubicBezTo>
                      <a:pt x="161542" y="786706"/>
                      <a:pt x="127456" y="754831"/>
                      <a:pt x="120205" y="715515"/>
                    </a:cubicBezTo>
                    <a:lnTo>
                      <a:pt x="1367" y="71192"/>
                    </a:lnTo>
                    <a:cubicBezTo>
                      <a:pt x="-5885" y="31873"/>
                      <a:pt x="16443" y="0"/>
                      <a:pt x="51239" y="0"/>
                    </a:cubicBezTo>
                    <a:lnTo>
                      <a:pt x="926924" y="0"/>
                    </a:lnTo>
                    <a:cubicBezTo>
                      <a:pt x="961720" y="0"/>
                      <a:pt x="995805" y="31873"/>
                      <a:pt x="1003057" y="71192"/>
                    </a:cubicBezTo>
                    <a:lnTo>
                      <a:pt x="1121894" y="715515"/>
                    </a:lnTo>
                    <a:cubicBezTo>
                      <a:pt x="1129147" y="754831"/>
                      <a:pt x="1106819" y="786706"/>
                      <a:pt x="1072023" y="786706"/>
                    </a:cubicBezTo>
                    <a:close/>
                  </a:path>
                </a:pathLst>
              </a:custGeom>
              <a:solidFill>
                <a:srgbClr val="D8D8D8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0" name="任意多边形: 形状 49">
                <a:extLst>
                  <a:ext uri="{FF2B5EF4-FFF2-40B4-BE49-F238E27FC236}">
                    <a16:creationId xmlns:a16="http://schemas.microsoft.com/office/drawing/2014/main" id="{01A3B0A1-0531-57F5-21C0-A639E35013B3}"/>
                  </a:ext>
                </a:extLst>
              </p:cNvPr>
              <p:cNvSpPr/>
              <p:nvPr/>
            </p:nvSpPr>
            <p:spPr>
              <a:xfrm rot="-1426266">
                <a:off x="1741417" y="5387891"/>
                <a:ext cx="173539" cy="202140"/>
              </a:xfrm>
              <a:custGeom>
                <a:avLst/>
                <a:gdLst>
                  <a:gd name="connsiteX0" fmla="*/ 173539 w 173539"/>
                  <a:gd name="connsiteY0" fmla="*/ 101071 h 202140"/>
                  <a:gd name="connsiteX1" fmla="*/ 86770 w 173539"/>
                  <a:gd name="connsiteY1" fmla="*/ 202141 h 202140"/>
                  <a:gd name="connsiteX2" fmla="*/ 0 w 173539"/>
                  <a:gd name="connsiteY2" fmla="*/ 101071 h 202140"/>
                  <a:gd name="connsiteX3" fmla="*/ 86770 w 173539"/>
                  <a:gd name="connsiteY3" fmla="*/ 0 h 202140"/>
                  <a:gd name="connsiteX4" fmla="*/ 173539 w 173539"/>
                  <a:gd name="connsiteY4" fmla="*/ 101071 h 202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539" h="202140">
                    <a:moveTo>
                      <a:pt x="173539" y="101071"/>
                    </a:moveTo>
                    <a:cubicBezTo>
                      <a:pt x="173539" y="156890"/>
                      <a:pt x="134691" y="202141"/>
                      <a:pt x="86770" y="202141"/>
                    </a:cubicBezTo>
                    <a:cubicBezTo>
                      <a:pt x="38848" y="202141"/>
                      <a:pt x="0" y="156890"/>
                      <a:pt x="0" y="101071"/>
                    </a:cubicBezTo>
                    <a:cubicBezTo>
                      <a:pt x="0" y="45251"/>
                      <a:pt x="38848" y="0"/>
                      <a:pt x="86770" y="0"/>
                    </a:cubicBezTo>
                    <a:cubicBezTo>
                      <a:pt x="134691" y="0"/>
                      <a:pt x="173539" y="45251"/>
                      <a:pt x="173539" y="1010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68" name="任意多边形: 形状 50">
              <a:extLst>
                <a:ext uri="{FF2B5EF4-FFF2-40B4-BE49-F238E27FC236}">
                  <a16:creationId xmlns:a16="http://schemas.microsoft.com/office/drawing/2014/main" id="{499CD3A5-1E09-5150-C1BB-7C905C3B5699}"/>
                </a:ext>
              </a:extLst>
            </p:cNvPr>
            <p:cNvSpPr/>
            <p:nvPr/>
          </p:nvSpPr>
          <p:spPr>
            <a:xfrm>
              <a:off x="5611326" y="3266465"/>
              <a:ext cx="1113257" cy="1296441"/>
            </a:xfrm>
            <a:custGeom>
              <a:avLst/>
              <a:gdLst>
                <a:gd name="connsiteX0" fmla="*/ 104014 w 1113257"/>
                <a:gd name="connsiteY0" fmla="*/ 1296442 h 1296441"/>
                <a:gd name="connsiteX1" fmla="*/ 32735 w 1113257"/>
                <a:gd name="connsiteY1" fmla="*/ 1041706 h 1296441"/>
                <a:gd name="connsiteX2" fmla="*/ 71468 w 1113257"/>
                <a:gd name="connsiteY2" fmla="*/ 903943 h 1296441"/>
                <a:gd name="connsiteX3" fmla="*/ 2611 w 1113257"/>
                <a:gd name="connsiteY3" fmla="*/ 780977 h 1296441"/>
                <a:gd name="connsiteX4" fmla="*/ 12724 w 1113257"/>
                <a:gd name="connsiteY4" fmla="*/ 710981 h 1296441"/>
                <a:gd name="connsiteX5" fmla="*/ 37647 w 1113257"/>
                <a:gd name="connsiteY5" fmla="*/ 675473 h 1296441"/>
                <a:gd name="connsiteX6" fmla="*/ 29361 w 1113257"/>
                <a:gd name="connsiteY6" fmla="*/ 534995 h 1296441"/>
                <a:gd name="connsiteX7" fmla="*/ 9888 w 1113257"/>
                <a:gd name="connsiteY7" fmla="*/ 463754 h 1296441"/>
                <a:gd name="connsiteX8" fmla="*/ 61455 w 1113257"/>
                <a:gd name="connsiteY8" fmla="*/ 375751 h 1296441"/>
                <a:gd name="connsiteX9" fmla="*/ 77071 w 1113257"/>
                <a:gd name="connsiteY9" fmla="*/ 352828 h 1296441"/>
                <a:gd name="connsiteX10" fmla="*/ 154980 w 1113257"/>
                <a:gd name="connsiteY10" fmla="*/ 168816 h 1296441"/>
                <a:gd name="connsiteX11" fmla="*/ 287443 w 1113257"/>
                <a:gd name="connsiteY11" fmla="*/ 25459 h 1296441"/>
                <a:gd name="connsiteX12" fmla="*/ 572768 w 1113257"/>
                <a:gd name="connsiteY12" fmla="*/ 52886 h 1296441"/>
                <a:gd name="connsiteX13" fmla="*/ 779879 w 1113257"/>
                <a:gd name="connsiteY13" fmla="*/ 65554 h 1296441"/>
                <a:gd name="connsiteX14" fmla="*/ 894425 w 1113257"/>
                <a:gd name="connsiteY14" fmla="*/ 238568 h 1296441"/>
                <a:gd name="connsiteX15" fmla="*/ 913574 w 1113257"/>
                <a:gd name="connsiteY15" fmla="*/ 360406 h 1296441"/>
                <a:gd name="connsiteX16" fmla="*/ 1055032 w 1113257"/>
                <a:gd name="connsiteY16" fmla="*/ 499733 h 1296441"/>
                <a:gd name="connsiteX17" fmla="*/ 1037665 w 1113257"/>
                <a:gd name="connsiteY17" fmla="*/ 618316 h 1296441"/>
                <a:gd name="connsiteX18" fmla="*/ 994974 w 1113257"/>
                <a:gd name="connsiteY18" fmla="*/ 733075 h 1296441"/>
                <a:gd name="connsiteX19" fmla="*/ 1068543 w 1113257"/>
                <a:gd name="connsiteY19" fmla="*/ 912748 h 1296441"/>
                <a:gd name="connsiteX20" fmla="*/ 1072704 w 1113257"/>
                <a:gd name="connsiteY20" fmla="*/ 1272056 h 1296441"/>
                <a:gd name="connsiteX21" fmla="*/ 700927 w 1113257"/>
                <a:gd name="connsiteY21" fmla="*/ 1260937 h 1296441"/>
                <a:gd name="connsiteX22" fmla="*/ 614713 w 1113257"/>
                <a:gd name="connsiteY22" fmla="*/ 1244038 h 1296441"/>
                <a:gd name="connsiteX23" fmla="*/ 562199 w 1113257"/>
                <a:gd name="connsiteY23" fmla="*/ 1125951 h 1296441"/>
                <a:gd name="connsiteX24" fmla="*/ 570081 w 1113257"/>
                <a:gd name="connsiteY24" fmla="*/ 1069144 h 1296441"/>
                <a:gd name="connsiteX25" fmla="*/ 574007 w 1113257"/>
                <a:gd name="connsiteY25" fmla="*/ 1035238 h 1296441"/>
                <a:gd name="connsiteX26" fmla="*/ 579331 w 1113257"/>
                <a:gd name="connsiteY26" fmla="*/ 931035 h 1296441"/>
                <a:gd name="connsiteX27" fmla="*/ 649021 w 1113257"/>
                <a:gd name="connsiteY27" fmla="*/ 822695 h 1296441"/>
                <a:gd name="connsiteX28" fmla="*/ 732202 w 1113257"/>
                <a:gd name="connsiteY28" fmla="*/ 723483 h 1296441"/>
                <a:gd name="connsiteX29" fmla="*/ 793453 w 1113257"/>
                <a:gd name="connsiteY29" fmla="*/ 560194 h 1296441"/>
                <a:gd name="connsiteX30" fmla="*/ 771174 w 1113257"/>
                <a:gd name="connsiteY30" fmla="*/ 390703 h 1296441"/>
                <a:gd name="connsiteX31" fmla="*/ 623044 w 1113257"/>
                <a:gd name="connsiteY31" fmla="*/ 286423 h 1296441"/>
                <a:gd name="connsiteX32" fmla="*/ 304467 w 1113257"/>
                <a:gd name="connsiteY32" fmla="*/ 384610 h 1296441"/>
                <a:gd name="connsiteX33" fmla="*/ 227927 w 1113257"/>
                <a:gd name="connsiteY33" fmla="*/ 556324 h 1296441"/>
                <a:gd name="connsiteX34" fmla="*/ 231745 w 1113257"/>
                <a:gd name="connsiteY34" fmla="*/ 630645 h 1296441"/>
                <a:gd name="connsiteX35" fmla="*/ 261190 w 1113257"/>
                <a:gd name="connsiteY35" fmla="*/ 724125 h 1296441"/>
                <a:gd name="connsiteX36" fmla="*/ 374183 w 1113257"/>
                <a:gd name="connsiteY36" fmla="*/ 836013 h 1296441"/>
                <a:gd name="connsiteX37" fmla="*/ 388552 w 1113257"/>
                <a:gd name="connsiteY37" fmla="*/ 923100 h 1296441"/>
                <a:gd name="connsiteX38" fmla="*/ 359648 w 1113257"/>
                <a:gd name="connsiteY38" fmla="*/ 1007639 h 1296441"/>
                <a:gd name="connsiteX39" fmla="*/ 299614 w 1113257"/>
                <a:gd name="connsiteY39" fmla="*/ 1098671 h 1296441"/>
                <a:gd name="connsiteX40" fmla="*/ 267756 w 1113257"/>
                <a:gd name="connsiteY40" fmla="*/ 1158368 h 1296441"/>
                <a:gd name="connsiteX41" fmla="*/ 104014 w 1113257"/>
                <a:gd name="connsiteY41" fmla="*/ 1296442 h 129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13257" h="1296441">
                  <a:moveTo>
                    <a:pt x="104014" y="1296442"/>
                  </a:moveTo>
                  <a:cubicBezTo>
                    <a:pt x="30233" y="1237841"/>
                    <a:pt x="83" y="1130089"/>
                    <a:pt x="32735" y="1041706"/>
                  </a:cubicBezTo>
                  <a:cubicBezTo>
                    <a:pt x="49556" y="996174"/>
                    <a:pt x="81677" y="951397"/>
                    <a:pt x="71468" y="903943"/>
                  </a:cubicBezTo>
                  <a:cubicBezTo>
                    <a:pt x="61506" y="857642"/>
                    <a:pt x="13856" y="826983"/>
                    <a:pt x="2611" y="780977"/>
                  </a:cubicBezTo>
                  <a:cubicBezTo>
                    <a:pt x="-2899" y="758434"/>
                    <a:pt x="239" y="730868"/>
                    <a:pt x="12724" y="710981"/>
                  </a:cubicBezTo>
                  <a:cubicBezTo>
                    <a:pt x="20713" y="698255"/>
                    <a:pt x="32569" y="690204"/>
                    <a:pt x="37647" y="675473"/>
                  </a:cubicBezTo>
                  <a:cubicBezTo>
                    <a:pt x="52530" y="632307"/>
                    <a:pt x="44905" y="576781"/>
                    <a:pt x="29361" y="534995"/>
                  </a:cubicBezTo>
                  <a:cubicBezTo>
                    <a:pt x="20701" y="511715"/>
                    <a:pt x="8240" y="488538"/>
                    <a:pt x="9888" y="463754"/>
                  </a:cubicBezTo>
                  <a:cubicBezTo>
                    <a:pt x="12184" y="429241"/>
                    <a:pt x="40466" y="403244"/>
                    <a:pt x="61455" y="375751"/>
                  </a:cubicBezTo>
                  <a:cubicBezTo>
                    <a:pt x="67070" y="368398"/>
                    <a:pt x="72252" y="360723"/>
                    <a:pt x="77071" y="352828"/>
                  </a:cubicBezTo>
                  <a:cubicBezTo>
                    <a:pt x="112007" y="295593"/>
                    <a:pt x="126595" y="229096"/>
                    <a:pt x="154980" y="168816"/>
                  </a:cubicBezTo>
                  <a:cubicBezTo>
                    <a:pt x="183127" y="109045"/>
                    <a:pt x="226458" y="53546"/>
                    <a:pt x="287443" y="25459"/>
                  </a:cubicBezTo>
                  <a:cubicBezTo>
                    <a:pt x="377078" y="-15824"/>
                    <a:pt x="493076" y="-7053"/>
                    <a:pt x="572768" y="52886"/>
                  </a:cubicBezTo>
                  <a:cubicBezTo>
                    <a:pt x="638764" y="24878"/>
                    <a:pt x="717786" y="29712"/>
                    <a:pt x="779879" y="65554"/>
                  </a:cubicBezTo>
                  <a:cubicBezTo>
                    <a:pt x="841970" y="101397"/>
                    <a:pt x="885674" y="167411"/>
                    <a:pt x="894425" y="238568"/>
                  </a:cubicBezTo>
                  <a:cubicBezTo>
                    <a:pt x="899483" y="279697"/>
                    <a:pt x="894022" y="323870"/>
                    <a:pt x="913574" y="360406"/>
                  </a:cubicBezTo>
                  <a:cubicBezTo>
                    <a:pt x="945241" y="419582"/>
                    <a:pt x="1031142" y="437012"/>
                    <a:pt x="1055032" y="499733"/>
                  </a:cubicBezTo>
                  <a:cubicBezTo>
                    <a:pt x="1069669" y="538158"/>
                    <a:pt x="1055598" y="581314"/>
                    <a:pt x="1037665" y="618316"/>
                  </a:cubicBezTo>
                  <a:cubicBezTo>
                    <a:pt x="1019733" y="655318"/>
                    <a:pt x="997409" y="692028"/>
                    <a:pt x="994974" y="733075"/>
                  </a:cubicBezTo>
                  <a:cubicBezTo>
                    <a:pt x="991082" y="798683"/>
                    <a:pt x="1037851" y="854632"/>
                    <a:pt x="1068543" y="912748"/>
                  </a:cubicBezTo>
                  <a:cubicBezTo>
                    <a:pt x="1126633" y="1022740"/>
                    <a:pt x="1128231" y="1160748"/>
                    <a:pt x="1072704" y="1272056"/>
                  </a:cubicBezTo>
                  <a:cubicBezTo>
                    <a:pt x="949079" y="1269283"/>
                    <a:pt x="824552" y="1263710"/>
                    <a:pt x="700927" y="1260937"/>
                  </a:cubicBezTo>
                  <a:cubicBezTo>
                    <a:pt x="671303" y="1260271"/>
                    <a:pt x="640176" y="1259195"/>
                    <a:pt x="614713" y="1244038"/>
                  </a:cubicBezTo>
                  <a:cubicBezTo>
                    <a:pt x="575887" y="1220927"/>
                    <a:pt x="561159" y="1171122"/>
                    <a:pt x="562199" y="1125951"/>
                  </a:cubicBezTo>
                  <a:cubicBezTo>
                    <a:pt x="562638" y="1106861"/>
                    <a:pt x="564960" y="1087561"/>
                    <a:pt x="570081" y="1069144"/>
                  </a:cubicBezTo>
                  <a:cubicBezTo>
                    <a:pt x="573416" y="1057155"/>
                    <a:pt x="576137" y="1047828"/>
                    <a:pt x="574007" y="1035238"/>
                  </a:cubicBezTo>
                  <a:cubicBezTo>
                    <a:pt x="567833" y="998752"/>
                    <a:pt x="566381" y="966617"/>
                    <a:pt x="579331" y="931035"/>
                  </a:cubicBezTo>
                  <a:cubicBezTo>
                    <a:pt x="594101" y="890454"/>
                    <a:pt x="620730" y="855324"/>
                    <a:pt x="649021" y="822695"/>
                  </a:cubicBezTo>
                  <a:cubicBezTo>
                    <a:pt x="677312" y="790066"/>
                    <a:pt x="707767" y="759091"/>
                    <a:pt x="732202" y="723483"/>
                  </a:cubicBezTo>
                  <a:cubicBezTo>
                    <a:pt x="765433" y="675056"/>
                    <a:pt x="786206" y="618409"/>
                    <a:pt x="793453" y="560194"/>
                  </a:cubicBezTo>
                  <a:cubicBezTo>
                    <a:pt x="800240" y="505687"/>
                    <a:pt x="799027" y="439555"/>
                    <a:pt x="771174" y="390703"/>
                  </a:cubicBezTo>
                  <a:cubicBezTo>
                    <a:pt x="740441" y="336800"/>
                    <a:pt x="683181" y="301712"/>
                    <a:pt x="623044" y="286423"/>
                  </a:cubicBezTo>
                  <a:cubicBezTo>
                    <a:pt x="509765" y="257624"/>
                    <a:pt x="381880" y="297039"/>
                    <a:pt x="304467" y="384610"/>
                  </a:cubicBezTo>
                  <a:cubicBezTo>
                    <a:pt x="262266" y="432349"/>
                    <a:pt x="236101" y="493308"/>
                    <a:pt x="227927" y="556324"/>
                  </a:cubicBezTo>
                  <a:cubicBezTo>
                    <a:pt x="224515" y="582635"/>
                    <a:pt x="230381" y="604825"/>
                    <a:pt x="231745" y="630645"/>
                  </a:cubicBezTo>
                  <a:cubicBezTo>
                    <a:pt x="233559" y="664984"/>
                    <a:pt x="239730" y="696079"/>
                    <a:pt x="261190" y="724125"/>
                  </a:cubicBezTo>
                  <a:cubicBezTo>
                    <a:pt x="293570" y="766445"/>
                    <a:pt x="348250" y="789464"/>
                    <a:pt x="374183" y="836013"/>
                  </a:cubicBezTo>
                  <a:cubicBezTo>
                    <a:pt x="388749" y="862162"/>
                    <a:pt x="392487" y="893428"/>
                    <a:pt x="388552" y="923100"/>
                  </a:cubicBezTo>
                  <a:cubicBezTo>
                    <a:pt x="384615" y="952772"/>
                    <a:pt x="373413" y="981060"/>
                    <a:pt x="359648" y="1007639"/>
                  </a:cubicBezTo>
                  <a:cubicBezTo>
                    <a:pt x="342673" y="1040415"/>
                    <a:pt x="319615" y="1067973"/>
                    <a:pt x="299614" y="1098671"/>
                  </a:cubicBezTo>
                  <a:cubicBezTo>
                    <a:pt x="287208" y="1117710"/>
                    <a:pt x="279498" y="1139036"/>
                    <a:pt x="267756" y="1158368"/>
                  </a:cubicBezTo>
                  <a:cubicBezTo>
                    <a:pt x="232208" y="1216896"/>
                    <a:pt x="161058" y="1261352"/>
                    <a:pt x="104014" y="1296442"/>
                  </a:cubicBezTo>
                  <a:close/>
                </a:path>
              </a:pathLst>
            </a:custGeom>
            <a:solidFill>
              <a:srgbClr val="242B3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69" name="任意多边形: 形状 51">
              <a:extLst>
                <a:ext uri="{FF2B5EF4-FFF2-40B4-BE49-F238E27FC236}">
                  <a16:creationId xmlns:a16="http://schemas.microsoft.com/office/drawing/2014/main" id="{059DAD4A-449E-863F-01F0-E47F650B6993}"/>
                </a:ext>
              </a:extLst>
            </p:cNvPr>
            <p:cNvSpPr/>
            <p:nvPr/>
          </p:nvSpPr>
          <p:spPr>
            <a:xfrm>
              <a:off x="6564694" y="5193236"/>
              <a:ext cx="485337" cy="718320"/>
            </a:xfrm>
            <a:custGeom>
              <a:avLst/>
              <a:gdLst>
                <a:gd name="connsiteX0" fmla="*/ 125972 w 485337"/>
                <a:gd name="connsiteY0" fmla="*/ 718321 h 718320"/>
                <a:gd name="connsiteX1" fmla="*/ 400594 w 485337"/>
                <a:gd name="connsiteY1" fmla="*/ 408597 h 718320"/>
                <a:gd name="connsiteX2" fmla="*/ 479057 w 485337"/>
                <a:gd name="connsiteY2" fmla="*/ 220698 h 718320"/>
                <a:gd name="connsiteX3" fmla="*/ 447397 w 485337"/>
                <a:gd name="connsiteY3" fmla="*/ 449 h 718320"/>
                <a:gd name="connsiteX4" fmla="*/ 224225 w 485337"/>
                <a:gd name="connsiteY4" fmla="*/ 14227 h 718320"/>
                <a:gd name="connsiteX5" fmla="*/ 122716 w 485337"/>
                <a:gd name="connsiteY5" fmla="*/ 385378 h 718320"/>
                <a:gd name="connsiteX6" fmla="*/ 0 w 485337"/>
                <a:gd name="connsiteY6" fmla="*/ 536780 h 718320"/>
                <a:gd name="connsiteX7" fmla="*/ 125972 w 485337"/>
                <a:gd name="connsiteY7" fmla="*/ 718321 h 71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5337" h="718320">
                  <a:moveTo>
                    <a:pt x="125972" y="718321"/>
                  </a:moveTo>
                  <a:cubicBezTo>
                    <a:pt x="237076" y="632512"/>
                    <a:pt x="324245" y="526401"/>
                    <a:pt x="400594" y="408597"/>
                  </a:cubicBezTo>
                  <a:cubicBezTo>
                    <a:pt x="437143" y="352204"/>
                    <a:pt x="465916" y="286602"/>
                    <a:pt x="479057" y="220698"/>
                  </a:cubicBezTo>
                  <a:cubicBezTo>
                    <a:pt x="492198" y="154794"/>
                    <a:pt x="486121" y="55371"/>
                    <a:pt x="447397" y="449"/>
                  </a:cubicBezTo>
                  <a:cubicBezTo>
                    <a:pt x="371164" y="-3321"/>
                    <a:pt x="300457" y="17997"/>
                    <a:pt x="224225" y="14227"/>
                  </a:cubicBezTo>
                  <a:cubicBezTo>
                    <a:pt x="208303" y="143257"/>
                    <a:pt x="176602" y="267062"/>
                    <a:pt x="122716" y="385378"/>
                  </a:cubicBezTo>
                  <a:cubicBezTo>
                    <a:pt x="95233" y="445718"/>
                    <a:pt x="59479" y="507479"/>
                    <a:pt x="0" y="536780"/>
                  </a:cubicBezTo>
                  <a:cubicBezTo>
                    <a:pt x="33812" y="602769"/>
                    <a:pt x="78383" y="661460"/>
                    <a:pt x="125972" y="718321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70" name="任意多边形: 形状 52">
              <a:extLst>
                <a:ext uri="{FF2B5EF4-FFF2-40B4-BE49-F238E27FC236}">
                  <a16:creationId xmlns:a16="http://schemas.microsoft.com/office/drawing/2014/main" id="{0D304575-D4FA-6F05-444D-A9127E4F1E01}"/>
                </a:ext>
              </a:extLst>
            </p:cNvPr>
            <p:cNvSpPr/>
            <p:nvPr/>
          </p:nvSpPr>
          <p:spPr>
            <a:xfrm>
              <a:off x="6507268" y="4338454"/>
              <a:ext cx="567420" cy="1013838"/>
            </a:xfrm>
            <a:custGeom>
              <a:avLst/>
              <a:gdLst>
                <a:gd name="connsiteX0" fmla="*/ 18415 w 567420"/>
                <a:gd name="connsiteY0" fmla="*/ 0 h 1013838"/>
                <a:gd name="connsiteX1" fmla="*/ 212994 w 567420"/>
                <a:gd name="connsiteY1" fmla="*/ 186915 h 1013838"/>
                <a:gd name="connsiteX2" fmla="*/ 426392 w 567420"/>
                <a:gd name="connsiteY2" fmla="*/ 584758 h 1013838"/>
                <a:gd name="connsiteX3" fmla="*/ 522477 w 567420"/>
                <a:gd name="connsiteY3" fmla="*/ 788911 h 1013838"/>
                <a:gd name="connsiteX4" fmla="*/ 565137 w 567420"/>
                <a:gd name="connsiteY4" fmla="*/ 894404 h 1013838"/>
                <a:gd name="connsiteX5" fmla="*/ 538883 w 567420"/>
                <a:gd name="connsiteY5" fmla="*/ 939321 h 1013838"/>
                <a:gd name="connsiteX6" fmla="*/ 226222 w 567420"/>
                <a:gd name="connsiteY6" fmla="*/ 1013838 h 1013838"/>
                <a:gd name="connsiteX7" fmla="*/ 33844 w 567420"/>
                <a:gd name="connsiteY7" fmla="*/ 619374 h 1013838"/>
                <a:gd name="connsiteX8" fmla="*/ 5412 w 567420"/>
                <a:gd name="connsiteY8" fmla="*/ 174765 h 1013838"/>
                <a:gd name="connsiteX9" fmla="*/ 18415 w 567420"/>
                <a:gd name="connsiteY9" fmla="*/ 0 h 101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420" h="1013838">
                  <a:moveTo>
                    <a:pt x="18415" y="0"/>
                  </a:moveTo>
                  <a:cubicBezTo>
                    <a:pt x="113647" y="19656"/>
                    <a:pt x="165780" y="93177"/>
                    <a:pt x="212994" y="186915"/>
                  </a:cubicBezTo>
                  <a:lnTo>
                    <a:pt x="426392" y="584758"/>
                  </a:lnTo>
                  <a:cubicBezTo>
                    <a:pt x="461968" y="651083"/>
                    <a:pt x="494083" y="719210"/>
                    <a:pt x="522477" y="788911"/>
                  </a:cubicBezTo>
                  <a:cubicBezTo>
                    <a:pt x="536802" y="824078"/>
                    <a:pt x="551472" y="859248"/>
                    <a:pt x="565137" y="894404"/>
                  </a:cubicBezTo>
                  <a:cubicBezTo>
                    <a:pt x="572893" y="914359"/>
                    <a:pt x="560087" y="936372"/>
                    <a:pt x="538883" y="939321"/>
                  </a:cubicBezTo>
                  <a:cubicBezTo>
                    <a:pt x="432664" y="954089"/>
                    <a:pt x="327140" y="978117"/>
                    <a:pt x="226222" y="1013838"/>
                  </a:cubicBezTo>
                  <a:cubicBezTo>
                    <a:pt x="212683" y="867055"/>
                    <a:pt x="143200" y="718215"/>
                    <a:pt x="33844" y="619374"/>
                  </a:cubicBezTo>
                  <a:cubicBezTo>
                    <a:pt x="36945" y="472963"/>
                    <a:pt x="29547" y="319206"/>
                    <a:pt x="5412" y="174765"/>
                  </a:cubicBezTo>
                  <a:cubicBezTo>
                    <a:pt x="-4563" y="115058"/>
                    <a:pt x="-1041" y="57321"/>
                    <a:pt x="18415" y="0"/>
                  </a:cubicBezTo>
                  <a:close/>
                </a:path>
              </a:pathLst>
            </a:custGeom>
            <a:solidFill>
              <a:srgbClr val="3B6D7A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71" name="任意多边形: 形状 53">
              <a:extLst>
                <a:ext uri="{FF2B5EF4-FFF2-40B4-BE49-F238E27FC236}">
                  <a16:creationId xmlns:a16="http://schemas.microsoft.com/office/drawing/2014/main" id="{3551359B-2E8F-E2A2-6630-177077DAC5E7}"/>
                </a:ext>
              </a:extLst>
            </p:cNvPr>
            <p:cNvSpPr/>
            <p:nvPr/>
          </p:nvSpPr>
          <p:spPr>
            <a:xfrm>
              <a:off x="5184280" y="5193236"/>
              <a:ext cx="485337" cy="718320"/>
            </a:xfrm>
            <a:custGeom>
              <a:avLst/>
              <a:gdLst>
                <a:gd name="connsiteX0" fmla="*/ 359366 w 485337"/>
                <a:gd name="connsiteY0" fmla="*/ 718321 h 718320"/>
                <a:gd name="connsiteX1" fmla="*/ 84744 w 485337"/>
                <a:gd name="connsiteY1" fmla="*/ 408597 h 718320"/>
                <a:gd name="connsiteX2" fmla="*/ 6281 w 485337"/>
                <a:gd name="connsiteY2" fmla="*/ 220698 h 718320"/>
                <a:gd name="connsiteX3" fmla="*/ 37941 w 485337"/>
                <a:gd name="connsiteY3" fmla="*/ 449 h 718320"/>
                <a:gd name="connsiteX4" fmla="*/ 261113 w 485337"/>
                <a:gd name="connsiteY4" fmla="*/ 14227 h 718320"/>
                <a:gd name="connsiteX5" fmla="*/ 362622 w 485337"/>
                <a:gd name="connsiteY5" fmla="*/ 385378 h 718320"/>
                <a:gd name="connsiteX6" fmla="*/ 485338 w 485337"/>
                <a:gd name="connsiteY6" fmla="*/ 536780 h 718320"/>
                <a:gd name="connsiteX7" fmla="*/ 359366 w 485337"/>
                <a:gd name="connsiteY7" fmla="*/ 718321 h 71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5337" h="718320">
                  <a:moveTo>
                    <a:pt x="359366" y="718321"/>
                  </a:moveTo>
                  <a:cubicBezTo>
                    <a:pt x="248262" y="632512"/>
                    <a:pt x="161093" y="526401"/>
                    <a:pt x="84744" y="408597"/>
                  </a:cubicBezTo>
                  <a:cubicBezTo>
                    <a:pt x="48197" y="352204"/>
                    <a:pt x="19422" y="286602"/>
                    <a:pt x="6281" y="220698"/>
                  </a:cubicBezTo>
                  <a:cubicBezTo>
                    <a:pt x="-6860" y="154794"/>
                    <a:pt x="-783" y="55371"/>
                    <a:pt x="37941" y="449"/>
                  </a:cubicBezTo>
                  <a:cubicBezTo>
                    <a:pt x="114174" y="-3321"/>
                    <a:pt x="184881" y="17997"/>
                    <a:pt x="261113" y="14227"/>
                  </a:cubicBezTo>
                  <a:cubicBezTo>
                    <a:pt x="277035" y="143257"/>
                    <a:pt x="308736" y="267062"/>
                    <a:pt x="362622" y="385378"/>
                  </a:cubicBezTo>
                  <a:cubicBezTo>
                    <a:pt x="390105" y="445718"/>
                    <a:pt x="425859" y="507479"/>
                    <a:pt x="485338" y="536780"/>
                  </a:cubicBezTo>
                  <a:cubicBezTo>
                    <a:pt x="451526" y="602769"/>
                    <a:pt x="406955" y="661460"/>
                    <a:pt x="359366" y="718321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72" name="任意多边形: 形状 54">
              <a:extLst>
                <a:ext uri="{FF2B5EF4-FFF2-40B4-BE49-F238E27FC236}">
                  <a16:creationId xmlns:a16="http://schemas.microsoft.com/office/drawing/2014/main" id="{D0669949-D179-E459-22F2-41DF3FD7EC9B}"/>
                </a:ext>
              </a:extLst>
            </p:cNvPr>
            <p:cNvSpPr/>
            <p:nvPr/>
          </p:nvSpPr>
          <p:spPr>
            <a:xfrm>
              <a:off x="5159623" y="4338454"/>
              <a:ext cx="567420" cy="1013838"/>
            </a:xfrm>
            <a:custGeom>
              <a:avLst/>
              <a:gdLst>
                <a:gd name="connsiteX0" fmla="*/ 549006 w 567420"/>
                <a:gd name="connsiteY0" fmla="*/ 0 h 1013838"/>
                <a:gd name="connsiteX1" fmla="*/ 354426 w 567420"/>
                <a:gd name="connsiteY1" fmla="*/ 186915 h 1013838"/>
                <a:gd name="connsiteX2" fmla="*/ 141029 w 567420"/>
                <a:gd name="connsiteY2" fmla="*/ 584758 h 1013838"/>
                <a:gd name="connsiteX3" fmla="*/ 44944 w 567420"/>
                <a:gd name="connsiteY3" fmla="*/ 788911 h 1013838"/>
                <a:gd name="connsiteX4" fmla="*/ 2283 w 567420"/>
                <a:gd name="connsiteY4" fmla="*/ 894404 h 1013838"/>
                <a:gd name="connsiteX5" fmla="*/ 28538 w 567420"/>
                <a:gd name="connsiteY5" fmla="*/ 939321 h 1013838"/>
                <a:gd name="connsiteX6" fmla="*/ 341200 w 567420"/>
                <a:gd name="connsiteY6" fmla="*/ 1013838 h 1013838"/>
                <a:gd name="connsiteX7" fmla="*/ 533578 w 567420"/>
                <a:gd name="connsiteY7" fmla="*/ 619374 h 1013838"/>
                <a:gd name="connsiteX8" fmla="*/ 562010 w 567420"/>
                <a:gd name="connsiteY8" fmla="*/ 174765 h 1013838"/>
                <a:gd name="connsiteX9" fmla="*/ 549006 w 567420"/>
                <a:gd name="connsiteY9" fmla="*/ 0 h 101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420" h="1013838">
                  <a:moveTo>
                    <a:pt x="549006" y="0"/>
                  </a:moveTo>
                  <a:cubicBezTo>
                    <a:pt x="453774" y="19656"/>
                    <a:pt x="401641" y="93177"/>
                    <a:pt x="354426" y="186915"/>
                  </a:cubicBezTo>
                  <a:lnTo>
                    <a:pt x="141029" y="584758"/>
                  </a:lnTo>
                  <a:cubicBezTo>
                    <a:pt x="105452" y="651083"/>
                    <a:pt x="73337" y="719210"/>
                    <a:pt x="44944" y="788911"/>
                  </a:cubicBezTo>
                  <a:cubicBezTo>
                    <a:pt x="30619" y="824078"/>
                    <a:pt x="15948" y="859248"/>
                    <a:pt x="2283" y="894404"/>
                  </a:cubicBezTo>
                  <a:cubicBezTo>
                    <a:pt x="-5472" y="914359"/>
                    <a:pt x="7333" y="936372"/>
                    <a:pt x="28538" y="939321"/>
                  </a:cubicBezTo>
                  <a:cubicBezTo>
                    <a:pt x="134756" y="954089"/>
                    <a:pt x="240281" y="978117"/>
                    <a:pt x="341200" y="1013838"/>
                  </a:cubicBezTo>
                  <a:cubicBezTo>
                    <a:pt x="354739" y="867055"/>
                    <a:pt x="424220" y="718215"/>
                    <a:pt x="533578" y="619374"/>
                  </a:cubicBezTo>
                  <a:cubicBezTo>
                    <a:pt x="530477" y="472963"/>
                    <a:pt x="537875" y="319206"/>
                    <a:pt x="562010" y="174765"/>
                  </a:cubicBezTo>
                  <a:cubicBezTo>
                    <a:pt x="571984" y="115058"/>
                    <a:pt x="568462" y="57321"/>
                    <a:pt x="549006" y="0"/>
                  </a:cubicBezTo>
                  <a:close/>
                </a:path>
              </a:pathLst>
            </a:custGeom>
            <a:solidFill>
              <a:srgbClr val="3B6D7A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73" name="任意多边形: 形状 55">
              <a:extLst>
                <a:ext uri="{FF2B5EF4-FFF2-40B4-BE49-F238E27FC236}">
                  <a16:creationId xmlns:a16="http://schemas.microsoft.com/office/drawing/2014/main" id="{62D45C48-EA15-68A3-B6EF-C21ACCEBA5DC}"/>
                </a:ext>
              </a:extLst>
            </p:cNvPr>
            <p:cNvSpPr/>
            <p:nvPr/>
          </p:nvSpPr>
          <p:spPr>
            <a:xfrm>
              <a:off x="5816357" y="4107814"/>
              <a:ext cx="602435" cy="566324"/>
            </a:xfrm>
            <a:custGeom>
              <a:avLst/>
              <a:gdLst>
                <a:gd name="connsiteX0" fmla="*/ 77464 w 602435"/>
                <a:gd name="connsiteY0" fmla="*/ 248844 h 566324"/>
                <a:gd name="connsiteX1" fmla="*/ 165246 w 602435"/>
                <a:gd name="connsiteY1" fmla="*/ 127741 h 566324"/>
                <a:gd name="connsiteX2" fmla="*/ 174286 w 602435"/>
                <a:gd name="connsiteY2" fmla="*/ 6777 h 566324"/>
                <a:gd name="connsiteX3" fmla="*/ 236580 w 602435"/>
                <a:gd name="connsiteY3" fmla="*/ 919 h 566324"/>
                <a:gd name="connsiteX4" fmla="*/ 301154 w 602435"/>
                <a:gd name="connsiteY4" fmla="*/ 6 h 566324"/>
                <a:gd name="connsiteX5" fmla="*/ 301154 w 602435"/>
                <a:gd name="connsiteY5" fmla="*/ 0 h 566324"/>
                <a:gd name="connsiteX6" fmla="*/ 301943 w 602435"/>
                <a:gd name="connsiteY6" fmla="*/ 3 h 566324"/>
                <a:gd name="connsiteX7" fmla="*/ 302734 w 602435"/>
                <a:gd name="connsiteY7" fmla="*/ 0 h 566324"/>
                <a:gd name="connsiteX8" fmla="*/ 302734 w 602435"/>
                <a:gd name="connsiteY8" fmla="*/ 6 h 566324"/>
                <a:gd name="connsiteX9" fmla="*/ 366122 w 602435"/>
                <a:gd name="connsiteY9" fmla="*/ 919 h 566324"/>
                <a:gd name="connsiteX10" fmla="*/ 428346 w 602435"/>
                <a:gd name="connsiteY10" fmla="*/ 6777 h 566324"/>
                <a:gd name="connsiteX11" fmla="*/ 437274 w 602435"/>
                <a:gd name="connsiteY11" fmla="*/ 127741 h 566324"/>
                <a:gd name="connsiteX12" fmla="*/ 525000 w 602435"/>
                <a:gd name="connsiteY12" fmla="*/ 248844 h 566324"/>
                <a:gd name="connsiteX13" fmla="*/ 602435 w 602435"/>
                <a:gd name="connsiteY13" fmla="*/ 306239 h 566324"/>
                <a:gd name="connsiteX14" fmla="*/ 467865 w 602435"/>
                <a:gd name="connsiteY14" fmla="*/ 426979 h 566324"/>
                <a:gd name="connsiteX15" fmla="*/ 301465 w 602435"/>
                <a:gd name="connsiteY15" fmla="*/ 566324 h 566324"/>
                <a:gd name="connsiteX16" fmla="*/ 300943 w 602435"/>
                <a:gd name="connsiteY16" fmla="*/ 566324 h 566324"/>
                <a:gd name="connsiteX17" fmla="*/ 134557 w 602435"/>
                <a:gd name="connsiteY17" fmla="*/ 426979 h 566324"/>
                <a:gd name="connsiteX18" fmla="*/ 0 w 602435"/>
                <a:gd name="connsiteY18" fmla="*/ 306211 h 566324"/>
                <a:gd name="connsiteX19" fmla="*/ 77464 w 602435"/>
                <a:gd name="connsiteY19" fmla="*/ 248844 h 56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02435" h="566324">
                  <a:moveTo>
                    <a:pt x="77464" y="248844"/>
                  </a:moveTo>
                  <a:cubicBezTo>
                    <a:pt x="112843" y="213055"/>
                    <a:pt x="149341" y="175487"/>
                    <a:pt x="165246" y="127741"/>
                  </a:cubicBezTo>
                  <a:cubicBezTo>
                    <a:pt x="178103" y="89146"/>
                    <a:pt x="176266" y="47410"/>
                    <a:pt x="174286" y="6777"/>
                  </a:cubicBezTo>
                  <a:cubicBezTo>
                    <a:pt x="196003" y="5209"/>
                    <a:pt x="214864" y="2488"/>
                    <a:pt x="236580" y="919"/>
                  </a:cubicBezTo>
                  <a:lnTo>
                    <a:pt x="301154" y="6"/>
                  </a:lnTo>
                  <a:lnTo>
                    <a:pt x="301154" y="0"/>
                  </a:lnTo>
                  <a:lnTo>
                    <a:pt x="301943" y="3"/>
                  </a:lnTo>
                  <a:lnTo>
                    <a:pt x="302734" y="0"/>
                  </a:lnTo>
                  <a:lnTo>
                    <a:pt x="302734" y="6"/>
                  </a:lnTo>
                  <a:lnTo>
                    <a:pt x="366122" y="919"/>
                  </a:lnTo>
                  <a:cubicBezTo>
                    <a:pt x="387839" y="2487"/>
                    <a:pt x="406631" y="5208"/>
                    <a:pt x="428346" y="6777"/>
                  </a:cubicBezTo>
                  <a:cubicBezTo>
                    <a:pt x="426366" y="47411"/>
                    <a:pt x="424415" y="89146"/>
                    <a:pt x="437274" y="127741"/>
                  </a:cubicBezTo>
                  <a:cubicBezTo>
                    <a:pt x="453181" y="175487"/>
                    <a:pt x="489621" y="213055"/>
                    <a:pt x="525000" y="248844"/>
                  </a:cubicBezTo>
                  <a:cubicBezTo>
                    <a:pt x="547807" y="271916"/>
                    <a:pt x="571742" y="295732"/>
                    <a:pt x="602435" y="306239"/>
                  </a:cubicBezTo>
                  <a:cubicBezTo>
                    <a:pt x="557809" y="345086"/>
                    <a:pt x="513219" y="388983"/>
                    <a:pt x="467865" y="426979"/>
                  </a:cubicBezTo>
                  <a:cubicBezTo>
                    <a:pt x="412403" y="473445"/>
                    <a:pt x="356927" y="520489"/>
                    <a:pt x="301465" y="566324"/>
                  </a:cubicBezTo>
                  <a:lnTo>
                    <a:pt x="300943" y="566324"/>
                  </a:lnTo>
                  <a:cubicBezTo>
                    <a:pt x="245481" y="520489"/>
                    <a:pt x="190019" y="473445"/>
                    <a:pt x="134557" y="426979"/>
                  </a:cubicBezTo>
                  <a:cubicBezTo>
                    <a:pt x="89203" y="388983"/>
                    <a:pt x="44626" y="345059"/>
                    <a:pt x="0" y="306211"/>
                  </a:cubicBezTo>
                  <a:cubicBezTo>
                    <a:pt x="30695" y="295706"/>
                    <a:pt x="54657" y="271917"/>
                    <a:pt x="77464" y="248844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74" name="任意多边形: 形状 56">
              <a:extLst>
                <a:ext uri="{FF2B5EF4-FFF2-40B4-BE49-F238E27FC236}">
                  <a16:creationId xmlns:a16="http://schemas.microsoft.com/office/drawing/2014/main" id="{232C4C65-9699-B005-E1B8-F116E68AF6D6}"/>
                </a:ext>
              </a:extLst>
            </p:cNvPr>
            <p:cNvSpPr/>
            <p:nvPr/>
          </p:nvSpPr>
          <p:spPr>
            <a:xfrm>
              <a:off x="5988404" y="4141244"/>
              <a:ext cx="259204" cy="116483"/>
            </a:xfrm>
            <a:custGeom>
              <a:avLst/>
              <a:gdLst>
                <a:gd name="connsiteX0" fmla="*/ 0 w 259204"/>
                <a:gd name="connsiteY0" fmla="*/ 74016 h 116483"/>
                <a:gd name="connsiteX1" fmla="*/ 130538 w 259204"/>
                <a:gd name="connsiteY1" fmla="*/ 116483 h 116483"/>
                <a:gd name="connsiteX2" fmla="*/ 259205 w 259204"/>
                <a:gd name="connsiteY2" fmla="*/ 63762 h 116483"/>
                <a:gd name="connsiteX3" fmla="*/ 256341 w 259204"/>
                <a:gd name="connsiteY3" fmla="*/ 0 h 116483"/>
                <a:gd name="connsiteX4" fmla="*/ 130538 w 259204"/>
                <a:gd name="connsiteY4" fmla="*/ 50409 h 116483"/>
                <a:gd name="connsiteX5" fmla="*/ 4983 w 259204"/>
                <a:gd name="connsiteY5" fmla="*/ 11343 h 116483"/>
                <a:gd name="connsiteX6" fmla="*/ 0 w 259204"/>
                <a:gd name="connsiteY6" fmla="*/ 74016 h 116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204" h="116483">
                  <a:moveTo>
                    <a:pt x="0" y="74016"/>
                  </a:moveTo>
                  <a:cubicBezTo>
                    <a:pt x="38557" y="101051"/>
                    <a:pt x="83102" y="116483"/>
                    <a:pt x="130538" y="116483"/>
                  </a:cubicBezTo>
                  <a:cubicBezTo>
                    <a:pt x="174821" y="116483"/>
                    <a:pt x="219036" y="96579"/>
                    <a:pt x="259205" y="63762"/>
                  </a:cubicBezTo>
                  <a:cubicBezTo>
                    <a:pt x="255942" y="42865"/>
                    <a:pt x="255681" y="21405"/>
                    <a:pt x="256341" y="0"/>
                  </a:cubicBezTo>
                  <a:cubicBezTo>
                    <a:pt x="216945" y="31440"/>
                    <a:pt x="173775" y="50409"/>
                    <a:pt x="130538" y="50409"/>
                  </a:cubicBezTo>
                  <a:cubicBezTo>
                    <a:pt x="85126" y="50409"/>
                    <a:pt x="42370" y="36272"/>
                    <a:pt x="4983" y="11343"/>
                  </a:cubicBezTo>
                  <a:cubicBezTo>
                    <a:pt x="5245" y="32485"/>
                    <a:pt x="4253" y="53575"/>
                    <a:pt x="0" y="74016"/>
                  </a:cubicBezTo>
                  <a:close/>
                </a:path>
              </a:pathLst>
            </a:custGeom>
            <a:solidFill>
              <a:srgbClr val="ED975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75" name="任意多边形: 形状 57">
              <a:extLst>
                <a:ext uri="{FF2B5EF4-FFF2-40B4-BE49-F238E27FC236}">
                  <a16:creationId xmlns:a16="http://schemas.microsoft.com/office/drawing/2014/main" id="{CF1EE0CB-A6EE-9032-0A5C-592F7378335C}"/>
                </a:ext>
              </a:extLst>
            </p:cNvPr>
            <p:cNvSpPr/>
            <p:nvPr/>
          </p:nvSpPr>
          <p:spPr>
            <a:xfrm>
              <a:off x="5851658" y="3477812"/>
              <a:ext cx="558880" cy="713845"/>
            </a:xfrm>
            <a:custGeom>
              <a:avLst/>
              <a:gdLst>
                <a:gd name="connsiteX0" fmla="*/ 0 w 558880"/>
                <a:gd name="connsiteY0" fmla="*/ 383490 h 713845"/>
                <a:gd name="connsiteX1" fmla="*/ 265904 w 558880"/>
                <a:gd name="connsiteY1" fmla="*/ 713845 h 713845"/>
                <a:gd name="connsiteX2" fmla="*/ 558880 w 558880"/>
                <a:gd name="connsiteY2" fmla="*/ 312478 h 713845"/>
                <a:gd name="connsiteX3" fmla="*/ 301465 w 558880"/>
                <a:gd name="connsiteY3" fmla="*/ 0 h 713845"/>
                <a:gd name="connsiteX4" fmla="*/ 56439 w 558880"/>
                <a:gd name="connsiteY4" fmla="*/ 123890 h 713845"/>
                <a:gd name="connsiteX5" fmla="*/ 0 w 558880"/>
                <a:gd name="connsiteY5" fmla="*/ 383490 h 7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8880" h="713845">
                  <a:moveTo>
                    <a:pt x="0" y="383490"/>
                  </a:moveTo>
                  <a:cubicBezTo>
                    <a:pt x="0" y="565940"/>
                    <a:pt x="119049" y="713845"/>
                    <a:pt x="265904" y="713845"/>
                  </a:cubicBezTo>
                  <a:cubicBezTo>
                    <a:pt x="412758" y="713845"/>
                    <a:pt x="558880" y="494929"/>
                    <a:pt x="558880" y="312478"/>
                  </a:cubicBezTo>
                  <a:cubicBezTo>
                    <a:pt x="558880" y="130028"/>
                    <a:pt x="448320" y="0"/>
                    <a:pt x="301465" y="0"/>
                  </a:cubicBezTo>
                  <a:cubicBezTo>
                    <a:pt x="221593" y="0"/>
                    <a:pt x="114777" y="40286"/>
                    <a:pt x="56439" y="123890"/>
                  </a:cubicBezTo>
                  <a:cubicBezTo>
                    <a:pt x="7515" y="194003"/>
                    <a:pt x="0" y="300271"/>
                    <a:pt x="0" y="383490"/>
                  </a:cubicBezTo>
                  <a:close/>
                </a:path>
              </a:pathLst>
            </a:custGeom>
            <a:solidFill>
              <a:srgbClr val="FFB27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76" name="任意多边形: 形状 58">
              <a:extLst>
                <a:ext uri="{FF2B5EF4-FFF2-40B4-BE49-F238E27FC236}">
                  <a16:creationId xmlns:a16="http://schemas.microsoft.com/office/drawing/2014/main" id="{487F094E-39CF-7F99-F1B7-F56472415BD3}"/>
                </a:ext>
              </a:extLst>
            </p:cNvPr>
            <p:cNvSpPr/>
            <p:nvPr/>
          </p:nvSpPr>
          <p:spPr>
            <a:xfrm>
              <a:off x="5619972" y="4282073"/>
              <a:ext cx="992470" cy="1315456"/>
            </a:xfrm>
            <a:custGeom>
              <a:avLst/>
              <a:gdLst>
                <a:gd name="connsiteX0" fmla="*/ 587 w 992470"/>
                <a:gd name="connsiteY0" fmla="*/ 414506 h 1315456"/>
                <a:gd name="connsiteX1" fmla="*/ 86760 w 992470"/>
                <a:gd name="connsiteY1" fmla="*/ 56382 h 1315456"/>
                <a:gd name="connsiteX2" fmla="*/ 339501 w 992470"/>
                <a:gd name="connsiteY2" fmla="*/ 0 h 1315456"/>
                <a:gd name="connsiteX3" fmla="*/ 303912 w 992470"/>
                <a:gd name="connsiteY3" fmla="*/ 93396 h 1315456"/>
                <a:gd name="connsiteX4" fmla="*/ 328525 w 992470"/>
                <a:gd name="connsiteY4" fmla="*/ 186568 h 1315456"/>
                <a:gd name="connsiteX5" fmla="*/ 499655 w 992470"/>
                <a:gd name="connsiteY5" fmla="*/ 266929 h 1315456"/>
                <a:gd name="connsiteX6" fmla="*/ 663947 w 992470"/>
                <a:gd name="connsiteY6" fmla="*/ 186568 h 1315456"/>
                <a:gd name="connsiteX7" fmla="*/ 688559 w 992470"/>
                <a:gd name="connsiteY7" fmla="*/ 93396 h 1315456"/>
                <a:gd name="connsiteX8" fmla="*/ 652970 w 992470"/>
                <a:gd name="connsiteY8" fmla="*/ 0 h 1315456"/>
                <a:gd name="connsiteX9" fmla="*/ 905711 w 992470"/>
                <a:gd name="connsiteY9" fmla="*/ 56382 h 1315456"/>
                <a:gd name="connsiteX10" fmla="*/ 991884 w 992470"/>
                <a:gd name="connsiteY10" fmla="*/ 414506 h 1315456"/>
                <a:gd name="connsiteX11" fmla="*/ 951860 w 992470"/>
                <a:gd name="connsiteY11" fmla="*/ 990600 h 1315456"/>
                <a:gd name="connsiteX12" fmla="*/ 941511 w 992470"/>
                <a:gd name="connsiteY12" fmla="*/ 1313358 h 1315456"/>
                <a:gd name="connsiteX13" fmla="*/ 499655 w 992470"/>
                <a:gd name="connsiteY13" fmla="*/ 1315215 h 1315456"/>
                <a:gd name="connsiteX14" fmla="*/ 50960 w 992470"/>
                <a:gd name="connsiteY14" fmla="*/ 1313358 h 1315456"/>
                <a:gd name="connsiteX15" fmla="*/ 40611 w 992470"/>
                <a:gd name="connsiteY15" fmla="*/ 990600 h 1315456"/>
                <a:gd name="connsiteX16" fmla="*/ 587 w 992470"/>
                <a:gd name="connsiteY16" fmla="*/ 414506 h 131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2470" h="1315456">
                  <a:moveTo>
                    <a:pt x="587" y="414506"/>
                  </a:moveTo>
                  <a:cubicBezTo>
                    <a:pt x="4947" y="292114"/>
                    <a:pt x="33568" y="166697"/>
                    <a:pt x="86760" y="56382"/>
                  </a:cubicBezTo>
                  <a:cubicBezTo>
                    <a:pt x="167250" y="24181"/>
                    <a:pt x="252957" y="5061"/>
                    <a:pt x="339501" y="0"/>
                  </a:cubicBezTo>
                  <a:cubicBezTo>
                    <a:pt x="318844" y="25295"/>
                    <a:pt x="305743" y="60789"/>
                    <a:pt x="303912" y="93396"/>
                  </a:cubicBezTo>
                  <a:cubicBezTo>
                    <a:pt x="302081" y="126003"/>
                    <a:pt x="310830" y="159119"/>
                    <a:pt x="328525" y="186568"/>
                  </a:cubicBezTo>
                  <a:cubicBezTo>
                    <a:pt x="361844" y="238253"/>
                    <a:pt x="438316" y="271275"/>
                    <a:pt x="499655" y="266929"/>
                  </a:cubicBezTo>
                  <a:cubicBezTo>
                    <a:pt x="560993" y="271274"/>
                    <a:pt x="630628" y="238251"/>
                    <a:pt x="663947" y="186568"/>
                  </a:cubicBezTo>
                  <a:cubicBezTo>
                    <a:pt x="681642" y="159119"/>
                    <a:pt x="690390" y="126003"/>
                    <a:pt x="688559" y="93396"/>
                  </a:cubicBezTo>
                  <a:cubicBezTo>
                    <a:pt x="686730" y="60791"/>
                    <a:pt x="673626" y="25297"/>
                    <a:pt x="652970" y="0"/>
                  </a:cubicBezTo>
                  <a:cubicBezTo>
                    <a:pt x="739514" y="5061"/>
                    <a:pt x="825221" y="24181"/>
                    <a:pt x="905711" y="56382"/>
                  </a:cubicBezTo>
                  <a:cubicBezTo>
                    <a:pt x="958903" y="166697"/>
                    <a:pt x="987524" y="292115"/>
                    <a:pt x="991884" y="414506"/>
                  </a:cubicBezTo>
                  <a:cubicBezTo>
                    <a:pt x="998746" y="607114"/>
                    <a:pt x="942955" y="798076"/>
                    <a:pt x="951860" y="990600"/>
                  </a:cubicBezTo>
                  <a:cubicBezTo>
                    <a:pt x="956727" y="1095844"/>
                    <a:pt x="945328" y="1208071"/>
                    <a:pt x="941511" y="1313358"/>
                  </a:cubicBezTo>
                  <a:cubicBezTo>
                    <a:pt x="699945" y="1319785"/>
                    <a:pt x="741222" y="1308787"/>
                    <a:pt x="499655" y="1315215"/>
                  </a:cubicBezTo>
                  <a:cubicBezTo>
                    <a:pt x="258089" y="1308787"/>
                    <a:pt x="292527" y="1319785"/>
                    <a:pt x="50960" y="1313358"/>
                  </a:cubicBezTo>
                  <a:cubicBezTo>
                    <a:pt x="47144" y="1208071"/>
                    <a:pt x="35745" y="1095844"/>
                    <a:pt x="40611" y="990600"/>
                  </a:cubicBezTo>
                  <a:cubicBezTo>
                    <a:pt x="49515" y="798076"/>
                    <a:pt x="-6276" y="607113"/>
                    <a:pt x="587" y="414506"/>
                  </a:cubicBezTo>
                  <a:close/>
                </a:path>
              </a:pathLst>
            </a:custGeom>
            <a:solidFill>
              <a:srgbClr val="4F91A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77" name="任意多边形: 形状 59">
              <a:extLst>
                <a:ext uri="{FF2B5EF4-FFF2-40B4-BE49-F238E27FC236}">
                  <a16:creationId xmlns:a16="http://schemas.microsoft.com/office/drawing/2014/main" id="{926D50D3-7362-0963-12AF-BB1147A646C7}"/>
                </a:ext>
              </a:extLst>
            </p:cNvPr>
            <p:cNvSpPr/>
            <p:nvPr/>
          </p:nvSpPr>
          <p:spPr>
            <a:xfrm>
              <a:off x="5772276" y="3382561"/>
              <a:ext cx="734991" cy="678878"/>
            </a:xfrm>
            <a:custGeom>
              <a:avLst/>
              <a:gdLst>
                <a:gd name="connsiteX0" fmla="*/ 2842 w 734991"/>
                <a:gd name="connsiteY0" fmla="*/ 593234 h 678878"/>
                <a:gd name="connsiteX1" fmla="*/ 7284 w 734991"/>
                <a:gd name="connsiteY1" fmla="*/ 508396 h 678878"/>
                <a:gd name="connsiteX2" fmla="*/ 19154 w 734991"/>
                <a:gd name="connsiteY2" fmla="*/ 357957 h 678878"/>
                <a:gd name="connsiteX3" fmla="*/ 62642 w 734991"/>
                <a:gd name="connsiteY3" fmla="*/ 224648 h 678878"/>
                <a:gd name="connsiteX4" fmla="*/ 81491 w 734991"/>
                <a:gd name="connsiteY4" fmla="*/ 184855 h 678878"/>
                <a:gd name="connsiteX5" fmla="*/ 110553 w 734991"/>
                <a:gd name="connsiteY5" fmla="*/ 119289 h 678878"/>
                <a:gd name="connsiteX6" fmla="*/ 129278 w 734991"/>
                <a:gd name="connsiteY6" fmla="*/ 84593 h 678878"/>
                <a:gd name="connsiteX7" fmla="*/ 147750 w 734991"/>
                <a:gd name="connsiteY7" fmla="*/ 58900 h 678878"/>
                <a:gd name="connsiteX8" fmla="*/ 180805 w 734991"/>
                <a:gd name="connsiteY8" fmla="*/ 18089 h 678878"/>
                <a:gd name="connsiteX9" fmla="*/ 351081 w 734991"/>
                <a:gd name="connsiteY9" fmla="*/ 2675 h 678878"/>
                <a:gd name="connsiteX10" fmla="*/ 400885 w 734991"/>
                <a:gd name="connsiteY10" fmla="*/ 9 h 678878"/>
                <a:gd name="connsiteX11" fmla="*/ 446701 w 734991"/>
                <a:gd name="connsiteY11" fmla="*/ 3203 h 678878"/>
                <a:gd name="connsiteX12" fmla="*/ 576760 w 734991"/>
                <a:gd name="connsiteY12" fmla="*/ 37750 h 678878"/>
                <a:gd name="connsiteX13" fmla="*/ 638882 w 734991"/>
                <a:gd name="connsiteY13" fmla="*/ 39748 h 678878"/>
                <a:gd name="connsiteX14" fmla="*/ 660988 w 734991"/>
                <a:gd name="connsiteY14" fmla="*/ 64383 h 678878"/>
                <a:gd name="connsiteX15" fmla="*/ 689496 w 734991"/>
                <a:gd name="connsiteY15" fmla="*/ 118905 h 678878"/>
                <a:gd name="connsiteX16" fmla="*/ 715491 w 734991"/>
                <a:gd name="connsiteY16" fmla="*/ 252235 h 678878"/>
                <a:gd name="connsiteX17" fmla="*/ 721420 w 734991"/>
                <a:gd name="connsiteY17" fmla="*/ 349129 h 678878"/>
                <a:gd name="connsiteX18" fmla="*/ 734992 w 734991"/>
                <a:gd name="connsiteY18" fmla="*/ 417714 h 678878"/>
                <a:gd name="connsiteX19" fmla="*/ 730197 w 734991"/>
                <a:gd name="connsiteY19" fmla="*/ 453992 h 678878"/>
                <a:gd name="connsiteX20" fmla="*/ 636626 w 734991"/>
                <a:gd name="connsiteY20" fmla="*/ 461426 h 678878"/>
                <a:gd name="connsiteX21" fmla="*/ 640856 w 734991"/>
                <a:gd name="connsiteY21" fmla="*/ 432030 h 678878"/>
                <a:gd name="connsiteX22" fmla="*/ 639139 w 734991"/>
                <a:gd name="connsiteY22" fmla="*/ 350561 h 678878"/>
                <a:gd name="connsiteX23" fmla="*/ 637444 w 734991"/>
                <a:gd name="connsiteY23" fmla="*/ 344023 h 678878"/>
                <a:gd name="connsiteX24" fmla="*/ 634547 w 734991"/>
                <a:gd name="connsiteY24" fmla="*/ 313063 h 678878"/>
                <a:gd name="connsiteX25" fmla="*/ 622984 w 734991"/>
                <a:gd name="connsiteY25" fmla="*/ 281885 h 678878"/>
                <a:gd name="connsiteX26" fmla="*/ 614657 w 734991"/>
                <a:gd name="connsiteY26" fmla="*/ 267756 h 678878"/>
                <a:gd name="connsiteX27" fmla="*/ 557825 w 734991"/>
                <a:gd name="connsiteY27" fmla="*/ 189088 h 678878"/>
                <a:gd name="connsiteX28" fmla="*/ 464625 w 734991"/>
                <a:gd name="connsiteY28" fmla="*/ 107177 h 678878"/>
                <a:gd name="connsiteX29" fmla="*/ 374169 w 734991"/>
                <a:gd name="connsiteY29" fmla="*/ 242458 h 678878"/>
                <a:gd name="connsiteX30" fmla="*/ 212359 w 734991"/>
                <a:gd name="connsiteY30" fmla="*/ 299848 h 678878"/>
                <a:gd name="connsiteX31" fmla="*/ 83485 w 734991"/>
                <a:gd name="connsiteY31" fmla="*/ 405749 h 678878"/>
                <a:gd name="connsiteX32" fmla="*/ 80006 w 734991"/>
                <a:gd name="connsiteY32" fmla="*/ 452177 h 678878"/>
                <a:gd name="connsiteX33" fmla="*/ 91012 w 734991"/>
                <a:gd name="connsiteY33" fmla="*/ 575654 h 678878"/>
                <a:gd name="connsiteX34" fmla="*/ 114933 w 734991"/>
                <a:gd name="connsiteY34" fmla="*/ 643871 h 678878"/>
                <a:gd name="connsiteX35" fmla="*/ 6931 w 734991"/>
                <a:gd name="connsiteY35" fmla="*/ 678878 h 678878"/>
                <a:gd name="connsiteX36" fmla="*/ 2947 w 734991"/>
                <a:gd name="connsiteY36" fmla="*/ 669824 h 678878"/>
                <a:gd name="connsiteX37" fmla="*/ 68 w 734991"/>
                <a:gd name="connsiteY37" fmla="*/ 655946 h 678878"/>
                <a:gd name="connsiteX38" fmla="*/ 2842 w 734991"/>
                <a:gd name="connsiteY38" fmla="*/ 593234 h 678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34991" h="678878">
                  <a:moveTo>
                    <a:pt x="2842" y="593234"/>
                  </a:moveTo>
                  <a:cubicBezTo>
                    <a:pt x="4874" y="564987"/>
                    <a:pt x="6051" y="536687"/>
                    <a:pt x="7284" y="508396"/>
                  </a:cubicBezTo>
                  <a:cubicBezTo>
                    <a:pt x="9474" y="458133"/>
                    <a:pt x="11938" y="407775"/>
                    <a:pt x="19154" y="357957"/>
                  </a:cubicBezTo>
                  <a:cubicBezTo>
                    <a:pt x="28490" y="311967"/>
                    <a:pt x="44051" y="267692"/>
                    <a:pt x="62642" y="224648"/>
                  </a:cubicBezTo>
                  <a:cubicBezTo>
                    <a:pt x="68914" y="211378"/>
                    <a:pt x="75392" y="198205"/>
                    <a:pt x="81491" y="184855"/>
                  </a:cubicBezTo>
                  <a:cubicBezTo>
                    <a:pt x="91432" y="163102"/>
                    <a:pt x="100895" y="141156"/>
                    <a:pt x="110553" y="119289"/>
                  </a:cubicBezTo>
                  <a:cubicBezTo>
                    <a:pt x="116175" y="107397"/>
                    <a:pt x="122203" y="95671"/>
                    <a:pt x="129278" y="84593"/>
                  </a:cubicBezTo>
                  <a:cubicBezTo>
                    <a:pt x="134961" y="75694"/>
                    <a:pt x="141241" y="67209"/>
                    <a:pt x="147750" y="58900"/>
                  </a:cubicBezTo>
                  <a:cubicBezTo>
                    <a:pt x="158909" y="45536"/>
                    <a:pt x="170316" y="32104"/>
                    <a:pt x="180805" y="18089"/>
                  </a:cubicBezTo>
                  <a:cubicBezTo>
                    <a:pt x="237724" y="15105"/>
                    <a:pt x="294354" y="8089"/>
                    <a:pt x="351081" y="2675"/>
                  </a:cubicBezTo>
                  <a:cubicBezTo>
                    <a:pt x="367658" y="1290"/>
                    <a:pt x="384289" y="147"/>
                    <a:pt x="400885" y="9"/>
                  </a:cubicBezTo>
                  <a:cubicBezTo>
                    <a:pt x="416224" y="-120"/>
                    <a:pt x="431516" y="1145"/>
                    <a:pt x="446701" y="3203"/>
                  </a:cubicBezTo>
                  <a:cubicBezTo>
                    <a:pt x="490695" y="12086"/>
                    <a:pt x="533564" y="25658"/>
                    <a:pt x="576760" y="37750"/>
                  </a:cubicBezTo>
                  <a:cubicBezTo>
                    <a:pt x="597888" y="43664"/>
                    <a:pt x="618665" y="44077"/>
                    <a:pt x="638882" y="39748"/>
                  </a:cubicBezTo>
                  <a:cubicBezTo>
                    <a:pt x="646599" y="47631"/>
                    <a:pt x="653992" y="55823"/>
                    <a:pt x="660988" y="64383"/>
                  </a:cubicBezTo>
                  <a:cubicBezTo>
                    <a:pt x="671941" y="81774"/>
                    <a:pt x="681405" y="100003"/>
                    <a:pt x="689496" y="118905"/>
                  </a:cubicBezTo>
                  <a:cubicBezTo>
                    <a:pt x="703205" y="162186"/>
                    <a:pt x="710712" y="207092"/>
                    <a:pt x="715491" y="252235"/>
                  </a:cubicBezTo>
                  <a:cubicBezTo>
                    <a:pt x="717941" y="284501"/>
                    <a:pt x="719564" y="316824"/>
                    <a:pt x="721420" y="349129"/>
                  </a:cubicBezTo>
                  <a:cubicBezTo>
                    <a:pt x="720531" y="373214"/>
                    <a:pt x="725064" y="396074"/>
                    <a:pt x="734992" y="417714"/>
                  </a:cubicBezTo>
                  <a:cubicBezTo>
                    <a:pt x="731773" y="429608"/>
                    <a:pt x="729928" y="441663"/>
                    <a:pt x="730197" y="453992"/>
                  </a:cubicBezTo>
                  <a:cubicBezTo>
                    <a:pt x="699262" y="445313"/>
                    <a:pt x="666256" y="449908"/>
                    <a:pt x="636626" y="461426"/>
                  </a:cubicBezTo>
                  <a:cubicBezTo>
                    <a:pt x="638288" y="451530"/>
                    <a:pt x="639583" y="441632"/>
                    <a:pt x="640856" y="432030"/>
                  </a:cubicBezTo>
                  <a:cubicBezTo>
                    <a:pt x="644499" y="404564"/>
                    <a:pt x="641845" y="378129"/>
                    <a:pt x="639139" y="350561"/>
                  </a:cubicBezTo>
                  <a:cubicBezTo>
                    <a:pt x="638630" y="348352"/>
                    <a:pt x="638055" y="346177"/>
                    <a:pt x="637444" y="344023"/>
                  </a:cubicBezTo>
                  <a:cubicBezTo>
                    <a:pt x="637773" y="333755"/>
                    <a:pt x="636815" y="323435"/>
                    <a:pt x="634547" y="313063"/>
                  </a:cubicBezTo>
                  <a:cubicBezTo>
                    <a:pt x="630692" y="302670"/>
                    <a:pt x="626838" y="292278"/>
                    <a:pt x="622984" y="281885"/>
                  </a:cubicBezTo>
                  <a:cubicBezTo>
                    <a:pt x="620607" y="276887"/>
                    <a:pt x="617790" y="272196"/>
                    <a:pt x="614657" y="267756"/>
                  </a:cubicBezTo>
                  <a:cubicBezTo>
                    <a:pt x="601612" y="237902"/>
                    <a:pt x="582004" y="210931"/>
                    <a:pt x="557825" y="189088"/>
                  </a:cubicBezTo>
                  <a:cubicBezTo>
                    <a:pt x="526188" y="160505"/>
                    <a:pt x="478797" y="151371"/>
                    <a:pt x="464625" y="107177"/>
                  </a:cubicBezTo>
                  <a:cubicBezTo>
                    <a:pt x="468277" y="164379"/>
                    <a:pt x="424555" y="215124"/>
                    <a:pt x="374169" y="242458"/>
                  </a:cubicBezTo>
                  <a:cubicBezTo>
                    <a:pt x="323785" y="269785"/>
                    <a:pt x="266206" y="280202"/>
                    <a:pt x="212359" y="299848"/>
                  </a:cubicBezTo>
                  <a:cubicBezTo>
                    <a:pt x="158510" y="319493"/>
                    <a:pt x="92917" y="349202"/>
                    <a:pt x="83485" y="405749"/>
                  </a:cubicBezTo>
                  <a:cubicBezTo>
                    <a:pt x="80891" y="421299"/>
                    <a:pt x="80574" y="436754"/>
                    <a:pt x="80006" y="452177"/>
                  </a:cubicBezTo>
                  <a:cubicBezTo>
                    <a:pt x="78499" y="493143"/>
                    <a:pt x="82389" y="533889"/>
                    <a:pt x="91012" y="575654"/>
                  </a:cubicBezTo>
                  <a:cubicBezTo>
                    <a:pt x="96552" y="602488"/>
                    <a:pt x="114933" y="643871"/>
                    <a:pt x="114933" y="643871"/>
                  </a:cubicBezTo>
                  <a:cubicBezTo>
                    <a:pt x="114933" y="643871"/>
                    <a:pt x="30258" y="652120"/>
                    <a:pt x="6931" y="678878"/>
                  </a:cubicBezTo>
                  <a:cubicBezTo>
                    <a:pt x="5763" y="675824"/>
                    <a:pt x="4451" y="672802"/>
                    <a:pt x="2947" y="669824"/>
                  </a:cubicBezTo>
                  <a:cubicBezTo>
                    <a:pt x="1808" y="665238"/>
                    <a:pt x="862" y="660610"/>
                    <a:pt x="68" y="655946"/>
                  </a:cubicBezTo>
                  <a:cubicBezTo>
                    <a:pt x="-363" y="635024"/>
                    <a:pt x="1341" y="614122"/>
                    <a:pt x="2842" y="593234"/>
                  </a:cubicBezTo>
                  <a:close/>
                </a:path>
              </a:pathLst>
            </a:custGeom>
            <a:solidFill>
              <a:srgbClr val="242B33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78" name="任意多边形: 形状 60">
              <a:extLst>
                <a:ext uri="{FF2B5EF4-FFF2-40B4-BE49-F238E27FC236}">
                  <a16:creationId xmlns:a16="http://schemas.microsoft.com/office/drawing/2014/main" id="{36ED4E6B-6450-B8F5-F6D7-9D506738341A}"/>
                </a:ext>
              </a:extLst>
            </p:cNvPr>
            <p:cNvSpPr/>
            <p:nvPr/>
          </p:nvSpPr>
          <p:spPr>
            <a:xfrm>
              <a:off x="5858822" y="3489734"/>
              <a:ext cx="534083" cy="286244"/>
            </a:xfrm>
            <a:custGeom>
              <a:avLst/>
              <a:gdLst>
                <a:gd name="connsiteX0" fmla="*/ 0 w 534083"/>
                <a:gd name="connsiteY0" fmla="*/ 286245 h 286244"/>
                <a:gd name="connsiteX1" fmla="*/ 101367 w 534083"/>
                <a:gd name="connsiteY1" fmla="*/ 228129 h 286244"/>
                <a:gd name="connsiteX2" fmla="*/ 279063 w 534083"/>
                <a:gd name="connsiteY2" fmla="*/ 197910 h 286244"/>
                <a:gd name="connsiteX3" fmla="*/ 397092 w 534083"/>
                <a:gd name="connsiteY3" fmla="*/ 50464 h 286244"/>
                <a:gd name="connsiteX4" fmla="*/ 505705 w 534083"/>
                <a:gd name="connsiteY4" fmla="*/ 145922 h 286244"/>
                <a:gd name="connsiteX5" fmla="*/ 534083 w 534083"/>
                <a:gd name="connsiteY5" fmla="*/ 175754 h 286244"/>
                <a:gd name="connsiteX6" fmla="*/ 530586 w 534083"/>
                <a:gd name="connsiteY6" fmla="*/ 166458 h 286244"/>
                <a:gd name="connsiteX7" fmla="*/ 529021 w 534083"/>
                <a:gd name="connsiteY7" fmla="*/ 162686 h 286244"/>
                <a:gd name="connsiteX8" fmla="*/ 528217 w 534083"/>
                <a:gd name="connsiteY8" fmla="*/ 160813 h 286244"/>
                <a:gd name="connsiteX9" fmla="*/ 526549 w 534083"/>
                <a:gd name="connsiteY9" fmla="*/ 157084 h 286244"/>
                <a:gd name="connsiteX10" fmla="*/ 525693 w 534083"/>
                <a:gd name="connsiteY10" fmla="*/ 155228 h 286244"/>
                <a:gd name="connsiteX11" fmla="*/ 523016 w 534083"/>
                <a:gd name="connsiteY11" fmla="*/ 149720 h 286244"/>
                <a:gd name="connsiteX12" fmla="*/ 471253 w 534083"/>
                <a:gd name="connsiteY12" fmla="*/ 81698 h 286244"/>
                <a:gd name="connsiteX13" fmla="*/ 413248 w 534083"/>
                <a:gd name="connsiteY13" fmla="*/ 43123 h 286244"/>
                <a:gd name="connsiteX14" fmla="*/ 413240 w 534083"/>
                <a:gd name="connsiteY14" fmla="*/ 43123 h 286244"/>
                <a:gd name="connsiteX15" fmla="*/ 410076 w 534083"/>
                <a:gd name="connsiteY15" fmla="*/ 41089 h 286244"/>
                <a:gd name="connsiteX16" fmla="*/ 410067 w 534083"/>
                <a:gd name="connsiteY16" fmla="*/ 41196 h 286244"/>
                <a:gd name="connsiteX17" fmla="*/ 402481 w 534083"/>
                <a:gd name="connsiteY17" fmla="*/ 35305 h 286244"/>
                <a:gd name="connsiteX18" fmla="*/ 402473 w 534083"/>
                <a:gd name="connsiteY18" fmla="*/ 35332 h 286244"/>
                <a:gd name="connsiteX19" fmla="*/ 398204 w 534083"/>
                <a:gd name="connsiteY19" fmla="*/ 31506 h 286244"/>
                <a:gd name="connsiteX20" fmla="*/ 398196 w 534083"/>
                <a:gd name="connsiteY20" fmla="*/ 31513 h 286244"/>
                <a:gd name="connsiteX21" fmla="*/ 378080 w 534083"/>
                <a:gd name="connsiteY21" fmla="*/ 33 h 286244"/>
                <a:gd name="connsiteX22" fmla="*/ 378072 w 534083"/>
                <a:gd name="connsiteY22" fmla="*/ 0 h 286244"/>
                <a:gd name="connsiteX23" fmla="*/ 333905 w 534083"/>
                <a:gd name="connsiteY23" fmla="*/ 101147 h 286244"/>
                <a:gd name="connsiteX24" fmla="*/ 287616 w 534083"/>
                <a:gd name="connsiteY24" fmla="*/ 135282 h 286244"/>
                <a:gd name="connsiteX25" fmla="*/ 278088 w 534083"/>
                <a:gd name="connsiteY25" fmla="*/ 140105 h 286244"/>
                <a:gd name="connsiteX26" fmla="*/ 273274 w 534083"/>
                <a:gd name="connsiteY26" fmla="*/ 142319 h 286244"/>
                <a:gd name="connsiteX27" fmla="*/ 273264 w 534083"/>
                <a:gd name="connsiteY27" fmla="*/ 142319 h 286244"/>
                <a:gd name="connsiteX28" fmla="*/ 268415 w 534083"/>
                <a:gd name="connsiteY28" fmla="*/ 144000 h 286244"/>
                <a:gd name="connsiteX29" fmla="*/ 268407 w 534083"/>
                <a:gd name="connsiteY29" fmla="*/ 144000 h 286244"/>
                <a:gd name="connsiteX30" fmla="*/ 263523 w 534083"/>
                <a:gd name="connsiteY30" fmla="*/ 147362 h 286244"/>
                <a:gd name="connsiteX31" fmla="*/ 263515 w 534083"/>
                <a:gd name="connsiteY31" fmla="*/ 147362 h 286244"/>
                <a:gd name="connsiteX32" fmla="*/ 258596 w 534083"/>
                <a:gd name="connsiteY32" fmla="*/ 149252 h 286244"/>
                <a:gd name="connsiteX33" fmla="*/ 246151 w 534083"/>
                <a:gd name="connsiteY33" fmla="*/ 154076 h 286244"/>
                <a:gd name="connsiteX34" fmla="*/ 238616 w 534083"/>
                <a:gd name="connsiteY34" fmla="*/ 156796 h 286244"/>
                <a:gd name="connsiteX35" fmla="*/ 125811 w 534083"/>
                <a:gd name="connsiteY35" fmla="*/ 192700 h 286244"/>
                <a:gd name="connsiteX36" fmla="*/ 0 w 534083"/>
                <a:gd name="connsiteY36" fmla="*/ 286245 h 2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34083" h="286244">
                  <a:moveTo>
                    <a:pt x="0" y="286245"/>
                  </a:moveTo>
                  <a:cubicBezTo>
                    <a:pt x="30739" y="253368"/>
                    <a:pt x="52126" y="238393"/>
                    <a:pt x="101367" y="228129"/>
                  </a:cubicBezTo>
                  <a:cubicBezTo>
                    <a:pt x="166761" y="214498"/>
                    <a:pt x="209865" y="226989"/>
                    <a:pt x="279063" y="197910"/>
                  </a:cubicBezTo>
                  <a:cubicBezTo>
                    <a:pt x="340645" y="172030"/>
                    <a:pt x="401352" y="117125"/>
                    <a:pt x="397092" y="50464"/>
                  </a:cubicBezTo>
                  <a:cubicBezTo>
                    <a:pt x="413607" y="101969"/>
                    <a:pt x="468842" y="112610"/>
                    <a:pt x="505705" y="145922"/>
                  </a:cubicBezTo>
                  <a:cubicBezTo>
                    <a:pt x="515892" y="155125"/>
                    <a:pt x="525393" y="165115"/>
                    <a:pt x="534083" y="175754"/>
                  </a:cubicBezTo>
                  <a:cubicBezTo>
                    <a:pt x="532989" y="172632"/>
                    <a:pt x="531817" y="169529"/>
                    <a:pt x="530586" y="166458"/>
                  </a:cubicBezTo>
                  <a:cubicBezTo>
                    <a:pt x="530073" y="165191"/>
                    <a:pt x="529550" y="163934"/>
                    <a:pt x="529021" y="162686"/>
                  </a:cubicBezTo>
                  <a:cubicBezTo>
                    <a:pt x="528756" y="162061"/>
                    <a:pt x="528482" y="161437"/>
                    <a:pt x="528217" y="160813"/>
                  </a:cubicBezTo>
                  <a:cubicBezTo>
                    <a:pt x="527670" y="159564"/>
                    <a:pt x="527114" y="158316"/>
                    <a:pt x="526549" y="157084"/>
                  </a:cubicBezTo>
                  <a:cubicBezTo>
                    <a:pt x="526266" y="156460"/>
                    <a:pt x="525976" y="155844"/>
                    <a:pt x="525693" y="155228"/>
                  </a:cubicBezTo>
                  <a:cubicBezTo>
                    <a:pt x="524821" y="153380"/>
                    <a:pt x="523932" y="151541"/>
                    <a:pt x="523016" y="149720"/>
                  </a:cubicBezTo>
                  <a:cubicBezTo>
                    <a:pt x="510169" y="124181"/>
                    <a:pt x="492465" y="100856"/>
                    <a:pt x="471253" y="81698"/>
                  </a:cubicBezTo>
                  <a:cubicBezTo>
                    <a:pt x="453950" y="66072"/>
                    <a:pt x="431953" y="58254"/>
                    <a:pt x="413248" y="43123"/>
                  </a:cubicBezTo>
                  <a:cubicBezTo>
                    <a:pt x="413240" y="43123"/>
                    <a:pt x="413240" y="43123"/>
                    <a:pt x="413240" y="43123"/>
                  </a:cubicBezTo>
                  <a:cubicBezTo>
                    <a:pt x="412170" y="43123"/>
                    <a:pt x="411118" y="41859"/>
                    <a:pt x="410076" y="41089"/>
                  </a:cubicBezTo>
                  <a:cubicBezTo>
                    <a:pt x="410067" y="41097"/>
                    <a:pt x="410067" y="41204"/>
                    <a:pt x="410067" y="41196"/>
                  </a:cubicBezTo>
                  <a:cubicBezTo>
                    <a:pt x="407450" y="39306"/>
                    <a:pt x="404918" y="37384"/>
                    <a:pt x="402481" y="35305"/>
                  </a:cubicBezTo>
                  <a:cubicBezTo>
                    <a:pt x="402473" y="35313"/>
                    <a:pt x="402473" y="35341"/>
                    <a:pt x="402473" y="35332"/>
                  </a:cubicBezTo>
                  <a:cubicBezTo>
                    <a:pt x="401011" y="34092"/>
                    <a:pt x="399583" y="32832"/>
                    <a:pt x="398204" y="31506"/>
                  </a:cubicBezTo>
                  <a:cubicBezTo>
                    <a:pt x="398196" y="31514"/>
                    <a:pt x="398196" y="31513"/>
                    <a:pt x="398196" y="31513"/>
                  </a:cubicBezTo>
                  <a:cubicBezTo>
                    <a:pt x="389422" y="23155"/>
                    <a:pt x="382288" y="13136"/>
                    <a:pt x="378080" y="33"/>
                  </a:cubicBezTo>
                  <a:cubicBezTo>
                    <a:pt x="378080" y="25"/>
                    <a:pt x="378072" y="10"/>
                    <a:pt x="378072" y="0"/>
                  </a:cubicBezTo>
                  <a:cubicBezTo>
                    <a:pt x="380518" y="38309"/>
                    <a:pt x="361718" y="73718"/>
                    <a:pt x="333905" y="101147"/>
                  </a:cubicBezTo>
                  <a:cubicBezTo>
                    <a:pt x="320177" y="114669"/>
                    <a:pt x="304261" y="126250"/>
                    <a:pt x="287616" y="135282"/>
                  </a:cubicBezTo>
                  <a:cubicBezTo>
                    <a:pt x="284468" y="136993"/>
                    <a:pt x="281288" y="138522"/>
                    <a:pt x="278088" y="140105"/>
                  </a:cubicBezTo>
                  <a:cubicBezTo>
                    <a:pt x="276489" y="140891"/>
                    <a:pt x="274881" y="142319"/>
                    <a:pt x="273274" y="142319"/>
                  </a:cubicBezTo>
                  <a:lnTo>
                    <a:pt x="273264" y="142319"/>
                  </a:lnTo>
                  <a:cubicBezTo>
                    <a:pt x="271656" y="142319"/>
                    <a:pt x="270031" y="144000"/>
                    <a:pt x="268415" y="144000"/>
                  </a:cubicBezTo>
                  <a:cubicBezTo>
                    <a:pt x="268407" y="144000"/>
                    <a:pt x="268407" y="144000"/>
                    <a:pt x="268407" y="144000"/>
                  </a:cubicBezTo>
                  <a:cubicBezTo>
                    <a:pt x="266782" y="144000"/>
                    <a:pt x="265156" y="147362"/>
                    <a:pt x="263523" y="147362"/>
                  </a:cubicBezTo>
                  <a:cubicBezTo>
                    <a:pt x="263515" y="147362"/>
                    <a:pt x="263515" y="147362"/>
                    <a:pt x="263515" y="147362"/>
                  </a:cubicBezTo>
                  <a:cubicBezTo>
                    <a:pt x="261881" y="149044"/>
                    <a:pt x="260239" y="148559"/>
                    <a:pt x="258596" y="149252"/>
                  </a:cubicBezTo>
                  <a:cubicBezTo>
                    <a:pt x="254474" y="150962"/>
                    <a:pt x="250325" y="152493"/>
                    <a:pt x="246151" y="154076"/>
                  </a:cubicBezTo>
                  <a:cubicBezTo>
                    <a:pt x="243646" y="155017"/>
                    <a:pt x="241131" y="155889"/>
                    <a:pt x="238616" y="156796"/>
                  </a:cubicBezTo>
                  <a:cubicBezTo>
                    <a:pt x="201615" y="170070"/>
                    <a:pt x="162838" y="179195"/>
                    <a:pt x="125811" y="192700"/>
                  </a:cubicBezTo>
                  <a:cubicBezTo>
                    <a:pt x="71962" y="212343"/>
                    <a:pt x="18698" y="234533"/>
                    <a:pt x="0" y="286245"/>
                  </a:cubicBezTo>
                  <a:close/>
                </a:path>
              </a:pathLst>
            </a:custGeom>
            <a:solidFill>
              <a:srgbClr val="ED975E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79" name="图形 2">
              <a:extLst>
                <a:ext uri="{FF2B5EF4-FFF2-40B4-BE49-F238E27FC236}">
                  <a16:creationId xmlns:a16="http://schemas.microsoft.com/office/drawing/2014/main" id="{4F182672-49CD-92AD-5905-67DA0ABE5926}"/>
                </a:ext>
              </a:extLst>
            </p:cNvPr>
            <p:cNvGrpSpPr/>
            <p:nvPr/>
          </p:nvGrpSpPr>
          <p:grpSpPr>
            <a:xfrm>
              <a:off x="5342339" y="4801457"/>
              <a:ext cx="1568427" cy="1232194"/>
              <a:chOff x="3369387" y="5074338"/>
              <a:chExt cx="1568427" cy="1232194"/>
            </a:xfrm>
          </p:grpSpPr>
          <p:sp>
            <p:nvSpPr>
              <p:cNvPr id="1883" name="任意多边形: 形状 62">
                <a:extLst>
                  <a:ext uri="{FF2B5EF4-FFF2-40B4-BE49-F238E27FC236}">
                    <a16:creationId xmlns:a16="http://schemas.microsoft.com/office/drawing/2014/main" id="{F3B7D9F1-6554-77CC-485D-3158799119B3}"/>
                  </a:ext>
                </a:extLst>
              </p:cNvPr>
              <p:cNvSpPr/>
              <p:nvPr/>
            </p:nvSpPr>
            <p:spPr>
              <a:xfrm>
                <a:off x="3553859" y="6188376"/>
                <a:ext cx="1200545" cy="118156"/>
              </a:xfrm>
              <a:custGeom>
                <a:avLst/>
                <a:gdLst>
                  <a:gd name="connsiteX0" fmla="*/ 553649 w 1200545"/>
                  <a:gd name="connsiteY0" fmla="*/ 0 h 118156"/>
                  <a:gd name="connsiteX1" fmla="*/ 647703 w 1200545"/>
                  <a:gd name="connsiteY1" fmla="*/ 0 h 118156"/>
                  <a:gd name="connsiteX2" fmla="*/ 1200545 w 1200545"/>
                  <a:gd name="connsiteY2" fmla="*/ 0 h 118156"/>
                  <a:gd name="connsiteX3" fmla="*/ 1200545 w 1200545"/>
                  <a:gd name="connsiteY3" fmla="*/ 56067 h 118156"/>
                  <a:gd name="connsiteX4" fmla="*/ 1140307 w 1200545"/>
                  <a:gd name="connsiteY4" fmla="*/ 118157 h 118156"/>
                  <a:gd name="connsiteX5" fmla="*/ 647703 w 1200545"/>
                  <a:gd name="connsiteY5" fmla="*/ 118157 h 118156"/>
                  <a:gd name="connsiteX6" fmla="*/ 553649 w 1200545"/>
                  <a:gd name="connsiteY6" fmla="*/ 118157 h 118156"/>
                  <a:gd name="connsiteX7" fmla="*/ 61045 w 1200545"/>
                  <a:gd name="connsiteY7" fmla="*/ 118157 h 118156"/>
                  <a:gd name="connsiteX8" fmla="*/ 0 w 1200545"/>
                  <a:gd name="connsiteY8" fmla="*/ 56067 h 118156"/>
                  <a:gd name="connsiteX9" fmla="*/ 0 w 1200545"/>
                  <a:gd name="connsiteY9" fmla="*/ 0 h 118156"/>
                  <a:gd name="connsiteX10" fmla="*/ 553649 w 1200545"/>
                  <a:gd name="connsiteY10" fmla="*/ 0 h 118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00545" h="118156">
                    <a:moveTo>
                      <a:pt x="553649" y="0"/>
                    </a:moveTo>
                    <a:lnTo>
                      <a:pt x="647703" y="0"/>
                    </a:lnTo>
                    <a:lnTo>
                      <a:pt x="1200545" y="0"/>
                    </a:lnTo>
                    <a:lnTo>
                      <a:pt x="1200545" y="56067"/>
                    </a:lnTo>
                    <a:cubicBezTo>
                      <a:pt x="1200545" y="90132"/>
                      <a:pt x="1174372" y="118157"/>
                      <a:pt x="1140307" y="118157"/>
                    </a:cubicBezTo>
                    <a:lnTo>
                      <a:pt x="647703" y="118157"/>
                    </a:lnTo>
                    <a:lnTo>
                      <a:pt x="553649" y="118157"/>
                    </a:lnTo>
                    <a:lnTo>
                      <a:pt x="61045" y="118157"/>
                    </a:lnTo>
                    <a:cubicBezTo>
                      <a:pt x="26979" y="118157"/>
                      <a:pt x="0" y="90132"/>
                      <a:pt x="0" y="56067"/>
                    </a:cubicBezTo>
                    <a:lnTo>
                      <a:pt x="0" y="0"/>
                    </a:lnTo>
                    <a:lnTo>
                      <a:pt x="553649" y="0"/>
                    </a:lnTo>
                    <a:close/>
                  </a:path>
                </a:pathLst>
              </a:custGeom>
              <a:solidFill>
                <a:srgbClr val="AFAFAF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4" name="任意多边形: 形状 63">
                <a:extLst>
                  <a:ext uri="{FF2B5EF4-FFF2-40B4-BE49-F238E27FC236}">
                    <a16:creationId xmlns:a16="http://schemas.microsoft.com/office/drawing/2014/main" id="{341CD123-307A-FC71-5A51-2BC291F0C070}"/>
                  </a:ext>
                </a:extLst>
              </p:cNvPr>
              <p:cNvSpPr/>
              <p:nvPr/>
            </p:nvSpPr>
            <p:spPr>
              <a:xfrm>
                <a:off x="3383864" y="5074338"/>
                <a:ext cx="1539469" cy="1100324"/>
              </a:xfrm>
              <a:custGeom>
                <a:avLst/>
                <a:gdLst>
                  <a:gd name="connsiteX0" fmla="*/ 44850 w 1539469"/>
                  <a:gd name="connsiteY0" fmla="*/ 34588 h 1100324"/>
                  <a:gd name="connsiteX1" fmla="*/ 47675 w 1539469"/>
                  <a:gd name="connsiteY1" fmla="*/ 30085 h 1100324"/>
                  <a:gd name="connsiteX2" fmla="*/ 47696 w 1539469"/>
                  <a:gd name="connsiteY2" fmla="*/ 29057 h 1100324"/>
                  <a:gd name="connsiteX3" fmla="*/ 104483 w 1539469"/>
                  <a:gd name="connsiteY3" fmla="*/ 0 h 1100324"/>
                  <a:gd name="connsiteX4" fmla="*/ 769624 w 1539469"/>
                  <a:gd name="connsiteY4" fmla="*/ 0 h 1100324"/>
                  <a:gd name="connsiteX5" fmla="*/ 1434990 w 1539469"/>
                  <a:gd name="connsiteY5" fmla="*/ 0 h 1100324"/>
                  <a:gd name="connsiteX6" fmla="*/ 1491777 w 1539469"/>
                  <a:gd name="connsiteY6" fmla="*/ 29057 h 1100324"/>
                  <a:gd name="connsiteX7" fmla="*/ 1491798 w 1539469"/>
                  <a:gd name="connsiteY7" fmla="*/ 29743 h 1100324"/>
                  <a:gd name="connsiteX8" fmla="*/ 1494623 w 1539469"/>
                  <a:gd name="connsiteY8" fmla="*/ 34418 h 1100324"/>
                  <a:gd name="connsiteX9" fmla="*/ 1539470 w 1539469"/>
                  <a:gd name="connsiteY9" fmla="*/ 103943 h 1100324"/>
                  <a:gd name="connsiteX10" fmla="*/ 1539389 w 1539469"/>
                  <a:gd name="connsiteY10" fmla="*/ 104006 h 1100324"/>
                  <a:gd name="connsiteX11" fmla="*/ 1502548 w 1539469"/>
                  <a:gd name="connsiteY11" fmla="*/ 112239 h 1100324"/>
                  <a:gd name="connsiteX12" fmla="*/ 1338638 w 1539469"/>
                  <a:gd name="connsiteY12" fmla="*/ 1000892 h 1100324"/>
                  <a:gd name="connsiteX13" fmla="*/ 1232273 w 1539469"/>
                  <a:gd name="connsiteY13" fmla="*/ 1100325 h 1100324"/>
                  <a:gd name="connsiteX14" fmla="*/ 769623 w 1539469"/>
                  <a:gd name="connsiteY14" fmla="*/ 1100325 h 1100324"/>
                  <a:gd name="connsiteX15" fmla="*/ 307197 w 1539469"/>
                  <a:gd name="connsiteY15" fmla="*/ 1100325 h 1100324"/>
                  <a:gd name="connsiteX16" fmla="*/ 200832 w 1539469"/>
                  <a:gd name="connsiteY16" fmla="*/ 1000905 h 1100324"/>
                  <a:gd name="connsiteX17" fmla="*/ 36922 w 1539469"/>
                  <a:gd name="connsiteY17" fmla="*/ 112589 h 1100324"/>
                  <a:gd name="connsiteX18" fmla="*/ 81 w 1539469"/>
                  <a:gd name="connsiteY18" fmla="*/ 104214 h 1100324"/>
                  <a:gd name="connsiteX19" fmla="*/ 0 w 1539469"/>
                  <a:gd name="connsiteY19" fmla="*/ 104113 h 1100324"/>
                  <a:gd name="connsiteX20" fmla="*/ 44850 w 1539469"/>
                  <a:gd name="connsiteY20" fmla="*/ 34588 h 1100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539469" h="1100324">
                    <a:moveTo>
                      <a:pt x="44850" y="34588"/>
                    </a:moveTo>
                    <a:cubicBezTo>
                      <a:pt x="45751" y="33093"/>
                      <a:pt x="46672" y="31498"/>
                      <a:pt x="47675" y="30085"/>
                    </a:cubicBezTo>
                    <a:lnTo>
                      <a:pt x="47696" y="29057"/>
                    </a:lnTo>
                    <a:cubicBezTo>
                      <a:pt x="60311" y="11570"/>
                      <a:pt x="80217" y="0"/>
                      <a:pt x="104483" y="0"/>
                    </a:cubicBezTo>
                    <a:lnTo>
                      <a:pt x="769624" y="0"/>
                    </a:lnTo>
                    <a:lnTo>
                      <a:pt x="1434990" y="0"/>
                    </a:lnTo>
                    <a:cubicBezTo>
                      <a:pt x="1459256" y="0"/>
                      <a:pt x="1479162" y="11570"/>
                      <a:pt x="1491777" y="29057"/>
                    </a:cubicBezTo>
                    <a:lnTo>
                      <a:pt x="1491798" y="29743"/>
                    </a:lnTo>
                    <a:cubicBezTo>
                      <a:pt x="1492801" y="31156"/>
                      <a:pt x="1493722" y="32923"/>
                      <a:pt x="1494623" y="34418"/>
                    </a:cubicBezTo>
                    <a:lnTo>
                      <a:pt x="1539470" y="103943"/>
                    </a:lnTo>
                    <a:lnTo>
                      <a:pt x="1539389" y="104006"/>
                    </a:lnTo>
                    <a:lnTo>
                      <a:pt x="1502548" y="112239"/>
                    </a:lnTo>
                    <a:lnTo>
                      <a:pt x="1338638" y="1000892"/>
                    </a:lnTo>
                    <a:cubicBezTo>
                      <a:pt x="1328522" y="1055817"/>
                      <a:pt x="1280888" y="1100325"/>
                      <a:pt x="1232273" y="1100325"/>
                    </a:cubicBezTo>
                    <a:lnTo>
                      <a:pt x="769623" y="1100325"/>
                    </a:lnTo>
                    <a:lnTo>
                      <a:pt x="307197" y="1100325"/>
                    </a:lnTo>
                    <a:cubicBezTo>
                      <a:pt x="258582" y="1100325"/>
                      <a:pt x="210948" y="1055828"/>
                      <a:pt x="200832" y="1000905"/>
                    </a:cubicBezTo>
                    <a:lnTo>
                      <a:pt x="36922" y="112589"/>
                    </a:lnTo>
                    <a:lnTo>
                      <a:pt x="81" y="104214"/>
                    </a:lnTo>
                    <a:lnTo>
                      <a:pt x="0" y="104113"/>
                    </a:lnTo>
                    <a:lnTo>
                      <a:pt x="44850" y="34588"/>
                    </a:lnTo>
                    <a:close/>
                  </a:path>
                </a:pathLst>
              </a:custGeom>
              <a:solidFill>
                <a:srgbClr val="FCFCFC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5" name="任意多边形: 形状 64">
                <a:extLst>
                  <a:ext uri="{FF2B5EF4-FFF2-40B4-BE49-F238E27FC236}">
                    <a16:creationId xmlns:a16="http://schemas.microsoft.com/office/drawing/2014/main" id="{683E4EAA-F79E-4B3D-DA4A-BC17F19FB040}"/>
                  </a:ext>
                </a:extLst>
              </p:cNvPr>
              <p:cNvSpPr/>
              <p:nvPr/>
            </p:nvSpPr>
            <p:spPr>
              <a:xfrm>
                <a:off x="3369387" y="5150295"/>
                <a:ext cx="1568427" cy="1098213"/>
              </a:xfrm>
              <a:custGeom>
                <a:avLst/>
                <a:gdLst>
                  <a:gd name="connsiteX0" fmla="*/ 14560 w 1568427"/>
                  <a:gd name="connsiteY0" fmla="*/ 28729 h 1098213"/>
                  <a:gd name="connsiteX1" fmla="*/ 71573 w 1568427"/>
                  <a:gd name="connsiteY1" fmla="*/ 0 h 1098213"/>
                  <a:gd name="connsiteX2" fmla="*/ 784102 w 1568427"/>
                  <a:gd name="connsiteY2" fmla="*/ 0 h 1098213"/>
                  <a:gd name="connsiteX3" fmla="*/ 1496855 w 1568427"/>
                  <a:gd name="connsiteY3" fmla="*/ 0 h 1098213"/>
                  <a:gd name="connsiteX4" fmla="*/ 1553867 w 1568427"/>
                  <a:gd name="connsiteY4" fmla="*/ 28729 h 1098213"/>
                  <a:gd name="connsiteX5" fmla="*/ 1566523 w 1568427"/>
                  <a:gd name="connsiteY5" fmla="*/ 98407 h 1098213"/>
                  <a:gd name="connsiteX6" fmla="*/ 1400504 w 1568427"/>
                  <a:gd name="connsiteY6" fmla="*/ 998655 h 1098213"/>
                  <a:gd name="connsiteX7" fmla="*/ 1294139 w 1568427"/>
                  <a:gd name="connsiteY7" fmla="*/ 1098214 h 1098213"/>
                  <a:gd name="connsiteX8" fmla="*/ 784102 w 1568427"/>
                  <a:gd name="connsiteY8" fmla="*/ 1098214 h 1098213"/>
                  <a:gd name="connsiteX9" fmla="*/ 274289 w 1568427"/>
                  <a:gd name="connsiteY9" fmla="*/ 1098214 h 1098213"/>
                  <a:gd name="connsiteX10" fmla="*/ 167924 w 1568427"/>
                  <a:gd name="connsiteY10" fmla="*/ 998546 h 1098213"/>
                  <a:gd name="connsiteX11" fmla="*/ 1906 w 1568427"/>
                  <a:gd name="connsiteY11" fmla="*/ 98252 h 1098213"/>
                  <a:gd name="connsiteX12" fmla="*/ 14560 w 1568427"/>
                  <a:gd name="connsiteY12" fmla="*/ 28729 h 1098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68427" h="1098213">
                    <a:moveTo>
                      <a:pt x="14560" y="28729"/>
                    </a:moveTo>
                    <a:cubicBezTo>
                      <a:pt x="27155" y="10586"/>
                      <a:pt x="47163" y="0"/>
                      <a:pt x="71573" y="0"/>
                    </a:cubicBezTo>
                    <a:lnTo>
                      <a:pt x="784102" y="0"/>
                    </a:lnTo>
                    <a:lnTo>
                      <a:pt x="1496855" y="0"/>
                    </a:lnTo>
                    <a:cubicBezTo>
                      <a:pt x="1521265" y="0"/>
                      <a:pt x="1541273" y="10584"/>
                      <a:pt x="1553867" y="28729"/>
                    </a:cubicBezTo>
                    <a:cubicBezTo>
                      <a:pt x="1566358" y="46708"/>
                      <a:pt x="1571559" y="71047"/>
                      <a:pt x="1566523" y="98407"/>
                    </a:cubicBezTo>
                    <a:lnTo>
                      <a:pt x="1400504" y="998655"/>
                    </a:lnTo>
                    <a:cubicBezTo>
                      <a:pt x="1390367" y="1053598"/>
                      <a:pt x="1342754" y="1098214"/>
                      <a:pt x="1294139" y="1098214"/>
                    </a:cubicBezTo>
                    <a:lnTo>
                      <a:pt x="784102" y="1098214"/>
                    </a:lnTo>
                    <a:lnTo>
                      <a:pt x="274289" y="1098214"/>
                    </a:lnTo>
                    <a:cubicBezTo>
                      <a:pt x="225674" y="1098214"/>
                      <a:pt x="178061" y="1053490"/>
                      <a:pt x="167924" y="998546"/>
                    </a:cubicBezTo>
                    <a:lnTo>
                      <a:pt x="1906" y="98252"/>
                    </a:lnTo>
                    <a:cubicBezTo>
                      <a:pt x="-3132" y="70894"/>
                      <a:pt x="2069" y="46710"/>
                      <a:pt x="14560" y="28729"/>
                    </a:cubicBezTo>
                    <a:close/>
                  </a:path>
                </a:pathLst>
              </a:custGeom>
              <a:solidFill>
                <a:srgbClr val="D8D8D8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6" name="任意多边形: 形状 65">
                <a:extLst>
                  <a:ext uri="{FF2B5EF4-FFF2-40B4-BE49-F238E27FC236}">
                    <a16:creationId xmlns:a16="http://schemas.microsoft.com/office/drawing/2014/main" id="{B1634595-9ED0-1950-9957-0A88EE42A80C}"/>
                  </a:ext>
                </a:extLst>
              </p:cNvPr>
              <p:cNvSpPr/>
              <p:nvPr/>
            </p:nvSpPr>
            <p:spPr>
              <a:xfrm>
                <a:off x="4056413" y="5596492"/>
                <a:ext cx="194369" cy="205572"/>
              </a:xfrm>
              <a:custGeom>
                <a:avLst/>
                <a:gdLst>
                  <a:gd name="connsiteX0" fmla="*/ 194370 w 194369"/>
                  <a:gd name="connsiteY0" fmla="*/ 102786 h 205572"/>
                  <a:gd name="connsiteX1" fmla="*/ 97185 w 194369"/>
                  <a:gd name="connsiteY1" fmla="*/ 205573 h 205572"/>
                  <a:gd name="connsiteX2" fmla="*/ 0 w 194369"/>
                  <a:gd name="connsiteY2" fmla="*/ 102786 h 205572"/>
                  <a:gd name="connsiteX3" fmla="*/ 97185 w 194369"/>
                  <a:gd name="connsiteY3" fmla="*/ 0 h 205572"/>
                  <a:gd name="connsiteX4" fmla="*/ 194370 w 194369"/>
                  <a:gd name="connsiteY4" fmla="*/ 102786 h 20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369" h="205572">
                    <a:moveTo>
                      <a:pt x="194370" y="102786"/>
                    </a:moveTo>
                    <a:cubicBezTo>
                      <a:pt x="194370" y="159554"/>
                      <a:pt x="150858" y="205573"/>
                      <a:pt x="97185" y="205573"/>
                    </a:cubicBezTo>
                    <a:cubicBezTo>
                      <a:pt x="43511" y="205573"/>
                      <a:pt x="0" y="159554"/>
                      <a:pt x="0" y="102786"/>
                    </a:cubicBezTo>
                    <a:cubicBezTo>
                      <a:pt x="0" y="46019"/>
                      <a:pt x="43511" y="0"/>
                      <a:pt x="97185" y="0"/>
                    </a:cubicBezTo>
                    <a:cubicBezTo>
                      <a:pt x="150858" y="0"/>
                      <a:pt x="194370" y="46019"/>
                      <a:pt x="194370" y="1027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3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80" name="任意多边形: 形状 76">
              <a:extLst>
                <a:ext uri="{FF2B5EF4-FFF2-40B4-BE49-F238E27FC236}">
                  <a16:creationId xmlns:a16="http://schemas.microsoft.com/office/drawing/2014/main" id="{6194C638-1BDE-3D26-CBA2-EE23CBDB6E5D}"/>
                </a:ext>
              </a:extLst>
            </p:cNvPr>
            <p:cNvSpPr/>
            <p:nvPr/>
          </p:nvSpPr>
          <p:spPr>
            <a:xfrm>
              <a:off x="8246906" y="3713470"/>
              <a:ext cx="67773" cy="67773"/>
            </a:xfrm>
            <a:custGeom>
              <a:avLst/>
              <a:gdLst>
                <a:gd name="connsiteX0" fmla="*/ 67774 w 67773"/>
                <a:gd name="connsiteY0" fmla="*/ 33887 h 67773"/>
                <a:gd name="connsiteX1" fmla="*/ 33887 w 67773"/>
                <a:gd name="connsiteY1" fmla="*/ 67773 h 67773"/>
                <a:gd name="connsiteX2" fmla="*/ 0 w 67773"/>
                <a:gd name="connsiteY2" fmla="*/ 33887 h 67773"/>
                <a:gd name="connsiteX3" fmla="*/ 33887 w 67773"/>
                <a:gd name="connsiteY3" fmla="*/ 0 h 67773"/>
                <a:gd name="connsiteX4" fmla="*/ 67774 w 67773"/>
                <a:gd name="connsiteY4" fmla="*/ 33887 h 6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773" h="67773">
                  <a:moveTo>
                    <a:pt x="67774" y="33887"/>
                  </a:moveTo>
                  <a:cubicBezTo>
                    <a:pt x="67774" y="52602"/>
                    <a:pt x="52602" y="67773"/>
                    <a:pt x="33887" y="67773"/>
                  </a:cubicBezTo>
                  <a:cubicBezTo>
                    <a:pt x="15172" y="67773"/>
                    <a:pt x="0" y="52602"/>
                    <a:pt x="0" y="33887"/>
                  </a:cubicBezTo>
                  <a:cubicBezTo>
                    <a:pt x="0" y="15171"/>
                    <a:pt x="15171" y="0"/>
                    <a:pt x="33887" y="0"/>
                  </a:cubicBezTo>
                  <a:cubicBezTo>
                    <a:pt x="52602" y="0"/>
                    <a:pt x="67774" y="15171"/>
                    <a:pt x="67774" y="33887"/>
                  </a:cubicBezTo>
                  <a:close/>
                </a:path>
              </a:pathLst>
            </a:custGeom>
            <a:solidFill>
              <a:srgbClr val="FFFFFF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81" name="任意多边形: 形状 77">
              <a:extLst>
                <a:ext uri="{FF2B5EF4-FFF2-40B4-BE49-F238E27FC236}">
                  <a16:creationId xmlns:a16="http://schemas.microsoft.com/office/drawing/2014/main" id="{35A4143F-BE13-D937-D460-B582D05A676A}"/>
                </a:ext>
              </a:extLst>
            </p:cNvPr>
            <p:cNvSpPr/>
            <p:nvPr/>
          </p:nvSpPr>
          <p:spPr>
            <a:xfrm>
              <a:off x="8085989" y="3713470"/>
              <a:ext cx="67773" cy="67773"/>
            </a:xfrm>
            <a:custGeom>
              <a:avLst/>
              <a:gdLst>
                <a:gd name="connsiteX0" fmla="*/ 67773 w 67773"/>
                <a:gd name="connsiteY0" fmla="*/ 33887 h 67773"/>
                <a:gd name="connsiteX1" fmla="*/ 33886 w 67773"/>
                <a:gd name="connsiteY1" fmla="*/ 67773 h 67773"/>
                <a:gd name="connsiteX2" fmla="*/ 0 w 67773"/>
                <a:gd name="connsiteY2" fmla="*/ 33887 h 67773"/>
                <a:gd name="connsiteX3" fmla="*/ 33886 w 67773"/>
                <a:gd name="connsiteY3" fmla="*/ 0 h 67773"/>
                <a:gd name="connsiteX4" fmla="*/ 67773 w 67773"/>
                <a:gd name="connsiteY4" fmla="*/ 33887 h 6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773" h="67773">
                  <a:moveTo>
                    <a:pt x="67773" y="33887"/>
                  </a:moveTo>
                  <a:cubicBezTo>
                    <a:pt x="67773" y="52602"/>
                    <a:pt x="52602" y="67773"/>
                    <a:pt x="33886" y="67773"/>
                  </a:cubicBezTo>
                  <a:cubicBezTo>
                    <a:pt x="15172" y="67773"/>
                    <a:pt x="0" y="52602"/>
                    <a:pt x="0" y="33887"/>
                  </a:cubicBezTo>
                  <a:cubicBezTo>
                    <a:pt x="0" y="15171"/>
                    <a:pt x="15171" y="0"/>
                    <a:pt x="33886" y="0"/>
                  </a:cubicBezTo>
                  <a:cubicBezTo>
                    <a:pt x="52601" y="0"/>
                    <a:pt x="67773" y="15171"/>
                    <a:pt x="67773" y="33887"/>
                  </a:cubicBezTo>
                  <a:close/>
                </a:path>
              </a:pathLst>
            </a:custGeom>
            <a:solidFill>
              <a:srgbClr val="FFFFFF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882" name="任意多边形: 形状 78">
              <a:extLst>
                <a:ext uri="{FF2B5EF4-FFF2-40B4-BE49-F238E27FC236}">
                  <a16:creationId xmlns:a16="http://schemas.microsoft.com/office/drawing/2014/main" id="{CCAD9974-53B0-3B8E-9DDA-525726D128B8}"/>
                </a:ext>
              </a:extLst>
            </p:cNvPr>
            <p:cNvSpPr/>
            <p:nvPr/>
          </p:nvSpPr>
          <p:spPr>
            <a:xfrm>
              <a:off x="8407824" y="3713470"/>
              <a:ext cx="67773" cy="67773"/>
            </a:xfrm>
            <a:custGeom>
              <a:avLst/>
              <a:gdLst>
                <a:gd name="connsiteX0" fmla="*/ 67773 w 67773"/>
                <a:gd name="connsiteY0" fmla="*/ 33887 h 67773"/>
                <a:gd name="connsiteX1" fmla="*/ 33887 w 67773"/>
                <a:gd name="connsiteY1" fmla="*/ 67773 h 67773"/>
                <a:gd name="connsiteX2" fmla="*/ 0 w 67773"/>
                <a:gd name="connsiteY2" fmla="*/ 33887 h 67773"/>
                <a:gd name="connsiteX3" fmla="*/ 33887 w 67773"/>
                <a:gd name="connsiteY3" fmla="*/ 0 h 67773"/>
                <a:gd name="connsiteX4" fmla="*/ 67773 w 67773"/>
                <a:gd name="connsiteY4" fmla="*/ 33887 h 6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773" h="67773">
                  <a:moveTo>
                    <a:pt x="67773" y="33887"/>
                  </a:moveTo>
                  <a:cubicBezTo>
                    <a:pt x="67773" y="52602"/>
                    <a:pt x="52602" y="67773"/>
                    <a:pt x="33887" y="67773"/>
                  </a:cubicBezTo>
                  <a:cubicBezTo>
                    <a:pt x="15172" y="67773"/>
                    <a:pt x="0" y="52602"/>
                    <a:pt x="0" y="33887"/>
                  </a:cubicBezTo>
                  <a:cubicBezTo>
                    <a:pt x="0" y="15171"/>
                    <a:pt x="15171" y="0"/>
                    <a:pt x="33887" y="0"/>
                  </a:cubicBezTo>
                  <a:cubicBezTo>
                    <a:pt x="52601" y="0"/>
                    <a:pt x="67773" y="15171"/>
                    <a:pt x="67773" y="33887"/>
                  </a:cubicBezTo>
                  <a:close/>
                </a:path>
              </a:pathLst>
            </a:custGeom>
            <a:solidFill>
              <a:srgbClr val="FFFFFF"/>
            </a:solidFill>
            <a:ln w="13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  <p:sp>
        <p:nvSpPr>
          <p:cNvPr id="2" name="投影片編號版面配置區 5">
            <a:extLst>
              <a:ext uri="{FF2B5EF4-FFF2-40B4-BE49-F238E27FC236}">
                <a16:creationId xmlns:a16="http://schemas.microsoft.com/office/drawing/2014/main" id="{9723363A-7E4B-E688-8780-3F93DF210ADA}"/>
              </a:ext>
            </a:extLst>
          </p:cNvPr>
          <p:cNvSpPr txBox="1">
            <a:spLocks/>
          </p:cNvSpPr>
          <p:nvPr/>
        </p:nvSpPr>
        <p:spPr>
          <a:xfrm>
            <a:off x="9448799" y="655389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TW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kumimoji="1" sz="1200" kern="1200">
                <a:solidFill>
                  <a:schemeClr val="tx1">
                    <a:tint val="75000"/>
                  </a:schemeClr>
                </a:solidFill>
                <a:latin typeface="Arial" charset="0"/>
                <a:ea typeface="新細明體" charset="-120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charset="0"/>
                <a:ea typeface="新細明體" charset="-120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charset="0"/>
                <a:ea typeface="新細明體" charset="-120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charset="0"/>
                <a:ea typeface="新細明體" charset="-120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Arial" charset="0"/>
                <a:ea typeface="新細明體" charset="-120"/>
                <a:cs typeface="+mn-cs"/>
              </a:defRPr>
            </a:lvl5pPr>
            <a:lvl6pPr marL="22860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charset="0"/>
                <a:ea typeface="新細明體" charset="-120"/>
                <a:cs typeface="+mn-cs"/>
              </a:defRPr>
            </a:lvl6pPr>
            <a:lvl7pPr marL="27432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charset="0"/>
                <a:ea typeface="新細明體" charset="-120"/>
                <a:cs typeface="+mn-cs"/>
              </a:defRPr>
            </a:lvl7pPr>
            <a:lvl8pPr marL="32004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charset="0"/>
                <a:ea typeface="新細明體" charset="-120"/>
                <a:cs typeface="+mn-cs"/>
              </a:defRPr>
            </a:lvl8pPr>
            <a:lvl9pPr marL="3657600" algn="l" defTabSz="914400" rtl="0" eaLnBrk="1" latinLnBrk="0" hangingPunct="1">
              <a:defRPr kumimoji="1" kern="1200">
                <a:solidFill>
                  <a:schemeClr val="tx1"/>
                </a:solidFill>
                <a:latin typeface="Arial" charset="0"/>
                <a:ea typeface="新細明體" charset="-120"/>
                <a:cs typeface="+mn-cs"/>
              </a:defRPr>
            </a:lvl9pPr>
          </a:lstStyle>
          <a:p>
            <a:pPr>
              <a:defRPr/>
            </a:pPr>
            <a:fld id="{D1C3E8E0-0063-4815-84FA-76F540D5A940}" type="slidenum">
              <a:rPr lang="zh-TW" altLang="en-US" smtClean="0">
                <a:solidFill>
                  <a:prstClr val="white"/>
                </a:solidFill>
              </a:rPr>
              <a:pPr>
                <a:defRPr/>
              </a:pPr>
              <a:t>16</a:t>
            </a:fld>
            <a:endParaRPr lang="zh-TW" altLang="en-US" dirty="0">
              <a:solidFill>
                <a:prstClr val="white"/>
              </a:solidFill>
            </a:endParaRPr>
          </a:p>
        </p:txBody>
      </p:sp>
      <p:sp>
        <p:nvSpPr>
          <p:cNvPr id="21" name="文字方塊 20">
            <a:extLst>
              <a:ext uri="{FF2B5EF4-FFF2-40B4-BE49-F238E27FC236}">
                <a16:creationId xmlns:a16="http://schemas.microsoft.com/office/drawing/2014/main" id="{61881782-9299-059F-C2F1-E24D6F5ED2A9}"/>
              </a:ext>
            </a:extLst>
          </p:cNvPr>
          <p:cNvSpPr txBox="1"/>
          <p:nvPr/>
        </p:nvSpPr>
        <p:spPr>
          <a:xfrm>
            <a:off x="2124423" y="5358103"/>
            <a:ext cx="1811337" cy="1079153"/>
          </a:xfrm>
          <a:prstGeom prst="wedgeRoundRectCallout">
            <a:avLst>
              <a:gd name="adj1" fmla="val -68658"/>
              <a:gd name="adj2" fmla="val 16334"/>
              <a:gd name="adj3" fmla="val 16667"/>
            </a:avLst>
          </a:prstGeom>
          <a:solidFill>
            <a:srgbClr val="FFFFCC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brightRoom" dir="t">
              <a:rot lat="0" lon="0" rev="600000"/>
            </a:lightRig>
          </a:scene3d>
          <a:sp3d prstMaterial="metal">
            <a:bevelT w="38100" h="57150" prst="angle"/>
          </a:sp3d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zh-TW" alt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主動出擊</a:t>
            </a:r>
            <a:endParaRPr lang="en-US" altLang="zh-TW" sz="2800" b="1" dirty="0">
              <a:solidFill>
                <a:schemeClr val="tx1">
                  <a:lumMod val="85000"/>
                  <a:lumOff val="15000"/>
                </a:schemeClr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0" indent="0" algn="ctr">
              <a:buNone/>
            </a:pPr>
            <a:r>
              <a:rPr lang="zh-TW" alt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全台關懷</a:t>
            </a:r>
            <a:endParaRPr lang="en-US" altLang="zh-TW" sz="2800" b="1" dirty="0">
              <a:solidFill>
                <a:schemeClr val="tx1">
                  <a:lumMod val="85000"/>
                  <a:lumOff val="15000"/>
                </a:schemeClr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3" name="Text 42">
            <a:extLst>
              <a:ext uri="{FF2B5EF4-FFF2-40B4-BE49-F238E27FC236}">
                <a16:creationId xmlns:a16="http://schemas.microsoft.com/office/drawing/2014/main" id="{D8D79241-95C7-41C7-96EF-596DEBFCEF5E}"/>
              </a:ext>
            </a:extLst>
          </p:cNvPr>
          <p:cNvSpPr txBox="1"/>
          <p:nvPr/>
        </p:nvSpPr>
        <p:spPr>
          <a:xfrm>
            <a:off x="7492864" y="4300857"/>
            <a:ext cx="1394921" cy="424287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altLang="zh-TW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AI</a:t>
            </a:r>
            <a:r>
              <a:rPr lang="zh-TW" altLang="en-US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人才培育</a:t>
            </a:r>
            <a:endParaRPr lang="en-US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6" name="Text 43">
            <a:extLst>
              <a:ext uri="{FF2B5EF4-FFF2-40B4-BE49-F238E27FC236}">
                <a16:creationId xmlns:a16="http://schemas.microsoft.com/office/drawing/2014/main" id="{F35C0BB2-7A15-AB9B-0D56-CA881DB18BAE}"/>
              </a:ext>
            </a:extLst>
          </p:cNvPr>
          <p:cNvSpPr txBox="1"/>
          <p:nvPr/>
        </p:nvSpPr>
        <p:spPr>
          <a:xfrm>
            <a:off x="7519633" y="4653136"/>
            <a:ext cx="1355717" cy="299468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zh-TW" altLang="en-US" sz="13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產發</a:t>
            </a:r>
            <a:r>
              <a:rPr lang="en-US" altLang="zh-TW" sz="13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/</a:t>
            </a:r>
            <a:r>
              <a:rPr lang="zh-TW" altLang="en-US" sz="13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商發</a:t>
            </a:r>
            <a:r>
              <a:rPr lang="en-US" altLang="zh-TW" sz="13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/</a:t>
            </a:r>
            <a:r>
              <a:rPr lang="zh-TW" altLang="en-US" sz="13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中企署</a:t>
            </a:r>
            <a:endParaRPr lang="en-US" altLang="zh-TW" sz="1300" dirty="0">
              <a:solidFill>
                <a:srgbClr val="6B7280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Noto Sans TC" pitchFamily="34" charset="-120"/>
            </a:endParaRPr>
          </a:p>
        </p:txBody>
      </p:sp>
      <p:sp>
        <p:nvSpPr>
          <p:cNvPr id="17" name="矩形: 圓角 16">
            <a:extLst>
              <a:ext uri="{FF2B5EF4-FFF2-40B4-BE49-F238E27FC236}">
                <a16:creationId xmlns:a16="http://schemas.microsoft.com/office/drawing/2014/main" id="{7351E039-03E2-9A78-A221-E8908C818930}"/>
              </a:ext>
            </a:extLst>
          </p:cNvPr>
          <p:cNvSpPr/>
          <p:nvPr/>
        </p:nvSpPr>
        <p:spPr>
          <a:xfrm>
            <a:off x="7680770" y="3276745"/>
            <a:ext cx="976535" cy="1030921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pic>
        <p:nvPicPr>
          <p:cNvPr id="5" name="圖片 4" descr="一張含有 黑色, 黑暗 的圖片&#10;&#10;AI 產生的內容可能不正確。">
            <a:extLst>
              <a:ext uri="{FF2B5EF4-FFF2-40B4-BE49-F238E27FC236}">
                <a16:creationId xmlns:a16="http://schemas.microsoft.com/office/drawing/2014/main" id="{A02FE897-BCD0-7850-7F1E-3ABFF350FCB3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70909" y="3408530"/>
            <a:ext cx="805366" cy="805366"/>
          </a:xfrm>
          <a:prstGeom prst="rect">
            <a:avLst/>
          </a:prstGeom>
        </p:spPr>
      </p:pic>
      <p:sp>
        <p:nvSpPr>
          <p:cNvPr id="19" name="矩形: 圓角 18">
            <a:extLst>
              <a:ext uri="{FF2B5EF4-FFF2-40B4-BE49-F238E27FC236}">
                <a16:creationId xmlns:a16="http://schemas.microsoft.com/office/drawing/2014/main" id="{A3FC876B-9199-680D-C35B-CA11AE5C0BAA}"/>
              </a:ext>
            </a:extLst>
          </p:cNvPr>
          <p:cNvSpPr/>
          <p:nvPr/>
        </p:nvSpPr>
        <p:spPr>
          <a:xfrm>
            <a:off x="8920910" y="3304632"/>
            <a:ext cx="976535" cy="1030921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pic>
        <p:nvPicPr>
          <p:cNvPr id="38" name="Image 9" descr="preencoded.png">
            <a:extLst>
              <a:ext uri="{FF2B5EF4-FFF2-40B4-BE49-F238E27FC236}">
                <a16:creationId xmlns:a16="http://schemas.microsoft.com/office/drawing/2014/main" id="{33AE5C1E-681F-4FF7-95DE-0DBBF4BEE456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duotone>
              <a:prstClr val="black"/>
              <a:schemeClr val="accent6">
                <a:tint val="45000"/>
                <a:satMod val="400000"/>
              </a:schemeClr>
            </a:duotone>
          </a:blip>
          <a:srcRect/>
          <a:stretch/>
        </p:blipFill>
        <p:spPr>
          <a:xfrm>
            <a:off x="9082533" y="3496111"/>
            <a:ext cx="677814" cy="645998"/>
          </a:xfrm>
          <a:prstGeom prst="rect">
            <a:avLst/>
          </a:prstGeom>
        </p:spPr>
      </p:pic>
      <p:sp>
        <p:nvSpPr>
          <p:cNvPr id="27" name="矩形: 圓角 26">
            <a:extLst>
              <a:ext uri="{FF2B5EF4-FFF2-40B4-BE49-F238E27FC236}">
                <a16:creationId xmlns:a16="http://schemas.microsoft.com/office/drawing/2014/main" id="{212284F7-88C9-3929-D22E-5B26817F4809}"/>
              </a:ext>
            </a:extLst>
          </p:cNvPr>
          <p:cNvSpPr/>
          <p:nvPr/>
        </p:nvSpPr>
        <p:spPr>
          <a:xfrm>
            <a:off x="7768359" y="2039524"/>
            <a:ext cx="3333618" cy="107761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74" name="文字方塊 73">
            <a:extLst>
              <a:ext uri="{FF2B5EF4-FFF2-40B4-BE49-F238E27FC236}">
                <a16:creationId xmlns:a16="http://schemas.microsoft.com/office/drawing/2014/main" id="{347093AC-22D1-CE48-C77B-36698A7A575C}"/>
              </a:ext>
            </a:extLst>
          </p:cNvPr>
          <p:cNvSpPr txBox="1"/>
          <p:nvPr/>
        </p:nvSpPr>
        <p:spPr>
          <a:xfrm>
            <a:off x="8584064" y="2160498"/>
            <a:ext cx="241707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</a:pPr>
            <a:r>
              <a:rPr lang="en-US" altLang="zh-TW" sz="2800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AI/</a:t>
            </a:r>
            <a:r>
              <a:rPr lang="zh-TW" altLang="en-US" sz="2800" b="1" dirty="0">
                <a:solidFill>
                  <a:srgbClr val="0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數位轉型</a:t>
            </a:r>
            <a:endParaRPr lang="en-US" altLang="zh-TW" sz="2800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pic>
        <p:nvPicPr>
          <p:cNvPr id="22" name="圖片 21">
            <a:extLst>
              <a:ext uri="{FF2B5EF4-FFF2-40B4-BE49-F238E27FC236}">
                <a16:creationId xmlns:a16="http://schemas.microsoft.com/office/drawing/2014/main" id="{D9B0DE0D-B898-E279-2CF2-1455968ABC50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alphaModFix/>
            <a:grayscl/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rightnessContrast contrast="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793506" y="2174520"/>
            <a:ext cx="982072" cy="87783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</p:pic>
      <p:sp>
        <p:nvSpPr>
          <p:cNvPr id="88" name="Text 43">
            <a:extLst>
              <a:ext uri="{FF2B5EF4-FFF2-40B4-BE49-F238E27FC236}">
                <a16:creationId xmlns:a16="http://schemas.microsoft.com/office/drawing/2014/main" id="{E9BCD9DF-D72F-3F9B-E662-35E6F28CAB3E}"/>
              </a:ext>
            </a:extLst>
          </p:cNvPr>
          <p:cNvSpPr txBox="1"/>
          <p:nvPr/>
        </p:nvSpPr>
        <p:spPr>
          <a:xfrm>
            <a:off x="8845563" y="2525188"/>
            <a:ext cx="1829567" cy="65784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ct val="90000"/>
              </a:lnSpc>
              <a:buNone/>
            </a:pPr>
            <a:r>
              <a:rPr lang="zh-TW" altLang="en-US" sz="14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產發</a:t>
            </a:r>
            <a:r>
              <a:rPr lang="en-US" altLang="zh-TW" sz="14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/</a:t>
            </a:r>
            <a:r>
              <a:rPr lang="zh-TW" altLang="en-US" sz="14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商業</a:t>
            </a:r>
            <a:r>
              <a:rPr lang="en-US" altLang="zh-TW" sz="1400" dirty="0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/</a:t>
            </a:r>
            <a:r>
              <a:rPr lang="en-US" sz="1400" dirty="0" err="1">
                <a:solidFill>
                  <a:srgbClr val="6B728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Noto Sans TC" pitchFamily="34" charset="-120"/>
              </a:rPr>
              <a:t>中企署</a:t>
            </a:r>
            <a:endParaRPr lang="en-US" sz="1400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451" name="投影片編號版面配置區 3"/>
          <p:cNvSpPr>
            <a:spLocks noGrp="1"/>
          </p:cNvSpPr>
          <p:nvPr>
            <p:ph type="sldNum" sz="quarter" idx="4294967295"/>
          </p:nvPr>
        </p:nvSpPr>
        <p:spPr>
          <a:xfrm>
            <a:off x="11277600" y="6353885"/>
            <a:ext cx="556386" cy="215444"/>
          </a:xfrm>
          <a:prstGeom prst="rect">
            <a:avLst/>
          </a:prstGeo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>
                <a:solidFill>
                  <a:srgbClr val="767676"/>
                </a:solidFill>
              </a:rPr>
              <a:pPr marL="118745">
                <a:spcBef>
                  <a:spcPts val="25"/>
                </a:spcBef>
              </a:pPr>
              <a:t>16</a:t>
            </a:fld>
            <a:endParaRPr lang="en-US" altLang="zh-TW" sz="1400" spc="-50" dirty="0">
              <a:solidFill>
                <a:srgbClr val="76767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81168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3C7577-3CDE-5365-6CB3-802D98863E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五邊形 53">
            <a:extLst>
              <a:ext uri="{FF2B5EF4-FFF2-40B4-BE49-F238E27FC236}">
                <a16:creationId xmlns:a16="http://schemas.microsoft.com/office/drawing/2014/main" id="{BEB42F7C-1759-DC6D-FC25-E3E5425105DA}"/>
              </a:ext>
            </a:extLst>
          </p:cNvPr>
          <p:cNvSpPr/>
          <p:nvPr/>
        </p:nvSpPr>
        <p:spPr>
          <a:xfrm>
            <a:off x="4943872" y="5013176"/>
            <a:ext cx="3672408" cy="936000"/>
          </a:xfrm>
          <a:prstGeom prst="homePlate">
            <a:avLst>
              <a:gd name="adj" fmla="val 48634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rIns="360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AI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工具導入補助 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: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 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10 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萬</a:t>
            </a:r>
            <a:endParaRPr kumimoji="0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微軟正黑體" panose="020B0604030504040204" pitchFamily="34" charset="-120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人才培訓補助 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: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 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12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萬</a:t>
            </a:r>
            <a:r>
              <a:rPr kumimoji="0" lang="en-US" altLang="zh-TW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(</a:t>
            </a:r>
            <a:r>
              <a:rPr kumimoji="0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選配</a:t>
            </a:r>
            <a:r>
              <a:rPr kumimoji="0" lang="en-US" altLang="zh-TW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)</a:t>
            </a:r>
            <a:r>
              <a:rPr kumimoji="0" lang="zh-TW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4" name="圓角矩形 19">
            <a:extLst>
              <a:ext uri="{FF2B5EF4-FFF2-40B4-BE49-F238E27FC236}">
                <a16:creationId xmlns:a16="http://schemas.microsoft.com/office/drawing/2014/main" id="{F7D009C8-FD19-115B-19F4-645ECDCAF237}"/>
              </a:ext>
            </a:extLst>
          </p:cNvPr>
          <p:cNvSpPr/>
          <p:nvPr/>
        </p:nvSpPr>
        <p:spPr>
          <a:xfrm>
            <a:off x="273246" y="1677128"/>
            <a:ext cx="854202" cy="4272047"/>
          </a:xfrm>
          <a:prstGeom prst="roundRect">
            <a:avLst/>
          </a:prstGeom>
          <a:solidFill>
            <a:srgbClr val="4F7D8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marL="0" marR="0" lvl="0" indent="0" algn="di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個案輔導</a:t>
            </a:r>
            <a:endParaRPr kumimoji="0" lang="en-US" altLang="zh-TW" sz="4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微軟正黑體" panose="020B0604030504040204" pitchFamily="34" charset="-120"/>
              <a:cs typeface="Arial" panose="020B0604020202020204" pitchFamily="34" charset="0"/>
            </a:endParaRPr>
          </a:p>
        </p:txBody>
      </p:sp>
      <p:sp>
        <p:nvSpPr>
          <p:cNvPr id="5" name="五邊形 42">
            <a:extLst>
              <a:ext uri="{FF2B5EF4-FFF2-40B4-BE49-F238E27FC236}">
                <a16:creationId xmlns:a16="http://schemas.microsoft.com/office/drawing/2014/main" id="{E934C712-144F-88D1-48E9-6CCD805987DE}"/>
              </a:ext>
            </a:extLst>
          </p:cNvPr>
          <p:cNvSpPr/>
          <p:nvPr/>
        </p:nvSpPr>
        <p:spPr>
          <a:xfrm>
            <a:off x="5015880" y="1746098"/>
            <a:ext cx="3600400" cy="936000"/>
          </a:xfrm>
          <a:prstGeom prst="homePlate">
            <a:avLst>
              <a:gd name="adj" fmla="val 48634"/>
            </a:avLst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76000" rIns="360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階段</a:t>
            </a:r>
            <a:r>
              <a:rPr kumimoji="0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2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AI</a:t>
            </a: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應用導入</a:t>
            </a:r>
          </a:p>
        </p:txBody>
      </p:sp>
      <p:sp>
        <p:nvSpPr>
          <p:cNvPr id="7" name="五邊形 52">
            <a:extLst>
              <a:ext uri="{FF2B5EF4-FFF2-40B4-BE49-F238E27FC236}">
                <a16:creationId xmlns:a16="http://schemas.microsoft.com/office/drawing/2014/main" id="{4B0E74C9-BE57-F197-8849-1EF8AD3CA67B}"/>
              </a:ext>
            </a:extLst>
          </p:cNvPr>
          <p:cNvSpPr/>
          <p:nvPr/>
        </p:nvSpPr>
        <p:spPr>
          <a:xfrm>
            <a:off x="1271464" y="1746098"/>
            <a:ext cx="3744416" cy="936000"/>
          </a:xfrm>
          <a:prstGeom prst="homePlate">
            <a:avLst>
              <a:gd name="adj" fmla="val 48634"/>
            </a:avLst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76000" rIns="360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階段</a:t>
            </a:r>
            <a:r>
              <a:rPr kumimoji="0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1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諮詢診斷與輔導</a:t>
            </a:r>
          </a:p>
        </p:txBody>
      </p:sp>
      <p:sp>
        <p:nvSpPr>
          <p:cNvPr id="9" name="文字方塊 8">
            <a:extLst>
              <a:ext uri="{FF2B5EF4-FFF2-40B4-BE49-F238E27FC236}">
                <a16:creationId xmlns:a16="http://schemas.microsoft.com/office/drawing/2014/main" id="{DCE7CF3E-8DD4-92D6-0CB5-67FE59A67D7E}"/>
              </a:ext>
            </a:extLst>
          </p:cNvPr>
          <p:cNvSpPr txBox="1"/>
          <p:nvPr/>
        </p:nvSpPr>
        <p:spPr>
          <a:xfrm>
            <a:off x="1415136" y="3031344"/>
            <a:ext cx="302468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依企業</a:t>
            </a:r>
            <a:r>
              <a:rPr kumimoji="1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AI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成熟度落點，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由法人及公協會合作診斷</a:t>
            </a: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輔導，掌握企業現況與需求，引介適切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政府資源</a:t>
            </a:r>
          </a:p>
        </p:txBody>
      </p:sp>
      <p:sp>
        <p:nvSpPr>
          <p:cNvPr id="11" name="文字方塊 10">
            <a:extLst>
              <a:ext uri="{FF2B5EF4-FFF2-40B4-BE49-F238E27FC236}">
                <a16:creationId xmlns:a16="http://schemas.microsoft.com/office/drawing/2014/main" id="{A85FA9C0-7B71-2BCB-0E53-04E3A822F003}"/>
              </a:ext>
            </a:extLst>
          </p:cNvPr>
          <p:cNvSpPr txBox="1"/>
          <p:nvPr/>
        </p:nvSpPr>
        <p:spPr>
          <a:xfrm>
            <a:off x="5087888" y="3049277"/>
            <a:ext cx="324036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63525" marR="0" lvl="0" indent="-263525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協助企業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建置</a:t>
            </a:r>
            <a:r>
              <a:rPr kumimoji="1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AI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軟硬體工具</a:t>
            </a:r>
            <a:endParaRPr kumimoji="1" lang="en-US" altLang="zh-TW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highlight>
                <a:srgbClr val="FFFF00"/>
              </a:highlight>
              <a:uLnTx/>
              <a:uFillTx/>
              <a:latin typeface="Arial" panose="020B0604020202020204" pitchFamily="34" charset="0"/>
              <a:ea typeface="微軟正黑體" panose="020B0604030504040204" pitchFamily="34" charset="-120"/>
              <a:cs typeface="Arial" panose="020B0604020202020204" pitchFamily="34" charset="0"/>
            </a:endParaRPr>
          </a:p>
          <a:p>
            <a:pPr marL="263525" marR="0" lvl="0" indent="-263525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免費參加產業</a:t>
            </a:r>
            <a:r>
              <a:rPr kumimoji="1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AI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應用人才培訓 </a:t>
            </a:r>
            <a:r>
              <a:rPr kumimoji="1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(optional)</a:t>
            </a:r>
            <a:endParaRPr kumimoji="1" lang="zh-TW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微軟正黑體" panose="020B0604030504040204" pitchFamily="34" charset="-120"/>
              <a:cs typeface="Arial" panose="020B0604020202020204" pitchFamily="34" charset="0"/>
            </a:endParaRPr>
          </a:p>
        </p:txBody>
      </p:sp>
      <p:sp>
        <p:nvSpPr>
          <p:cNvPr id="12" name="五邊形 53">
            <a:extLst>
              <a:ext uri="{FF2B5EF4-FFF2-40B4-BE49-F238E27FC236}">
                <a16:creationId xmlns:a16="http://schemas.microsoft.com/office/drawing/2014/main" id="{6A6745B0-B5C5-D133-A960-FCBED19807E1}"/>
              </a:ext>
            </a:extLst>
          </p:cNvPr>
          <p:cNvSpPr/>
          <p:nvPr/>
        </p:nvSpPr>
        <p:spPr>
          <a:xfrm>
            <a:off x="1271464" y="5013280"/>
            <a:ext cx="3672408" cy="936000"/>
          </a:xfrm>
          <a:prstGeom prst="homePlate">
            <a:avLst>
              <a:gd name="adj" fmla="val 48634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rIns="360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產業輔導</a:t>
            </a:r>
            <a:endParaRPr kumimoji="0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微軟正黑體" panose="020B0604030504040204" pitchFamily="34" charset="-120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(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輔導經費 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: 19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萬 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+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 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1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萬業者自籌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)</a:t>
            </a:r>
            <a:endParaRPr kumimoji="0" lang="zh-TW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微軟正黑體" panose="020B0604030504040204" pitchFamily="34" charset="-120"/>
              <a:cs typeface="Arial" panose="020B0604020202020204" pitchFamily="34" charset="0"/>
            </a:endParaRPr>
          </a:p>
        </p:txBody>
      </p:sp>
      <p:sp>
        <p:nvSpPr>
          <p:cNvPr id="8" name="五邊形 42">
            <a:extLst>
              <a:ext uri="{FF2B5EF4-FFF2-40B4-BE49-F238E27FC236}">
                <a16:creationId xmlns:a16="http://schemas.microsoft.com/office/drawing/2014/main" id="{4C913EC9-BF10-1A46-FE54-FA01B765805C}"/>
              </a:ext>
            </a:extLst>
          </p:cNvPr>
          <p:cNvSpPr/>
          <p:nvPr/>
        </p:nvSpPr>
        <p:spPr>
          <a:xfrm>
            <a:off x="8591599" y="1745845"/>
            <a:ext cx="3327155" cy="936000"/>
          </a:xfrm>
          <a:prstGeom prst="homePlate">
            <a:avLst>
              <a:gd name="adj" fmla="val 48634"/>
            </a:avLst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76000" rIns="360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階段</a:t>
            </a:r>
            <a:r>
              <a:rPr kumimoji="0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3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研發轉型補助</a:t>
            </a:r>
          </a:p>
        </p:txBody>
      </p:sp>
      <p:sp>
        <p:nvSpPr>
          <p:cNvPr id="10" name="文字方塊 9">
            <a:extLst>
              <a:ext uri="{FF2B5EF4-FFF2-40B4-BE49-F238E27FC236}">
                <a16:creationId xmlns:a16="http://schemas.microsoft.com/office/drawing/2014/main" id="{8BFF808B-DEE7-3B17-11EC-9760F5C6F8D3}"/>
              </a:ext>
            </a:extLst>
          </p:cNvPr>
          <p:cNvSpPr txBox="1"/>
          <p:nvPr/>
        </p:nvSpPr>
        <p:spPr>
          <a:xfrm>
            <a:off x="8591599" y="3018235"/>
            <a:ext cx="324036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提供受影響製造業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研發創新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及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設備汰舊換新補助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，企業自籌款</a:t>
            </a:r>
            <a:r>
              <a:rPr kumimoji="1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50%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，且全新設備購置費不得超過全案總經費</a:t>
            </a:r>
            <a:r>
              <a:rPr kumimoji="1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40%</a:t>
            </a:r>
          </a:p>
        </p:txBody>
      </p:sp>
      <p:sp>
        <p:nvSpPr>
          <p:cNvPr id="13" name="五邊形 53">
            <a:extLst>
              <a:ext uri="{FF2B5EF4-FFF2-40B4-BE49-F238E27FC236}">
                <a16:creationId xmlns:a16="http://schemas.microsoft.com/office/drawing/2014/main" id="{D7DAD06E-2092-D5F0-0047-EDA21CC57B82}"/>
              </a:ext>
            </a:extLst>
          </p:cNvPr>
          <p:cNvSpPr/>
          <p:nvPr/>
        </p:nvSpPr>
        <p:spPr>
          <a:xfrm>
            <a:off x="8616279" y="5013280"/>
            <a:ext cx="3456385" cy="936000"/>
          </a:xfrm>
          <a:prstGeom prst="homePlate">
            <a:avLst>
              <a:gd name="adj" fmla="val 48634"/>
            </a:avLst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rIns="360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個案補助 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: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 </a:t>
            </a:r>
            <a:r>
              <a:rPr kumimoji="0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500 </a:t>
            </a:r>
            <a:r>
              <a:rPr kumimoji="0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萬</a:t>
            </a:r>
            <a:endParaRPr kumimoji="0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微軟正黑體" panose="020B0604030504040204" pitchFamily="34" charset="-120"/>
              <a:cs typeface="Arial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1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產業聯盟補助 </a:t>
            </a:r>
            <a:r>
              <a:rPr kumimoji="0" lang="en-US" altLang="zh-TW" sz="1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:</a:t>
            </a:r>
            <a:r>
              <a:rPr kumimoji="0" lang="zh-TW" altLang="en-US" sz="1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 </a:t>
            </a:r>
            <a:r>
              <a:rPr kumimoji="0" lang="en-US" altLang="zh-TW" sz="1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4000</a:t>
            </a:r>
            <a:r>
              <a:rPr kumimoji="0" lang="zh-TW" altLang="en-US" sz="1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萬 </a:t>
            </a: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64673162-F203-EDBF-2ECB-B6C90BC72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763" y="121541"/>
            <a:ext cx="935859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4000" b="1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AI</a:t>
            </a:r>
            <a:r>
              <a:rPr kumimoji="0" lang="zh-TW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轉型輔導</a:t>
            </a:r>
            <a:r>
              <a:rPr kumimoji="0" lang="en-US" altLang="zh-TW" sz="3200" b="1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(</a:t>
            </a: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產發署</a:t>
            </a:r>
            <a:r>
              <a:rPr kumimoji="0" lang="en-US" altLang="zh-TW" sz="3200" b="1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)</a:t>
            </a:r>
            <a:endParaRPr kumimoji="0" lang="en-US" altLang="zh-TW" sz="32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Arial" panose="020B0604020202020204" pitchFamily="34" charset="0"/>
              <a:ea typeface="微軟正黑體" panose="020B0604030504040204" pitchFamily="34" charset="-120"/>
              <a:cs typeface="Arial" panose="020B0604020202020204" pitchFamily="34" charset="0"/>
            </a:endParaRPr>
          </a:p>
        </p:txBody>
      </p:sp>
      <p:pic>
        <p:nvPicPr>
          <p:cNvPr id="15" name="圖片 14">
            <a:extLst>
              <a:ext uri="{FF2B5EF4-FFF2-40B4-BE49-F238E27FC236}">
                <a16:creationId xmlns:a16="http://schemas.microsoft.com/office/drawing/2014/main" id="{164944EC-EF31-85DA-2D52-B8A66A3AD61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/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146808" y="165906"/>
            <a:ext cx="590055" cy="527424"/>
          </a:xfrm>
          <a:prstGeom prst="rect">
            <a:avLst/>
          </a:prstGeom>
        </p:spPr>
      </p:pic>
      <p:sp>
        <p:nvSpPr>
          <p:cNvPr id="16" name="文字方塊 15">
            <a:extLst>
              <a:ext uri="{FF2B5EF4-FFF2-40B4-BE49-F238E27FC236}">
                <a16:creationId xmlns:a16="http://schemas.microsoft.com/office/drawing/2014/main" id="{4D1004EC-DC38-0F1C-8787-0BAB8C240023}"/>
              </a:ext>
            </a:extLst>
          </p:cNvPr>
          <p:cNvSpPr txBox="1"/>
          <p:nvPr/>
        </p:nvSpPr>
        <p:spPr>
          <a:xfrm>
            <a:off x="407368" y="848906"/>
            <a:ext cx="1143512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每家企業最高可獲得 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42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萬元的輔導轉型支持：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政府輔導</a:t>
            </a:r>
            <a:r>
              <a:rPr kumimoji="1" lang="zh-TW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經費 </a:t>
            </a:r>
            <a:r>
              <a:rPr kumimoji="1" lang="en-US" altLang="zh-TW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19</a:t>
            </a:r>
            <a:r>
              <a:rPr kumimoji="1" lang="zh-TW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萬 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+ 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業者自</a:t>
            </a:r>
            <a:r>
              <a:rPr kumimoji="1" lang="zh-TW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籌 </a:t>
            </a:r>
            <a:r>
              <a:rPr kumimoji="1" lang="en-US" altLang="zh-TW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1</a:t>
            </a:r>
            <a:r>
              <a:rPr kumimoji="1" lang="zh-TW" altLang="en-US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萬</a:t>
            </a:r>
            <a:r>
              <a:rPr kumimoji="1" lang="en-US" altLang="zh-TW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 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+ AI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應用導入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 10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萬 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+ AI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人才培訓補助 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12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萬</a:t>
            </a:r>
            <a:r>
              <a:rPr kumimoji="1" lang="en-US" altLang="zh-TW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(</a:t>
            </a:r>
            <a:r>
              <a:rPr kumimoji="1" lang="zh-TW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選配</a:t>
            </a:r>
            <a:r>
              <a:rPr kumimoji="1" lang="en-US" altLang="zh-TW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)</a:t>
            </a:r>
            <a:r>
              <a:rPr kumimoji="1" lang="zh-TW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 </a:t>
            </a:r>
          </a:p>
        </p:txBody>
      </p:sp>
      <p:sp>
        <p:nvSpPr>
          <p:cNvPr id="17" name="投影片編號版面配置區 3"/>
          <p:cNvSpPr>
            <a:spLocks noGrp="1"/>
          </p:cNvSpPr>
          <p:nvPr>
            <p:ph type="sldNum" sz="quarter" idx="4294967295"/>
          </p:nvPr>
        </p:nvSpPr>
        <p:spPr>
          <a:xfrm>
            <a:off x="11277600" y="6353885"/>
            <a:ext cx="556386" cy="215444"/>
          </a:xfrm>
          <a:prstGeom prst="rect">
            <a:avLst/>
          </a:prstGeo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>
                <a:solidFill>
                  <a:srgbClr val="767676"/>
                </a:solidFill>
              </a:rPr>
              <a:pPr marL="118745">
                <a:spcBef>
                  <a:spcPts val="25"/>
                </a:spcBef>
              </a:pPr>
              <a:t>17</a:t>
            </a:fld>
            <a:endParaRPr lang="en-US" altLang="zh-TW" sz="1400" spc="-50" dirty="0">
              <a:solidFill>
                <a:srgbClr val="76767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655431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投影片編號版面配置區 5">
            <a:extLst>
              <a:ext uri="{FF2B5EF4-FFF2-40B4-BE49-F238E27FC236}">
                <a16:creationId xmlns:a16="http://schemas.microsoft.com/office/drawing/2014/main" id="{FAE19BB9-7420-93E2-B19F-A068AC27AD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48799" y="6553896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1C3E8E0-0063-4815-84FA-76F540D5A940}" type="slidenum">
              <a:rPr kumimoji="1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新細明體" charset="-120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1" lang="zh-TW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charset="0"/>
              <a:ea typeface="新細明體" charset="-120"/>
              <a:cs typeface="+mn-cs"/>
            </a:endParaRPr>
          </a:p>
        </p:txBody>
      </p:sp>
      <p:sp>
        <p:nvSpPr>
          <p:cNvPr id="2" name="矩形 13">
            <a:extLst>
              <a:ext uri="{FF2B5EF4-FFF2-40B4-BE49-F238E27FC236}">
                <a16:creationId xmlns:a16="http://schemas.microsoft.com/office/drawing/2014/main" id="{204F3A71-25B1-7BCA-B704-A21260D58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763" y="121541"/>
            <a:ext cx="935859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9pPr>
          </a:lstStyle>
          <a:p>
            <a:pPr lvl="0" fontAlgn="auto">
              <a:spcAft>
                <a:spcPts val="0"/>
              </a:spcAft>
              <a:defRPr/>
            </a:pPr>
            <a:r>
              <a:rPr kumimoji="0" lang="en-US" altLang="zh-TW" sz="40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AI</a:t>
            </a:r>
            <a:r>
              <a:rPr kumimoji="0" lang="zh-TW" altLang="en-US" sz="40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人才培訓</a:t>
            </a:r>
            <a:r>
              <a:rPr kumimoji="0" lang="en-US" altLang="zh-TW" sz="32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(</a:t>
            </a:r>
            <a:r>
              <a:rPr kumimoji="0" lang="zh-TW" altLang="en-US" sz="32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產發署</a:t>
            </a:r>
            <a:r>
              <a:rPr kumimoji="0" lang="en-US" altLang="zh-TW" sz="32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)</a:t>
            </a:r>
          </a:p>
        </p:txBody>
      </p:sp>
      <p:pic>
        <p:nvPicPr>
          <p:cNvPr id="3" name="圖片 2">
            <a:extLst>
              <a:ext uri="{FF2B5EF4-FFF2-40B4-BE49-F238E27FC236}">
                <a16:creationId xmlns:a16="http://schemas.microsoft.com/office/drawing/2014/main" id="{11891B6A-BDF5-B0FA-C69A-091B7769B9F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/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146808" y="165906"/>
            <a:ext cx="590055" cy="527424"/>
          </a:xfrm>
          <a:prstGeom prst="rect">
            <a:avLst/>
          </a:prstGeom>
        </p:spPr>
      </p:pic>
      <p:sp>
        <p:nvSpPr>
          <p:cNvPr id="4" name="矩形: 圓角 3">
            <a:extLst>
              <a:ext uri="{FF2B5EF4-FFF2-40B4-BE49-F238E27FC236}">
                <a16:creationId xmlns:a16="http://schemas.microsoft.com/office/drawing/2014/main" id="{A2CADD44-DDB7-5613-E333-AABE9BA5F290}"/>
              </a:ext>
            </a:extLst>
          </p:cNvPr>
          <p:cNvSpPr/>
          <p:nvPr/>
        </p:nvSpPr>
        <p:spPr>
          <a:xfrm>
            <a:off x="7139723" y="1370662"/>
            <a:ext cx="1914042" cy="5154681"/>
          </a:xfrm>
          <a:prstGeom prst="roundRect">
            <a:avLst>
              <a:gd name="adj" fmla="val 508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  <p:sp>
        <p:nvSpPr>
          <p:cNvPr id="9" name="矩形: 圓角 8">
            <a:extLst>
              <a:ext uri="{FF2B5EF4-FFF2-40B4-BE49-F238E27FC236}">
                <a16:creationId xmlns:a16="http://schemas.microsoft.com/office/drawing/2014/main" id="{7DB5758D-BF3E-C669-07DC-31108B2339A8}"/>
              </a:ext>
            </a:extLst>
          </p:cNvPr>
          <p:cNvSpPr/>
          <p:nvPr/>
        </p:nvSpPr>
        <p:spPr>
          <a:xfrm>
            <a:off x="1957117" y="2945664"/>
            <a:ext cx="2242698" cy="2789926"/>
          </a:xfrm>
          <a:prstGeom prst="roundRect">
            <a:avLst>
              <a:gd name="adj" fmla="val 9608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0" name="矩形: 圓角 9">
            <a:extLst>
              <a:ext uri="{FF2B5EF4-FFF2-40B4-BE49-F238E27FC236}">
                <a16:creationId xmlns:a16="http://schemas.microsoft.com/office/drawing/2014/main" id="{D037C4B7-D3D4-38D6-9C99-2702325194C3}"/>
              </a:ext>
            </a:extLst>
          </p:cNvPr>
          <p:cNvSpPr/>
          <p:nvPr/>
        </p:nvSpPr>
        <p:spPr>
          <a:xfrm>
            <a:off x="9241420" y="1370662"/>
            <a:ext cx="2764408" cy="5154681"/>
          </a:xfrm>
          <a:prstGeom prst="roundRect">
            <a:avLst>
              <a:gd name="adj" fmla="val 5080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新細明體" panose="02020500000000000000" pitchFamily="18" charset="-120"/>
              <a:cs typeface="+mn-cs"/>
            </a:endParaRPr>
          </a:p>
        </p:txBody>
      </p:sp>
      <p:sp>
        <p:nvSpPr>
          <p:cNvPr id="11" name="矩形: 圓角 10">
            <a:extLst>
              <a:ext uri="{FF2B5EF4-FFF2-40B4-BE49-F238E27FC236}">
                <a16:creationId xmlns:a16="http://schemas.microsoft.com/office/drawing/2014/main" id="{5401682E-EA92-9071-B6F5-EBAEBD00046F}"/>
              </a:ext>
            </a:extLst>
          </p:cNvPr>
          <p:cNvSpPr/>
          <p:nvPr/>
        </p:nvSpPr>
        <p:spPr>
          <a:xfrm>
            <a:off x="9426394" y="4177945"/>
            <a:ext cx="2520000" cy="83742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t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新型專班</a:t>
            </a:r>
            <a:endParaRPr kumimoji="0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(</a:t>
            </a:r>
            <a:r>
              <a:rPr kumimoji="0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教育部</a:t>
            </a:r>
            <a:r>
              <a:rPr kumimoji="0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)</a:t>
            </a:r>
            <a:endParaRPr kumimoji="0" lang="zh-TW" alt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12" name="矩形: 圓角 11">
            <a:extLst>
              <a:ext uri="{FF2B5EF4-FFF2-40B4-BE49-F238E27FC236}">
                <a16:creationId xmlns:a16="http://schemas.microsoft.com/office/drawing/2014/main" id="{677C410B-0789-8A3D-CA3A-5DFA032A3467}"/>
              </a:ext>
            </a:extLst>
          </p:cNvPr>
          <p:cNvSpPr/>
          <p:nvPr/>
        </p:nvSpPr>
        <p:spPr>
          <a:xfrm>
            <a:off x="9435539" y="2991947"/>
            <a:ext cx="2503515" cy="72826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t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在職菁英</a:t>
            </a:r>
          </a:p>
        </p:txBody>
      </p:sp>
      <p:sp>
        <p:nvSpPr>
          <p:cNvPr id="17" name="矩形: 圓角 16">
            <a:extLst>
              <a:ext uri="{FF2B5EF4-FFF2-40B4-BE49-F238E27FC236}">
                <a16:creationId xmlns:a16="http://schemas.microsoft.com/office/drawing/2014/main" id="{C4A363AB-A95F-252E-C80C-4B7AB30DB507}"/>
              </a:ext>
            </a:extLst>
          </p:cNvPr>
          <p:cNvSpPr/>
          <p:nvPr/>
        </p:nvSpPr>
        <p:spPr>
          <a:xfrm>
            <a:off x="9427641" y="1833440"/>
            <a:ext cx="2503515" cy="72826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t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AI</a:t>
            </a:r>
            <a:r>
              <a:rPr kumimoji="0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新秀</a:t>
            </a:r>
          </a:p>
        </p:txBody>
      </p:sp>
      <p:grpSp>
        <p:nvGrpSpPr>
          <p:cNvPr id="19" name="群組 18">
            <a:extLst>
              <a:ext uri="{FF2B5EF4-FFF2-40B4-BE49-F238E27FC236}">
                <a16:creationId xmlns:a16="http://schemas.microsoft.com/office/drawing/2014/main" id="{32633EF8-E5B1-DBB8-138F-F9D3B4FF43D1}"/>
              </a:ext>
            </a:extLst>
          </p:cNvPr>
          <p:cNvGrpSpPr/>
          <p:nvPr/>
        </p:nvGrpSpPr>
        <p:grpSpPr>
          <a:xfrm>
            <a:off x="6884027" y="1650679"/>
            <a:ext cx="2551513" cy="993494"/>
            <a:chOff x="7274804" y="1592756"/>
            <a:chExt cx="2551513" cy="993494"/>
          </a:xfrm>
        </p:grpSpPr>
        <p:sp>
          <p:nvSpPr>
            <p:cNvPr id="23" name="矩形 22">
              <a:extLst>
                <a:ext uri="{FF2B5EF4-FFF2-40B4-BE49-F238E27FC236}">
                  <a16:creationId xmlns:a16="http://schemas.microsoft.com/office/drawing/2014/main" id="{EECC3B63-0E46-55B9-C417-3BC4C1BFAA50}"/>
                </a:ext>
              </a:extLst>
            </p:cNvPr>
            <p:cNvSpPr/>
            <p:nvPr/>
          </p:nvSpPr>
          <p:spPr>
            <a:xfrm>
              <a:off x="7274804" y="1592756"/>
              <a:ext cx="2551513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TW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軟正黑體" panose="020B0604030504040204" pitchFamily="34" charset="-120"/>
                  <a:ea typeface="微軟正黑體" panose="020B0604030504040204" pitchFamily="34" charset="-120"/>
                  <a:cs typeface="+mn-cs"/>
                </a:rPr>
                <a:t>國內畢業生</a:t>
              </a:r>
            </a:p>
          </p:txBody>
        </p:sp>
        <p:pic>
          <p:nvPicPr>
            <p:cNvPr id="24" name="圖片 23">
              <a:extLst>
                <a:ext uri="{FF2B5EF4-FFF2-40B4-BE49-F238E27FC236}">
                  <a16:creationId xmlns:a16="http://schemas.microsoft.com/office/drawing/2014/main" id="{CC44634A-45FC-79D4-5B27-29FFE1743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242628" y="2016405"/>
              <a:ext cx="569845" cy="569845"/>
            </a:xfrm>
            <a:prstGeom prst="rect">
              <a:avLst/>
            </a:prstGeom>
          </p:spPr>
        </p:pic>
      </p:grpSp>
      <p:grpSp>
        <p:nvGrpSpPr>
          <p:cNvPr id="25" name="群組 24">
            <a:extLst>
              <a:ext uri="{FF2B5EF4-FFF2-40B4-BE49-F238E27FC236}">
                <a16:creationId xmlns:a16="http://schemas.microsoft.com/office/drawing/2014/main" id="{16966312-549D-FECA-832E-5A806B3D9CDE}"/>
              </a:ext>
            </a:extLst>
          </p:cNvPr>
          <p:cNvGrpSpPr/>
          <p:nvPr/>
        </p:nvGrpSpPr>
        <p:grpSpPr>
          <a:xfrm>
            <a:off x="6897287" y="2800592"/>
            <a:ext cx="2551513" cy="1066934"/>
            <a:chOff x="7274804" y="3245500"/>
            <a:chExt cx="2551513" cy="1066934"/>
          </a:xfrm>
        </p:grpSpPr>
        <p:sp>
          <p:nvSpPr>
            <p:cNvPr id="32" name="矩形 31">
              <a:extLst>
                <a:ext uri="{FF2B5EF4-FFF2-40B4-BE49-F238E27FC236}">
                  <a16:creationId xmlns:a16="http://schemas.microsoft.com/office/drawing/2014/main" id="{867BC09B-2F8C-BB43-5A5F-9EC7799DEA7B}"/>
                </a:ext>
              </a:extLst>
            </p:cNvPr>
            <p:cNvSpPr/>
            <p:nvPr/>
          </p:nvSpPr>
          <p:spPr>
            <a:xfrm>
              <a:off x="7274804" y="3245500"/>
              <a:ext cx="2551513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TW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軟正黑體" panose="020B0604030504040204" pitchFamily="34" charset="-120"/>
                  <a:ea typeface="微軟正黑體" panose="020B0604030504040204" pitchFamily="34" charset="-120"/>
                  <a:cs typeface="+mn-cs"/>
                </a:rPr>
                <a:t>在職員工</a:t>
              </a:r>
            </a:p>
          </p:txBody>
        </p:sp>
        <p:pic>
          <p:nvPicPr>
            <p:cNvPr id="40" name="圖片 39">
              <a:extLst>
                <a:ext uri="{FF2B5EF4-FFF2-40B4-BE49-F238E27FC236}">
                  <a16:creationId xmlns:a16="http://schemas.microsoft.com/office/drawing/2014/main" id="{7D1D650F-50F0-D99E-523E-402B7EC47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07256" y="3661725"/>
              <a:ext cx="650709" cy="650709"/>
            </a:xfrm>
            <a:prstGeom prst="rect">
              <a:avLst/>
            </a:prstGeom>
          </p:spPr>
        </p:pic>
      </p:grpSp>
      <p:grpSp>
        <p:nvGrpSpPr>
          <p:cNvPr id="41" name="群組 40">
            <a:extLst>
              <a:ext uri="{FF2B5EF4-FFF2-40B4-BE49-F238E27FC236}">
                <a16:creationId xmlns:a16="http://schemas.microsoft.com/office/drawing/2014/main" id="{AE822CCD-C85F-563D-1F16-94E2011AB37F}"/>
              </a:ext>
            </a:extLst>
          </p:cNvPr>
          <p:cNvGrpSpPr/>
          <p:nvPr/>
        </p:nvGrpSpPr>
        <p:grpSpPr>
          <a:xfrm>
            <a:off x="6874881" y="4065607"/>
            <a:ext cx="2551513" cy="1081753"/>
            <a:chOff x="7295499" y="4998655"/>
            <a:chExt cx="2551513" cy="1081753"/>
          </a:xfrm>
        </p:grpSpPr>
        <p:sp>
          <p:nvSpPr>
            <p:cNvPr id="42" name="矩形 41">
              <a:extLst>
                <a:ext uri="{FF2B5EF4-FFF2-40B4-BE49-F238E27FC236}">
                  <a16:creationId xmlns:a16="http://schemas.microsoft.com/office/drawing/2014/main" id="{FAFA646F-23E5-6BF0-9B5B-A55526D4BE57}"/>
                </a:ext>
              </a:extLst>
            </p:cNvPr>
            <p:cNvSpPr/>
            <p:nvPr/>
          </p:nvSpPr>
          <p:spPr>
            <a:xfrm>
              <a:off x="7295499" y="4998655"/>
              <a:ext cx="2551513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TW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軟正黑體" panose="020B0604030504040204" pitchFamily="34" charset="-120"/>
                  <a:ea typeface="微軟正黑體" panose="020B0604030504040204" pitchFamily="34" charset="-120"/>
                  <a:cs typeface="+mn-cs"/>
                </a:rPr>
                <a:t>外國人才</a:t>
              </a:r>
            </a:p>
          </p:txBody>
        </p:sp>
        <p:pic>
          <p:nvPicPr>
            <p:cNvPr id="43" name="圖片 42">
              <a:extLst>
                <a:ext uri="{FF2B5EF4-FFF2-40B4-BE49-F238E27FC236}">
                  <a16:creationId xmlns:a16="http://schemas.microsoft.com/office/drawing/2014/main" id="{DDB8B54E-CF02-CF72-092B-E23B591C56C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178536" y="5384199"/>
              <a:ext cx="696209" cy="696209"/>
            </a:xfrm>
            <a:prstGeom prst="rect">
              <a:avLst/>
            </a:prstGeom>
          </p:spPr>
        </p:pic>
      </p:grpSp>
      <p:sp>
        <p:nvSpPr>
          <p:cNvPr id="44" name="矩形: 圓角 43">
            <a:extLst>
              <a:ext uri="{FF2B5EF4-FFF2-40B4-BE49-F238E27FC236}">
                <a16:creationId xmlns:a16="http://schemas.microsoft.com/office/drawing/2014/main" id="{38B47070-9E7E-05E1-53D6-9D3D7853C054}"/>
              </a:ext>
            </a:extLst>
          </p:cNvPr>
          <p:cNvSpPr/>
          <p:nvPr/>
        </p:nvSpPr>
        <p:spPr>
          <a:xfrm>
            <a:off x="323667" y="1717891"/>
            <a:ext cx="3446510" cy="791125"/>
          </a:xfrm>
          <a:prstGeom prst="round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產業競爭力</a:t>
            </a: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輔導團</a:t>
            </a:r>
          </a:p>
        </p:txBody>
      </p:sp>
      <p:pic>
        <p:nvPicPr>
          <p:cNvPr id="45" name="圖片 44">
            <a:extLst>
              <a:ext uri="{FF2B5EF4-FFF2-40B4-BE49-F238E27FC236}">
                <a16:creationId xmlns:a16="http://schemas.microsoft.com/office/drawing/2014/main" id="{23BA62DA-F883-22BB-D94A-9B2FF6E0CC22}"/>
              </a:ext>
            </a:extLst>
          </p:cNvPr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390269" y="4564731"/>
            <a:ext cx="1190530" cy="1196281"/>
          </a:xfrm>
          <a:prstGeom prst="rect">
            <a:avLst/>
          </a:prstGeom>
        </p:spPr>
      </p:pic>
      <p:sp>
        <p:nvSpPr>
          <p:cNvPr id="46" name="矩形: 圓角 45">
            <a:extLst>
              <a:ext uri="{FF2B5EF4-FFF2-40B4-BE49-F238E27FC236}">
                <a16:creationId xmlns:a16="http://schemas.microsoft.com/office/drawing/2014/main" id="{9ECC0310-7EFE-2C65-D96C-FA4F23E7376E}"/>
              </a:ext>
            </a:extLst>
          </p:cNvPr>
          <p:cNvSpPr/>
          <p:nvPr/>
        </p:nvSpPr>
        <p:spPr>
          <a:xfrm>
            <a:off x="2127963" y="3089066"/>
            <a:ext cx="1929547" cy="68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TW" altLang="en-US" sz="2600" b="1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受衝擊產業</a:t>
            </a:r>
          </a:p>
        </p:txBody>
      </p:sp>
      <p:sp>
        <p:nvSpPr>
          <p:cNvPr id="47" name="矩形: 圓角 46">
            <a:extLst>
              <a:ext uri="{FF2B5EF4-FFF2-40B4-BE49-F238E27FC236}">
                <a16:creationId xmlns:a16="http://schemas.microsoft.com/office/drawing/2014/main" id="{682AB5AF-BD78-0E4A-1FFD-695AB8AE7260}"/>
              </a:ext>
            </a:extLst>
          </p:cNvPr>
          <p:cNvSpPr/>
          <p:nvPr/>
        </p:nvSpPr>
        <p:spPr>
          <a:xfrm>
            <a:off x="2148223" y="4889266"/>
            <a:ext cx="1929547" cy="68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TW" altLang="en-US" sz="2600" b="1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中小微產業</a:t>
            </a:r>
          </a:p>
        </p:txBody>
      </p:sp>
      <p:sp>
        <p:nvSpPr>
          <p:cNvPr id="48" name="矩形: 圓角 47">
            <a:extLst>
              <a:ext uri="{FF2B5EF4-FFF2-40B4-BE49-F238E27FC236}">
                <a16:creationId xmlns:a16="http://schemas.microsoft.com/office/drawing/2014/main" id="{DD99F37D-CFD0-009E-4D13-2D817A8A8995}"/>
              </a:ext>
            </a:extLst>
          </p:cNvPr>
          <p:cNvSpPr/>
          <p:nvPr/>
        </p:nvSpPr>
        <p:spPr>
          <a:xfrm flipH="1">
            <a:off x="5218008" y="4184848"/>
            <a:ext cx="1216934" cy="1404356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vert="horz" rtlCol="0" anchor="ctr"/>
          <a:lstStyle/>
          <a:p>
            <a:pPr algn="ctr"/>
            <a:r>
              <a:rPr lang="zh-TW" altLang="en-US" sz="2800" b="1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提出人培需求</a:t>
            </a:r>
          </a:p>
        </p:txBody>
      </p:sp>
      <p:cxnSp>
        <p:nvCxnSpPr>
          <p:cNvPr id="50" name="接點: 肘形 49">
            <a:extLst>
              <a:ext uri="{FF2B5EF4-FFF2-40B4-BE49-F238E27FC236}">
                <a16:creationId xmlns:a16="http://schemas.microsoft.com/office/drawing/2014/main" id="{37C82A80-FBC8-2B77-847B-34F21198EA0E}"/>
              </a:ext>
            </a:extLst>
          </p:cNvPr>
          <p:cNvCxnSpPr>
            <a:cxnSpLocks/>
          </p:cNvCxnSpPr>
          <p:nvPr/>
        </p:nvCxnSpPr>
        <p:spPr>
          <a:xfrm rot="16200000" flipH="1">
            <a:off x="703688" y="3335724"/>
            <a:ext cx="2059774" cy="501327"/>
          </a:xfrm>
          <a:prstGeom prst="bentConnector3">
            <a:avLst>
              <a:gd name="adj1" fmla="val 98709"/>
            </a:avLst>
          </a:prstGeom>
          <a:ln w="1111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矩形 50">
            <a:extLst>
              <a:ext uri="{FF2B5EF4-FFF2-40B4-BE49-F238E27FC236}">
                <a16:creationId xmlns:a16="http://schemas.microsoft.com/office/drawing/2014/main" id="{774468FD-703A-028E-61F2-8744F7D0C6CA}"/>
              </a:ext>
            </a:extLst>
          </p:cNvPr>
          <p:cNvSpPr/>
          <p:nvPr/>
        </p:nvSpPr>
        <p:spPr>
          <a:xfrm>
            <a:off x="349653" y="3451925"/>
            <a:ext cx="100540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2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輔導</a:t>
            </a:r>
            <a:endParaRPr lang="zh-TW" altLang="en-US" sz="3200" dirty="0"/>
          </a:p>
        </p:txBody>
      </p:sp>
      <p:sp>
        <p:nvSpPr>
          <p:cNvPr id="52" name="矩形: 圓角 51">
            <a:extLst>
              <a:ext uri="{FF2B5EF4-FFF2-40B4-BE49-F238E27FC236}">
                <a16:creationId xmlns:a16="http://schemas.microsoft.com/office/drawing/2014/main" id="{BC36F8DE-BB0A-A608-6DD1-32FB44C4A2AD}"/>
              </a:ext>
            </a:extLst>
          </p:cNvPr>
          <p:cNvSpPr/>
          <p:nvPr/>
        </p:nvSpPr>
        <p:spPr>
          <a:xfrm>
            <a:off x="2121332" y="3989090"/>
            <a:ext cx="1929547" cy="68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TW" altLang="en-US" sz="2600" b="1" dirty="0">
                <a:solidFill>
                  <a:schemeClr val="tx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傳統產業</a:t>
            </a:r>
          </a:p>
        </p:txBody>
      </p:sp>
      <p:sp>
        <p:nvSpPr>
          <p:cNvPr id="53" name="箭號: 向下 52">
            <a:extLst>
              <a:ext uri="{FF2B5EF4-FFF2-40B4-BE49-F238E27FC236}">
                <a16:creationId xmlns:a16="http://schemas.microsoft.com/office/drawing/2014/main" id="{C19638DD-5356-B337-FD65-A67364343B70}"/>
              </a:ext>
            </a:extLst>
          </p:cNvPr>
          <p:cNvSpPr/>
          <p:nvPr/>
        </p:nvSpPr>
        <p:spPr>
          <a:xfrm rot="16200000">
            <a:off x="4592841" y="4109520"/>
            <a:ext cx="313786" cy="1053974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 sz="2200"/>
          </a:p>
        </p:txBody>
      </p:sp>
      <p:sp>
        <p:nvSpPr>
          <p:cNvPr id="54" name="矩形: 圓角 53">
            <a:extLst>
              <a:ext uri="{FF2B5EF4-FFF2-40B4-BE49-F238E27FC236}">
                <a16:creationId xmlns:a16="http://schemas.microsoft.com/office/drawing/2014/main" id="{4DA558CD-9A09-7BC5-E70E-687D6E7C2C0D}"/>
              </a:ext>
            </a:extLst>
          </p:cNvPr>
          <p:cNvSpPr/>
          <p:nvPr/>
        </p:nvSpPr>
        <p:spPr>
          <a:xfrm>
            <a:off x="9554594" y="1052736"/>
            <a:ext cx="2181352" cy="597696"/>
          </a:xfrm>
          <a:prstGeom prst="round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適用計畫</a:t>
            </a:r>
            <a:endParaRPr kumimoji="0" lang="zh-TW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55" name="矩形: 圓角 54">
            <a:extLst>
              <a:ext uri="{FF2B5EF4-FFF2-40B4-BE49-F238E27FC236}">
                <a16:creationId xmlns:a16="http://schemas.microsoft.com/office/drawing/2014/main" id="{1B84FAF9-503C-702E-0ED6-BF5B4F5BA9B2}"/>
              </a:ext>
            </a:extLst>
          </p:cNvPr>
          <p:cNvSpPr/>
          <p:nvPr/>
        </p:nvSpPr>
        <p:spPr>
          <a:xfrm>
            <a:off x="7150441" y="1068310"/>
            <a:ext cx="1940017" cy="552205"/>
          </a:xfrm>
          <a:prstGeom prst="round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培訓對象</a:t>
            </a:r>
          </a:p>
        </p:txBody>
      </p:sp>
      <p:sp>
        <p:nvSpPr>
          <p:cNvPr id="56" name="矩形: 圓角 55">
            <a:extLst>
              <a:ext uri="{FF2B5EF4-FFF2-40B4-BE49-F238E27FC236}">
                <a16:creationId xmlns:a16="http://schemas.microsoft.com/office/drawing/2014/main" id="{5E64E158-54C5-9EDB-7A54-35C7518BB8FB}"/>
              </a:ext>
            </a:extLst>
          </p:cNvPr>
          <p:cNvSpPr/>
          <p:nvPr/>
        </p:nvSpPr>
        <p:spPr>
          <a:xfrm>
            <a:off x="5163974" y="3216817"/>
            <a:ext cx="1270731" cy="866785"/>
          </a:xfrm>
          <a:prstGeom prst="round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3600" b="1" dirty="0">
                <a:solidFill>
                  <a:prstClr val="black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企業</a:t>
            </a:r>
            <a:endParaRPr kumimoji="0" lang="zh-TW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cxnSp>
        <p:nvCxnSpPr>
          <p:cNvPr id="57" name="接點: 肘形 56">
            <a:extLst>
              <a:ext uri="{FF2B5EF4-FFF2-40B4-BE49-F238E27FC236}">
                <a16:creationId xmlns:a16="http://schemas.microsoft.com/office/drawing/2014/main" id="{56297186-E400-2DBF-31D8-17DEC66EB855}"/>
              </a:ext>
            </a:extLst>
          </p:cNvPr>
          <p:cNvCxnSpPr>
            <a:cxnSpLocks/>
            <a:endCxn id="56" idx="0"/>
          </p:cNvCxnSpPr>
          <p:nvPr/>
        </p:nvCxnSpPr>
        <p:spPr>
          <a:xfrm>
            <a:off x="3810404" y="2111069"/>
            <a:ext cx="1988936" cy="1105748"/>
          </a:xfrm>
          <a:prstGeom prst="bentConnector2">
            <a:avLst/>
          </a:prstGeom>
          <a:ln w="1111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8" name="圖片 57">
            <a:extLst>
              <a:ext uri="{FF2B5EF4-FFF2-40B4-BE49-F238E27FC236}">
                <a16:creationId xmlns:a16="http://schemas.microsoft.com/office/drawing/2014/main" id="{2ACECDA7-6F83-3F19-FB37-5675F0F414D1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rcRect l="12264" t="29484" r="10849" b="23111"/>
          <a:stretch>
            <a:fillRect/>
          </a:stretch>
        </p:blipFill>
        <p:spPr>
          <a:xfrm>
            <a:off x="4416055" y="2159537"/>
            <a:ext cx="1184990" cy="730622"/>
          </a:xfrm>
          <a:prstGeom prst="rect">
            <a:avLst/>
          </a:prstGeom>
        </p:spPr>
      </p:pic>
      <p:sp>
        <p:nvSpPr>
          <p:cNvPr id="59" name="文字方塊 58">
            <a:extLst>
              <a:ext uri="{FF2B5EF4-FFF2-40B4-BE49-F238E27FC236}">
                <a16:creationId xmlns:a16="http://schemas.microsoft.com/office/drawing/2014/main" id="{7595FE43-FE4B-DCC4-52D1-53DB0AE2F2C6}"/>
              </a:ext>
            </a:extLst>
          </p:cNvPr>
          <p:cNvSpPr txBox="1"/>
          <p:nvPr/>
        </p:nvSpPr>
        <p:spPr>
          <a:xfrm>
            <a:off x="3818165" y="908579"/>
            <a:ext cx="3006042" cy="1155495"/>
          </a:xfrm>
          <a:prstGeom prst="rect">
            <a:avLst/>
          </a:prstGeom>
          <a:noFill/>
        </p:spPr>
        <p:txBody>
          <a:bodyPr wrap="square" tIns="108000" anchor="ctr">
            <a:spAutoFit/>
          </a:bodyPr>
          <a:lstStyle/>
          <a:p>
            <a:pPr algn="ctr">
              <a:lnSpc>
                <a:spcPts val="3600"/>
              </a:lnSpc>
              <a:spcBef>
                <a:spcPts val="600"/>
              </a:spcBef>
              <a:spcAft>
                <a:spcPts val="0"/>
              </a:spcAft>
            </a:pPr>
            <a:r>
              <a:rPr lang="zh-TW" altLang="en-US" sz="32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提供</a:t>
            </a:r>
            <a:r>
              <a:rPr lang="en-US" altLang="zh-TW" sz="32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Coupon</a:t>
            </a:r>
            <a:r>
              <a:rPr lang="zh-TW" altLang="en-US" sz="32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券</a:t>
            </a:r>
            <a:endParaRPr lang="en-US" altLang="zh-TW" sz="32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pPr algn="ctr">
              <a:lnSpc>
                <a:spcPts val="3600"/>
              </a:lnSpc>
              <a:spcBef>
                <a:spcPts val="600"/>
              </a:spcBef>
              <a:spcAft>
                <a:spcPts val="0"/>
              </a:spcAft>
            </a:pPr>
            <a:r>
              <a:rPr lang="zh-TW" altLang="en-US" sz="32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學費政府出</a:t>
            </a:r>
            <a:endParaRPr lang="zh-TW" altLang="en-US" sz="3200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60" name="群組 59">
            <a:extLst>
              <a:ext uri="{FF2B5EF4-FFF2-40B4-BE49-F238E27FC236}">
                <a16:creationId xmlns:a16="http://schemas.microsoft.com/office/drawing/2014/main" id="{9E0E803F-03F7-BD15-B457-243E36370B9A}"/>
              </a:ext>
            </a:extLst>
          </p:cNvPr>
          <p:cNvGrpSpPr/>
          <p:nvPr/>
        </p:nvGrpSpPr>
        <p:grpSpPr>
          <a:xfrm>
            <a:off x="6832560" y="5378366"/>
            <a:ext cx="2551513" cy="1086598"/>
            <a:chOff x="7190912" y="3206172"/>
            <a:chExt cx="2551513" cy="1086598"/>
          </a:xfrm>
        </p:grpSpPr>
        <p:sp>
          <p:nvSpPr>
            <p:cNvPr id="61" name="矩形 60">
              <a:extLst>
                <a:ext uri="{FF2B5EF4-FFF2-40B4-BE49-F238E27FC236}">
                  <a16:creationId xmlns:a16="http://schemas.microsoft.com/office/drawing/2014/main" id="{817E766F-F2AD-3D25-F17F-417F2AD11353}"/>
                </a:ext>
              </a:extLst>
            </p:cNvPr>
            <p:cNvSpPr/>
            <p:nvPr/>
          </p:nvSpPr>
          <p:spPr>
            <a:xfrm>
              <a:off x="7190912" y="3206172"/>
              <a:ext cx="2551513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TW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軟正黑體" panose="020B0604030504040204" pitchFamily="34" charset="-120"/>
                  <a:ea typeface="微軟正黑體" panose="020B0604030504040204" pitchFamily="34" charset="-120"/>
                  <a:cs typeface="+mn-cs"/>
                </a:rPr>
                <a:t>減班休息員工</a:t>
              </a:r>
            </a:p>
          </p:txBody>
        </p:sp>
        <p:pic>
          <p:nvPicPr>
            <p:cNvPr id="62" name="圖片 61">
              <a:extLst>
                <a:ext uri="{FF2B5EF4-FFF2-40B4-BE49-F238E27FC236}">
                  <a16:creationId xmlns:a16="http://schemas.microsoft.com/office/drawing/2014/main" id="{01C1E74C-034F-4774-18D2-95D829EF5DF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42083" y="3642061"/>
              <a:ext cx="650709" cy="650709"/>
            </a:xfrm>
            <a:prstGeom prst="rect">
              <a:avLst/>
            </a:prstGeom>
          </p:spPr>
        </p:pic>
      </p:grpSp>
      <p:sp>
        <p:nvSpPr>
          <p:cNvPr id="63" name="矩形: 圓角 62">
            <a:extLst>
              <a:ext uri="{FF2B5EF4-FFF2-40B4-BE49-F238E27FC236}">
                <a16:creationId xmlns:a16="http://schemas.microsoft.com/office/drawing/2014/main" id="{9CE4BCD1-EB79-E926-C87A-D82EF2E5799D}"/>
              </a:ext>
            </a:extLst>
          </p:cNvPr>
          <p:cNvSpPr/>
          <p:nvPr/>
        </p:nvSpPr>
        <p:spPr>
          <a:xfrm>
            <a:off x="9434950" y="5362462"/>
            <a:ext cx="2520000" cy="1098081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9050">
            <a:prstDash val="dash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勞工再充電</a:t>
            </a:r>
            <a:endParaRPr kumimoji="0" lang="en-US" altLang="zh-TW" sz="2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(</a:t>
            </a:r>
            <a:r>
              <a:rPr kumimoji="0" lang="zh-TW" alt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勞動部</a:t>
            </a:r>
            <a:r>
              <a:rPr kumimoji="0" lang="en-US" altLang="zh-TW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)</a:t>
            </a:r>
            <a:endParaRPr kumimoji="0" lang="zh-TW" altLang="en-US" sz="2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64" name="箭號: 向下 63">
            <a:extLst>
              <a:ext uri="{FF2B5EF4-FFF2-40B4-BE49-F238E27FC236}">
                <a16:creationId xmlns:a16="http://schemas.microsoft.com/office/drawing/2014/main" id="{63DE9175-567F-0C73-08D7-74A199D035AA}"/>
              </a:ext>
            </a:extLst>
          </p:cNvPr>
          <p:cNvSpPr/>
          <p:nvPr/>
        </p:nvSpPr>
        <p:spPr>
          <a:xfrm rot="16200000">
            <a:off x="8930104" y="1953472"/>
            <a:ext cx="518801" cy="566744"/>
          </a:xfrm>
          <a:prstGeom prst="downArrow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 sz="2200"/>
          </a:p>
        </p:txBody>
      </p:sp>
      <p:sp>
        <p:nvSpPr>
          <p:cNvPr id="65" name="箭號: 向下 64">
            <a:extLst>
              <a:ext uri="{FF2B5EF4-FFF2-40B4-BE49-F238E27FC236}">
                <a16:creationId xmlns:a16="http://schemas.microsoft.com/office/drawing/2014/main" id="{CD6B9BAB-3FC5-3F78-34BA-35F5E096E426}"/>
              </a:ext>
            </a:extLst>
          </p:cNvPr>
          <p:cNvSpPr/>
          <p:nvPr/>
        </p:nvSpPr>
        <p:spPr>
          <a:xfrm rot="16200000">
            <a:off x="8934386" y="5747425"/>
            <a:ext cx="518801" cy="566744"/>
          </a:xfrm>
          <a:prstGeom prst="downArrow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 sz="2200"/>
          </a:p>
        </p:txBody>
      </p:sp>
      <p:sp>
        <p:nvSpPr>
          <p:cNvPr id="66" name="箭號: 向下 65">
            <a:extLst>
              <a:ext uri="{FF2B5EF4-FFF2-40B4-BE49-F238E27FC236}">
                <a16:creationId xmlns:a16="http://schemas.microsoft.com/office/drawing/2014/main" id="{9B17B1F5-3FB3-1E71-53CF-2F287821FDFF}"/>
              </a:ext>
            </a:extLst>
          </p:cNvPr>
          <p:cNvSpPr/>
          <p:nvPr/>
        </p:nvSpPr>
        <p:spPr>
          <a:xfrm rot="16200000">
            <a:off x="8924375" y="3108754"/>
            <a:ext cx="518801" cy="566744"/>
          </a:xfrm>
          <a:prstGeom prst="downArrow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 sz="2200"/>
          </a:p>
        </p:txBody>
      </p:sp>
      <p:sp>
        <p:nvSpPr>
          <p:cNvPr id="67" name="箭號: 向下 66">
            <a:extLst>
              <a:ext uri="{FF2B5EF4-FFF2-40B4-BE49-F238E27FC236}">
                <a16:creationId xmlns:a16="http://schemas.microsoft.com/office/drawing/2014/main" id="{D3521C9E-90E3-DF2F-CF2A-4CFECA917590}"/>
              </a:ext>
            </a:extLst>
          </p:cNvPr>
          <p:cNvSpPr/>
          <p:nvPr/>
        </p:nvSpPr>
        <p:spPr>
          <a:xfrm rot="16200000">
            <a:off x="8913339" y="4251536"/>
            <a:ext cx="518801" cy="566744"/>
          </a:xfrm>
          <a:prstGeom prst="downArrow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 sz="2200"/>
          </a:p>
        </p:txBody>
      </p:sp>
      <p:sp>
        <p:nvSpPr>
          <p:cNvPr id="68" name="文字方塊 67">
            <a:extLst>
              <a:ext uri="{FF2B5EF4-FFF2-40B4-BE49-F238E27FC236}">
                <a16:creationId xmlns:a16="http://schemas.microsoft.com/office/drawing/2014/main" id="{0DEDDB5E-6476-AC61-34E1-5F8270DFFC9B}"/>
              </a:ext>
            </a:extLst>
          </p:cNvPr>
          <p:cNvSpPr txBox="1"/>
          <p:nvPr/>
        </p:nvSpPr>
        <p:spPr>
          <a:xfrm>
            <a:off x="10301198" y="2243489"/>
            <a:ext cx="83388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1600" b="1" dirty="0">
                <a:latin typeface="Microsoft JhengHei Light" panose="020B0304030504040204" pitchFamily="34" charset="-120"/>
                <a:ea typeface="Microsoft JhengHei Light" panose="020B0304030504040204" pitchFamily="34" charset="-120"/>
              </a:rPr>
              <a:t>(8</a:t>
            </a:r>
            <a:r>
              <a:rPr lang="zh-TW" altLang="en-US" sz="1600" b="1" dirty="0">
                <a:latin typeface="Microsoft JhengHei Light" panose="020B0304030504040204" pitchFamily="34" charset="-120"/>
                <a:ea typeface="Microsoft JhengHei Light" panose="020B0304030504040204" pitchFamily="34" charset="-120"/>
              </a:rPr>
              <a:t>個月</a:t>
            </a:r>
            <a:r>
              <a:rPr lang="en-US" altLang="zh-TW" sz="1600" b="1" dirty="0">
                <a:latin typeface="Microsoft JhengHei Light" panose="020B0304030504040204" pitchFamily="34" charset="-120"/>
                <a:ea typeface="Microsoft JhengHei Light" panose="020B0304030504040204" pitchFamily="34" charset="-120"/>
              </a:rPr>
              <a:t>)</a:t>
            </a:r>
            <a:endParaRPr lang="zh-TW" altLang="en-US" sz="1600" b="1" dirty="0">
              <a:latin typeface="Microsoft JhengHei Light" panose="020B0304030504040204" pitchFamily="34" charset="-120"/>
              <a:ea typeface="Microsoft JhengHei Light" panose="020B0304030504040204" pitchFamily="34" charset="-120"/>
            </a:endParaRPr>
          </a:p>
        </p:txBody>
      </p:sp>
      <p:sp>
        <p:nvSpPr>
          <p:cNvPr id="69" name="文字方塊 68">
            <a:extLst>
              <a:ext uri="{FF2B5EF4-FFF2-40B4-BE49-F238E27FC236}">
                <a16:creationId xmlns:a16="http://schemas.microsoft.com/office/drawing/2014/main" id="{ED8F8E94-A24C-C7D7-C682-A0BFA5CE9433}"/>
              </a:ext>
            </a:extLst>
          </p:cNvPr>
          <p:cNvSpPr txBox="1"/>
          <p:nvPr/>
        </p:nvSpPr>
        <p:spPr>
          <a:xfrm>
            <a:off x="10213449" y="3407974"/>
            <a:ext cx="9476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1600" b="1" dirty="0">
                <a:latin typeface="Microsoft JhengHei Light" panose="020B0304030504040204" pitchFamily="34" charset="-120"/>
                <a:ea typeface="Microsoft JhengHei Light" panose="020B0304030504040204" pitchFamily="34" charset="-120"/>
              </a:rPr>
              <a:t>(30</a:t>
            </a:r>
            <a:r>
              <a:rPr lang="zh-TW" altLang="en-US" sz="1600" b="1" dirty="0">
                <a:latin typeface="Microsoft JhengHei Light" panose="020B0304030504040204" pitchFamily="34" charset="-120"/>
                <a:ea typeface="Microsoft JhengHei Light" panose="020B0304030504040204" pitchFamily="34" charset="-120"/>
              </a:rPr>
              <a:t>小時</a:t>
            </a:r>
            <a:r>
              <a:rPr lang="en-US" altLang="zh-TW" sz="1600" b="1" dirty="0">
                <a:latin typeface="Microsoft JhengHei Light" panose="020B0304030504040204" pitchFamily="34" charset="-120"/>
                <a:ea typeface="Microsoft JhengHei Light" panose="020B0304030504040204" pitchFamily="34" charset="-120"/>
              </a:rPr>
              <a:t>)</a:t>
            </a:r>
            <a:endParaRPr lang="zh-TW" altLang="en-US" sz="1600" b="1" dirty="0">
              <a:latin typeface="Microsoft JhengHei Light" panose="020B0304030504040204" pitchFamily="34" charset="-120"/>
              <a:ea typeface="Microsoft JhengHei Light" panose="020B0304030504040204" pitchFamily="34" charset="-120"/>
            </a:endParaRPr>
          </a:p>
        </p:txBody>
      </p:sp>
      <p:sp>
        <p:nvSpPr>
          <p:cNvPr id="70" name="左大括弧 69">
            <a:extLst>
              <a:ext uri="{FF2B5EF4-FFF2-40B4-BE49-F238E27FC236}">
                <a16:creationId xmlns:a16="http://schemas.microsoft.com/office/drawing/2014/main" id="{BCB423B4-9A10-4263-BFFA-4CA2275660D9}"/>
              </a:ext>
            </a:extLst>
          </p:cNvPr>
          <p:cNvSpPr/>
          <p:nvPr/>
        </p:nvSpPr>
        <p:spPr>
          <a:xfrm>
            <a:off x="6451809" y="1934508"/>
            <a:ext cx="893494" cy="3046577"/>
          </a:xfrm>
          <a:prstGeom prst="leftBrace">
            <a:avLst>
              <a:gd name="adj1" fmla="val 141495"/>
              <a:gd name="adj2" fmla="val 53894"/>
            </a:avLst>
          </a:prstGeom>
          <a:noFill/>
          <a:ln w="47625">
            <a:solidFill>
              <a:schemeClr val="accent4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TW" altLang="en-US" sz="2400"/>
          </a:p>
        </p:txBody>
      </p:sp>
      <p:cxnSp>
        <p:nvCxnSpPr>
          <p:cNvPr id="71" name="接點: 弧形 70">
            <a:extLst>
              <a:ext uri="{FF2B5EF4-FFF2-40B4-BE49-F238E27FC236}">
                <a16:creationId xmlns:a16="http://schemas.microsoft.com/office/drawing/2014/main" id="{750F8CA1-C725-291E-3442-A38FD9A5AC15}"/>
              </a:ext>
            </a:extLst>
          </p:cNvPr>
          <p:cNvCxnSpPr>
            <a:cxnSpLocks/>
          </p:cNvCxnSpPr>
          <p:nvPr/>
        </p:nvCxnSpPr>
        <p:spPr>
          <a:xfrm>
            <a:off x="6452046" y="3892614"/>
            <a:ext cx="1384703" cy="2344698"/>
          </a:xfrm>
          <a:prstGeom prst="curvedConnector3">
            <a:avLst>
              <a:gd name="adj1" fmla="val 24438"/>
            </a:avLst>
          </a:prstGeom>
          <a:ln w="19050">
            <a:solidFill>
              <a:schemeClr val="tx1">
                <a:lumMod val="95000"/>
                <a:lumOff val="5000"/>
              </a:schemeClr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文字方塊 71">
            <a:extLst>
              <a:ext uri="{FF2B5EF4-FFF2-40B4-BE49-F238E27FC236}">
                <a16:creationId xmlns:a16="http://schemas.microsoft.com/office/drawing/2014/main" id="{1E0B98A1-8BC7-1CF6-55AA-1D16E630A2FA}"/>
              </a:ext>
            </a:extLst>
          </p:cNvPr>
          <p:cNvSpPr txBox="1"/>
          <p:nvPr/>
        </p:nvSpPr>
        <p:spPr>
          <a:xfrm>
            <a:off x="135397" y="6059228"/>
            <a:ext cx="612699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TW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Coupon</a:t>
            </a:r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券 </a:t>
            </a:r>
            <a:r>
              <a:rPr lang="en-US" altLang="zh-TW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1</a:t>
            </a:r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張</a:t>
            </a:r>
            <a:r>
              <a:rPr lang="en-US" altLang="zh-TW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1</a:t>
            </a:r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萬元，每個企業最多</a:t>
            </a:r>
            <a:r>
              <a:rPr lang="en-US" altLang="zh-TW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12</a:t>
            </a:r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萬元</a:t>
            </a:r>
          </a:p>
        </p:txBody>
      </p:sp>
      <p:sp>
        <p:nvSpPr>
          <p:cNvPr id="5" name="文字方塊 4">
            <a:extLst>
              <a:ext uri="{FF2B5EF4-FFF2-40B4-BE49-F238E27FC236}">
                <a16:creationId xmlns:a16="http://schemas.microsoft.com/office/drawing/2014/main" id="{C649DB72-24BA-9B23-62B3-AC1F2C755994}"/>
              </a:ext>
            </a:extLst>
          </p:cNvPr>
          <p:cNvSpPr txBox="1"/>
          <p:nvPr/>
        </p:nvSpPr>
        <p:spPr>
          <a:xfrm>
            <a:off x="7012706" y="6424605"/>
            <a:ext cx="377539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TW" altLang="en-US" sz="1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考量資源有限及勞動部已既有資源，無須支援</a:t>
            </a:r>
          </a:p>
        </p:txBody>
      </p:sp>
      <p:sp>
        <p:nvSpPr>
          <p:cNvPr id="6" name="星形: 八角 5">
            <a:extLst>
              <a:ext uri="{FF2B5EF4-FFF2-40B4-BE49-F238E27FC236}">
                <a16:creationId xmlns:a16="http://schemas.microsoft.com/office/drawing/2014/main" id="{8592DBE6-5111-291A-C55E-85EBF8D5297F}"/>
              </a:ext>
            </a:extLst>
          </p:cNvPr>
          <p:cNvSpPr/>
          <p:nvPr/>
        </p:nvSpPr>
        <p:spPr>
          <a:xfrm>
            <a:off x="9053765" y="556763"/>
            <a:ext cx="972151" cy="766394"/>
          </a:xfrm>
          <a:prstGeom prst="star8">
            <a:avLst>
              <a:gd name="adj" fmla="val 40012"/>
            </a:avLst>
          </a:prstGeom>
          <a:solidFill>
            <a:srgbClr val="FFC000"/>
          </a:solidFill>
          <a:ln>
            <a:solidFill>
              <a:srgbClr val="FF99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1800" b="1" i="0" u="none" strike="noStrike" kern="0" cap="none" spc="-45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課程免費</a:t>
            </a:r>
          </a:p>
        </p:txBody>
      </p:sp>
      <p:sp>
        <p:nvSpPr>
          <p:cNvPr id="73" name="投影片編號版面配置區 3"/>
          <p:cNvSpPr txBox="1">
            <a:spLocks/>
          </p:cNvSpPr>
          <p:nvPr/>
        </p:nvSpPr>
        <p:spPr>
          <a:xfrm>
            <a:off x="11277600" y="6353885"/>
            <a:ext cx="556386" cy="215444"/>
          </a:xfrm>
          <a:prstGeom prst="rect">
            <a:avLst/>
          </a:prstGeom>
        </p:spPr>
        <p:txBody>
          <a:bodyPr/>
          <a:lstStyle/>
          <a:p>
            <a:pPr marL="118745" marR="0" lvl="0" indent="0" defTabSz="914400" eaLnBrk="1" fontAlgn="auto" latinLnBrk="0" hangingPunct="1">
              <a:lnSpc>
                <a:spcPct val="100000"/>
              </a:lnSpc>
              <a:spcBef>
                <a:spcPts val="2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1D60167-4931-47E6-BA6A-407CBD079E47}" type="slidenum">
              <a:rPr kumimoji="0" lang="en-US" altLang="zh-TW" sz="1400" b="0" i="0" u="none" strike="noStrike" kern="0" cap="none" spc="-50" normalizeH="0" baseline="0" noProof="0" smtClean="0">
                <a:ln>
                  <a:noFill/>
                </a:ln>
                <a:solidFill>
                  <a:srgbClr val="767676"/>
                </a:solidFill>
                <a:effectLst/>
                <a:uLnTx/>
                <a:uFillTx/>
              </a:rPr>
              <a:pPr marL="118745" marR="0" lvl="0" indent="0" defTabSz="914400" eaLnBrk="1" fontAlgn="auto" latinLnBrk="0" hangingPunct="1">
                <a:lnSpc>
                  <a:spcPct val="100000"/>
                </a:lnSpc>
                <a:spcBef>
                  <a:spcPts val="2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altLang="zh-TW" sz="1400" b="0" i="0" u="none" strike="noStrike" kern="0" cap="none" spc="-50" normalizeH="0" baseline="0" noProof="0" dirty="0">
              <a:ln>
                <a:noFill/>
              </a:ln>
              <a:solidFill>
                <a:srgbClr val="767676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27832778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6E8F56-D8FE-DE9B-A08D-05F37D95D3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投影片編號版面配置區 5">
            <a:extLst>
              <a:ext uri="{FF2B5EF4-FFF2-40B4-BE49-F238E27FC236}">
                <a16:creationId xmlns:a16="http://schemas.microsoft.com/office/drawing/2014/main" id="{BCA133FE-544E-EAD4-F5AA-6A7428D2CA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48799" y="6553896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1C3E8E0-0063-4815-84FA-76F540D5A940}" type="slidenum">
              <a:rPr kumimoji="1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新細明體" charset="-120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1" lang="zh-TW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charset="0"/>
              <a:ea typeface="新細明體" charset="-120"/>
              <a:cs typeface="+mn-cs"/>
            </a:endParaRPr>
          </a:p>
        </p:txBody>
      </p:sp>
      <p:sp>
        <p:nvSpPr>
          <p:cNvPr id="4" name="矩形 13">
            <a:extLst>
              <a:ext uri="{FF2B5EF4-FFF2-40B4-BE49-F238E27FC236}">
                <a16:creationId xmlns:a16="http://schemas.microsoft.com/office/drawing/2014/main" id="{35E936B3-8C96-4757-D2BA-837AF37D3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1424" y="169371"/>
            <a:ext cx="8784976" cy="70788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跨部</a:t>
            </a:r>
            <a:r>
              <a:rPr kumimoji="0" lang="zh-TW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1F4E79"/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司署資</a:t>
            </a:r>
            <a:r>
              <a:rPr kumimoji="0" lang="zh-TW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微軟正黑體" panose="020B0604030504040204" pitchFamily="34" charset="-120"/>
                <a:cs typeface="Arial" panose="020B0604020202020204" pitchFamily="34" charset="0"/>
              </a:rPr>
              <a:t>源整合</a:t>
            </a:r>
            <a:endParaRPr kumimoji="0" lang="en-US" altLang="zh-TW" sz="40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Arial" panose="020B0604020202020204" pitchFamily="34" charset="0"/>
              <a:ea typeface="微軟正黑體" panose="020B0604030504040204" pitchFamily="34" charset="-120"/>
              <a:cs typeface="Arial" panose="020B0604020202020204" pitchFamily="34" charset="0"/>
            </a:endParaRPr>
          </a:p>
        </p:txBody>
      </p:sp>
      <p:pic>
        <p:nvPicPr>
          <p:cNvPr id="7" name="Image 9" descr="preencoded.png">
            <a:extLst>
              <a:ext uri="{FF2B5EF4-FFF2-40B4-BE49-F238E27FC236}">
                <a16:creationId xmlns:a16="http://schemas.microsoft.com/office/drawing/2014/main" id="{3AB69B60-A281-AE1D-DB22-E58ACF73C1A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/>
        </p:blipFill>
        <p:spPr>
          <a:xfrm>
            <a:off x="263352" y="248500"/>
            <a:ext cx="504056" cy="480396"/>
          </a:xfrm>
          <a:prstGeom prst="rect">
            <a:avLst/>
          </a:prstGeom>
        </p:spPr>
      </p:pic>
      <p:sp>
        <p:nvSpPr>
          <p:cNvPr id="8" name="矩形: 圓角 7">
            <a:extLst>
              <a:ext uri="{FF2B5EF4-FFF2-40B4-BE49-F238E27FC236}">
                <a16:creationId xmlns:a16="http://schemas.microsoft.com/office/drawing/2014/main" id="{5D84576F-53E3-C145-6C70-504ECDED9B0D}"/>
              </a:ext>
            </a:extLst>
          </p:cNvPr>
          <p:cNvSpPr/>
          <p:nvPr/>
        </p:nvSpPr>
        <p:spPr>
          <a:xfrm>
            <a:off x="305820" y="1229381"/>
            <a:ext cx="2160240" cy="1119499"/>
          </a:xfrm>
          <a:prstGeom prst="roundRect">
            <a:avLst/>
          </a:prstGeom>
          <a:solidFill>
            <a:srgbClr val="2DB6A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金融支持</a:t>
            </a:r>
            <a:endParaRPr kumimoji="1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(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中企署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)</a:t>
            </a:r>
            <a:endParaRPr kumimoji="1" lang="zh-TW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18" name="矩形: 圓角 17">
            <a:extLst>
              <a:ext uri="{FF2B5EF4-FFF2-40B4-BE49-F238E27FC236}">
                <a16:creationId xmlns:a16="http://schemas.microsoft.com/office/drawing/2014/main" id="{56A97880-E467-F601-70F5-8FD0D08DEBD1}"/>
              </a:ext>
            </a:extLst>
          </p:cNvPr>
          <p:cNvSpPr/>
          <p:nvPr/>
        </p:nvSpPr>
        <p:spPr>
          <a:xfrm>
            <a:off x="2696854" y="1223551"/>
            <a:ext cx="2160240" cy="1119499"/>
          </a:xfrm>
          <a:prstGeom prst="roundRect">
            <a:avLst/>
          </a:prstGeom>
          <a:solidFill>
            <a:srgbClr val="2DB6A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市場拓銷</a:t>
            </a:r>
            <a:endParaRPr kumimoji="1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(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貿易署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)</a:t>
            </a:r>
            <a:endParaRPr kumimoji="1" lang="zh-TW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19" name="矩形: 圓角 18">
            <a:extLst>
              <a:ext uri="{FF2B5EF4-FFF2-40B4-BE49-F238E27FC236}">
                <a16:creationId xmlns:a16="http://schemas.microsoft.com/office/drawing/2014/main" id="{A9BAC6C2-6D48-8121-F745-E4FD9A1663B5}"/>
              </a:ext>
            </a:extLst>
          </p:cNvPr>
          <p:cNvSpPr/>
          <p:nvPr/>
        </p:nvSpPr>
        <p:spPr>
          <a:xfrm>
            <a:off x="5087888" y="1223551"/>
            <a:ext cx="2160240" cy="1119499"/>
          </a:xfrm>
          <a:prstGeom prst="roundRect">
            <a:avLst/>
          </a:prstGeom>
          <a:solidFill>
            <a:srgbClr val="2DB6A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技術輔導</a:t>
            </a:r>
            <a:endParaRPr kumimoji="1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(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技術司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)</a:t>
            </a:r>
            <a:endParaRPr kumimoji="1" lang="zh-TW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23" name="矩形: 圓角 22">
            <a:extLst>
              <a:ext uri="{FF2B5EF4-FFF2-40B4-BE49-F238E27FC236}">
                <a16:creationId xmlns:a16="http://schemas.microsoft.com/office/drawing/2014/main" id="{97485B67-B87A-8553-634F-91DBC2AAE90F}"/>
              </a:ext>
            </a:extLst>
          </p:cNvPr>
          <p:cNvSpPr/>
          <p:nvPr/>
        </p:nvSpPr>
        <p:spPr>
          <a:xfrm>
            <a:off x="7478922" y="1223551"/>
            <a:ext cx="2160240" cy="1119499"/>
          </a:xfrm>
          <a:prstGeom prst="roundRect">
            <a:avLst/>
          </a:prstGeom>
          <a:solidFill>
            <a:srgbClr val="2DB6A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ESCO</a:t>
            </a: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節能</a:t>
            </a:r>
            <a:endParaRPr kumimoji="1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(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能源署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) </a:t>
            </a:r>
            <a:endParaRPr kumimoji="1" lang="zh-TW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24" name="矩形: 圓角 23">
            <a:extLst>
              <a:ext uri="{FF2B5EF4-FFF2-40B4-BE49-F238E27FC236}">
                <a16:creationId xmlns:a16="http://schemas.microsoft.com/office/drawing/2014/main" id="{DA9EE09E-4A44-EFD0-675A-FBB19FA8842D}"/>
              </a:ext>
            </a:extLst>
          </p:cNvPr>
          <p:cNvSpPr/>
          <p:nvPr/>
        </p:nvSpPr>
        <p:spPr>
          <a:xfrm>
            <a:off x="9869956" y="1223551"/>
            <a:ext cx="2160240" cy="1119499"/>
          </a:xfrm>
          <a:prstGeom prst="roundRect">
            <a:avLst/>
          </a:prstGeom>
          <a:solidFill>
            <a:srgbClr val="2DB6A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勞動力升級</a:t>
            </a:r>
            <a:endParaRPr kumimoji="1" lang="en-US" altLang="zh-TW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(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勞動部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)</a:t>
            </a:r>
            <a:endParaRPr kumimoji="1" lang="zh-TW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25" name="矩形: 圓角 24">
            <a:extLst>
              <a:ext uri="{FF2B5EF4-FFF2-40B4-BE49-F238E27FC236}">
                <a16:creationId xmlns:a16="http://schemas.microsoft.com/office/drawing/2014/main" id="{E9FBD196-9522-D181-11B5-1459957439CC}"/>
              </a:ext>
            </a:extLst>
          </p:cNvPr>
          <p:cNvSpPr/>
          <p:nvPr/>
        </p:nvSpPr>
        <p:spPr>
          <a:xfrm>
            <a:off x="381286" y="2276872"/>
            <a:ext cx="2130700" cy="1119498"/>
          </a:xfrm>
          <a:prstGeom prst="round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中小企業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財務融通諮詢</a:t>
            </a:r>
          </a:p>
        </p:txBody>
      </p:sp>
      <p:sp>
        <p:nvSpPr>
          <p:cNvPr id="27" name="AutoShape 10">
            <a:extLst>
              <a:ext uri="{FF2B5EF4-FFF2-40B4-BE49-F238E27FC236}">
                <a16:creationId xmlns:a16="http://schemas.microsoft.com/office/drawing/2014/main" id="{DEAC5C01-D7C5-B9A1-1089-435D5E6B5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360" y="5695565"/>
            <a:ext cx="2234746" cy="829779"/>
          </a:xfrm>
          <a:prstGeom prst="flowChartAlternateProcess">
            <a:avLst/>
          </a:prstGeom>
          <a:noFill/>
          <a:ln>
            <a:solidFill>
              <a:srgbClr val="016B7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馬上辦服務中心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0800-280-280</a:t>
            </a:r>
          </a:p>
        </p:txBody>
      </p:sp>
      <p:sp>
        <p:nvSpPr>
          <p:cNvPr id="34" name="文字方塊 33">
            <a:extLst>
              <a:ext uri="{FF2B5EF4-FFF2-40B4-BE49-F238E27FC236}">
                <a16:creationId xmlns:a16="http://schemas.microsoft.com/office/drawing/2014/main" id="{7EBE2310-BA31-BFFF-47D4-1CF56031736B}"/>
              </a:ext>
            </a:extLst>
          </p:cNvPr>
          <p:cNvSpPr txBox="1"/>
          <p:nvPr/>
        </p:nvSpPr>
        <p:spPr>
          <a:xfrm>
            <a:off x="875806" y="4725305"/>
            <a:ext cx="1664062" cy="715089"/>
          </a:xfrm>
          <a:prstGeom prst="round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因應美國關稅</a:t>
            </a:r>
            <a:endParaRPr kumimoji="1" lang="en-US" altLang="zh-TW" sz="1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金融支持方案</a:t>
            </a:r>
          </a:p>
        </p:txBody>
      </p:sp>
      <p:pic>
        <p:nvPicPr>
          <p:cNvPr id="36" name="圖片 35">
            <a:extLst>
              <a:ext uri="{FF2B5EF4-FFF2-40B4-BE49-F238E27FC236}">
                <a16:creationId xmlns:a16="http://schemas.microsoft.com/office/drawing/2014/main" id="{05264710-A140-C6F5-AE04-AD78504CCA46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65673" y="4794312"/>
            <a:ext cx="509318" cy="509318"/>
          </a:xfrm>
          <a:prstGeom prst="rect">
            <a:avLst/>
          </a:prstGeom>
        </p:spPr>
      </p:pic>
      <p:cxnSp>
        <p:nvCxnSpPr>
          <p:cNvPr id="29" name="直線單箭頭接點 28">
            <a:extLst>
              <a:ext uri="{FF2B5EF4-FFF2-40B4-BE49-F238E27FC236}">
                <a16:creationId xmlns:a16="http://schemas.microsoft.com/office/drawing/2014/main" id="{E6BA29F9-6D18-766B-3E6D-AE0540CDC135}"/>
              </a:ext>
            </a:extLst>
          </p:cNvPr>
          <p:cNvCxnSpPr>
            <a:cxnSpLocks/>
          </p:cNvCxnSpPr>
          <p:nvPr/>
        </p:nvCxnSpPr>
        <p:spPr>
          <a:xfrm>
            <a:off x="1446636" y="3236307"/>
            <a:ext cx="0" cy="397804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7" name="矩形: 圓角 36">
            <a:extLst>
              <a:ext uri="{FF2B5EF4-FFF2-40B4-BE49-F238E27FC236}">
                <a16:creationId xmlns:a16="http://schemas.microsoft.com/office/drawing/2014/main" id="{075E91A9-498E-4354-8D2B-8A77FEACC996}"/>
              </a:ext>
            </a:extLst>
          </p:cNvPr>
          <p:cNvSpPr/>
          <p:nvPr/>
        </p:nvSpPr>
        <p:spPr>
          <a:xfrm>
            <a:off x="2654386" y="2276872"/>
            <a:ext cx="2361494" cy="1119498"/>
          </a:xfrm>
          <a:prstGeom prst="round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有意海外拓銷業者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免費專家諮詢</a:t>
            </a:r>
          </a:p>
        </p:txBody>
      </p:sp>
      <p:cxnSp>
        <p:nvCxnSpPr>
          <p:cNvPr id="41" name="直線單箭頭接點 40">
            <a:extLst>
              <a:ext uri="{FF2B5EF4-FFF2-40B4-BE49-F238E27FC236}">
                <a16:creationId xmlns:a16="http://schemas.microsoft.com/office/drawing/2014/main" id="{8C0D0C3C-EFD0-4DFE-8BA3-B685D3C84E16}"/>
              </a:ext>
            </a:extLst>
          </p:cNvPr>
          <p:cNvCxnSpPr>
            <a:cxnSpLocks/>
          </p:cNvCxnSpPr>
          <p:nvPr/>
        </p:nvCxnSpPr>
        <p:spPr>
          <a:xfrm>
            <a:off x="3863752" y="3236307"/>
            <a:ext cx="0" cy="397804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2" name="文字方塊 41">
            <a:extLst>
              <a:ext uri="{FF2B5EF4-FFF2-40B4-BE49-F238E27FC236}">
                <a16:creationId xmlns:a16="http://schemas.microsoft.com/office/drawing/2014/main" id="{0A2C30C1-01B4-AA2C-1F16-468880D81874}"/>
              </a:ext>
            </a:extLst>
          </p:cNvPr>
          <p:cNvSpPr txBox="1"/>
          <p:nvPr/>
        </p:nvSpPr>
        <p:spPr>
          <a:xfrm>
            <a:off x="315056" y="3597768"/>
            <a:ext cx="2130700" cy="10926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融資診斷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輔導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Times New Roman" panose="02020603050405020304" pitchFamily="18" charset="0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貸款展延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/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債權協商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Times New Roman" panose="02020603050405020304" pitchFamily="18" charset="0"/>
            </a:endParaRPr>
          </a:p>
        </p:txBody>
      </p:sp>
      <p:sp>
        <p:nvSpPr>
          <p:cNvPr id="43" name="文字方塊 42">
            <a:extLst>
              <a:ext uri="{FF2B5EF4-FFF2-40B4-BE49-F238E27FC236}">
                <a16:creationId xmlns:a16="http://schemas.microsoft.com/office/drawing/2014/main" id="{B92172D6-E8A8-7D3C-A3B8-D0101D1AF550}"/>
              </a:ext>
            </a:extLst>
          </p:cNvPr>
          <p:cNvSpPr txBox="1"/>
          <p:nvPr/>
        </p:nvSpPr>
        <p:spPr>
          <a:xfrm>
            <a:off x="2808675" y="3597768"/>
            <a:ext cx="2130700" cy="17081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彙整分析廠商諮詢內容推出拓銷活動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Times New Roman" panose="02020603050405020304" pitchFamily="18" charset="0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布建通路及海外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參展補助</a:t>
            </a:r>
          </a:p>
        </p:txBody>
      </p:sp>
      <p:pic>
        <p:nvPicPr>
          <p:cNvPr id="44" name="圖片 43" descr="一張含有 樣式, 正方形, 像素, 填字遊戲 的圖片&#10;&#10;AI 產生的內容可能不正確。">
            <a:extLst>
              <a:ext uri="{FF2B5EF4-FFF2-40B4-BE49-F238E27FC236}">
                <a16:creationId xmlns:a16="http://schemas.microsoft.com/office/drawing/2014/main" id="{4C18F64F-6F0B-7703-1825-794E4DB18A5E}"/>
              </a:ext>
            </a:extLst>
          </p:cNvPr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855640" y="5756050"/>
            <a:ext cx="717821" cy="710295"/>
          </a:xfrm>
          <a:prstGeom prst="rect">
            <a:avLst/>
          </a:prstGeom>
          <a:ln w="28575">
            <a:solidFill>
              <a:srgbClr val="016B70"/>
            </a:solidFill>
          </a:ln>
        </p:spPr>
      </p:pic>
      <p:sp>
        <p:nvSpPr>
          <p:cNvPr id="45" name="文字方塊 44">
            <a:extLst>
              <a:ext uri="{FF2B5EF4-FFF2-40B4-BE49-F238E27FC236}">
                <a16:creationId xmlns:a16="http://schemas.microsoft.com/office/drawing/2014/main" id="{05007052-C088-11B3-8BA3-1E36CDF85579}"/>
              </a:ext>
            </a:extLst>
          </p:cNvPr>
          <p:cNvSpPr txBox="1"/>
          <p:nvPr/>
        </p:nvSpPr>
        <p:spPr>
          <a:xfrm>
            <a:off x="3575720" y="5904415"/>
            <a:ext cx="164192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免費諮詢專線</a:t>
            </a:r>
            <a:endParaRPr kumimoji="1" lang="en-US" altLang="zh-TW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TW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0800-609-889</a:t>
            </a:r>
            <a:endParaRPr kumimoji="1" lang="zh-TW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46" name="矩形: 圓角 45">
            <a:extLst>
              <a:ext uri="{FF2B5EF4-FFF2-40B4-BE49-F238E27FC236}">
                <a16:creationId xmlns:a16="http://schemas.microsoft.com/office/drawing/2014/main" id="{0EA0C60B-0C5A-9D68-718F-8E79803E9AD2}"/>
              </a:ext>
            </a:extLst>
          </p:cNvPr>
          <p:cNvSpPr/>
          <p:nvPr/>
        </p:nvSpPr>
        <p:spPr>
          <a:xfrm>
            <a:off x="5073615" y="2439499"/>
            <a:ext cx="2361494" cy="1119498"/>
          </a:xfrm>
          <a:prstGeom prst="round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研究單位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補助辦理</a:t>
            </a:r>
            <a:r>
              <a:rPr kumimoji="1" lang="en-US" altLang="zh-TW" sz="24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AI</a:t>
            </a: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試產線場域升級</a:t>
            </a:r>
          </a:p>
        </p:txBody>
      </p:sp>
      <p:cxnSp>
        <p:nvCxnSpPr>
          <p:cNvPr id="47" name="直線單箭頭接點 46">
            <a:extLst>
              <a:ext uri="{FF2B5EF4-FFF2-40B4-BE49-F238E27FC236}">
                <a16:creationId xmlns:a16="http://schemas.microsoft.com/office/drawing/2014/main" id="{1FE069FB-F7F0-20D2-48CF-0D8C8B67E7A6}"/>
              </a:ext>
            </a:extLst>
          </p:cNvPr>
          <p:cNvCxnSpPr>
            <a:cxnSpLocks/>
          </p:cNvCxnSpPr>
          <p:nvPr/>
        </p:nvCxnSpPr>
        <p:spPr>
          <a:xfrm>
            <a:off x="6282981" y="3501008"/>
            <a:ext cx="0" cy="504056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8" name="文字方塊 47">
            <a:extLst>
              <a:ext uri="{FF2B5EF4-FFF2-40B4-BE49-F238E27FC236}">
                <a16:creationId xmlns:a16="http://schemas.microsoft.com/office/drawing/2014/main" id="{53F36FDE-5B22-3CE6-6830-A22B5A2DC4B6}"/>
              </a:ext>
            </a:extLst>
          </p:cNvPr>
          <p:cNvSpPr txBox="1"/>
          <p:nvPr/>
        </p:nvSpPr>
        <p:spPr>
          <a:xfrm>
            <a:off x="5015880" y="3903727"/>
            <a:ext cx="2419229" cy="24776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協助業者透過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AI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試製場域，加速產品開發時程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協助業者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AI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轉型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016B70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Times New Roman" panose="02020603050405020304" pitchFamily="18" charset="0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開發產業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AI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技術與模型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016B70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Times New Roman" panose="02020603050405020304" pitchFamily="18" charset="0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培育產業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AI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人才</a:t>
            </a:r>
          </a:p>
        </p:txBody>
      </p:sp>
      <p:sp>
        <p:nvSpPr>
          <p:cNvPr id="52" name="矩形: 圓角 51">
            <a:extLst>
              <a:ext uri="{FF2B5EF4-FFF2-40B4-BE49-F238E27FC236}">
                <a16:creationId xmlns:a16="http://schemas.microsoft.com/office/drawing/2014/main" id="{5A4B8A90-9C62-D0A8-55E0-396460F3C247}"/>
              </a:ext>
            </a:extLst>
          </p:cNvPr>
          <p:cNvSpPr/>
          <p:nvPr/>
        </p:nvSpPr>
        <p:spPr>
          <a:xfrm>
            <a:off x="7432995" y="2348880"/>
            <a:ext cx="2361494" cy="1119498"/>
          </a:xfrm>
          <a:prstGeom prst="round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具節能需求企業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節能服務團</a:t>
            </a:r>
          </a:p>
        </p:txBody>
      </p:sp>
      <p:cxnSp>
        <p:nvCxnSpPr>
          <p:cNvPr id="53" name="直線單箭頭接點 52">
            <a:extLst>
              <a:ext uri="{FF2B5EF4-FFF2-40B4-BE49-F238E27FC236}">
                <a16:creationId xmlns:a16="http://schemas.microsoft.com/office/drawing/2014/main" id="{E6B9DCE7-AD47-A5EB-5CE8-0DE539B2FA34}"/>
              </a:ext>
            </a:extLst>
          </p:cNvPr>
          <p:cNvCxnSpPr>
            <a:cxnSpLocks/>
          </p:cNvCxnSpPr>
          <p:nvPr/>
        </p:nvCxnSpPr>
        <p:spPr>
          <a:xfrm>
            <a:off x="8674391" y="3306890"/>
            <a:ext cx="0" cy="504056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文字方塊 53">
            <a:extLst>
              <a:ext uri="{FF2B5EF4-FFF2-40B4-BE49-F238E27FC236}">
                <a16:creationId xmlns:a16="http://schemas.microsoft.com/office/drawing/2014/main" id="{D7253598-0D00-7386-6B75-3B98FDCB2391}"/>
              </a:ext>
            </a:extLst>
          </p:cNvPr>
          <p:cNvSpPr txBox="1"/>
          <p:nvPr/>
        </p:nvSpPr>
        <p:spPr>
          <a:xfrm>
            <a:off x="7407290" y="3795865"/>
            <a:ext cx="2503831" cy="24006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法人團隊協助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節能輔導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srgbClr val="016B70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提供補助資訊及高效節能產品資訊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Times New Roman" panose="02020603050405020304" pitchFamily="18" charset="0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媒合</a:t>
            </a:r>
            <a:r>
              <a:rPr kumimoji="1" lang="en-US" altLang="zh-TW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ESCO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，揭露業者服務量能</a:t>
            </a:r>
          </a:p>
        </p:txBody>
      </p:sp>
      <p:sp>
        <p:nvSpPr>
          <p:cNvPr id="58" name="矩形: 圓角 57">
            <a:extLst>
              <a:ext uri="{FF2B5EF4-FFF2-40B4-BE49-F238E27FC236}">
                <a16:creationId xmlns:a16="http://schemas.microsoft.com/office/drawing/2014/main" id="{416ACF6B-94A3-DC45-CECA-C69D0C54D2C7}"/>
              </a:ext>
            </a:extLst>
          </p:cNvPr>
          <p:cNvSpPr/>
          <p:nvPr/>
        </p:nvSpPr>
        <p:spPr>
          <a:xfrm>
            <a:off x="9776365" y="2339975"/>
            <a:ext cx="2361494" cy="1119498"/>
          </a:xfrm>
          <a:prstGeom prst="round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減班勞工及企業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rPr>
              <a:t>免費專家諮詢</a:t>
            </a:r>
          </a:p>
        </p:txBody>
      </p:sp>
      <p:cxnSp>
        <p:nvCxnSpPr>
          <p:cNvPr id="59" name="直線單箭頭接點 58">
            <a:extLst>
              <a:ext uri="{FF2B5EF4-FFF2-40B4-BE49-F238E27FC236}">
                <a16:creationId xmlns:a16="http://schemas.microsoft.com/office/drawing/2014/main" id="{B434FF04-0794-A87D-474E-FCBDABC5DE33}"/>
              </a:ext>
            </a:extLst>
          </p:cNvPr>
          <p:cNvCxnSpPr>
            <a:cxnSpLocks/>
          </p:cNvCxnSpPr>
          <p:nvPr/>
        </p:nvCxnSpPr>
        <p:spPr>
          <a:xfrm>
            <a:off x="10985731" y="3299410"/>
            <a:ext cx="0" cy="397804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0" name="文字方塊 59">
            <a:extLst>
              <a:ext uri="{FF2B5EF4-FFF2-40B4-BE49-F238E27FC236}">
                <a16:creationId xmlns:a16="http://schemas.microsoft.com/office/drawing/2014/main" id="{56A7F8FB-E43F-565D-F94F-422252008A2F}"/>
              </a:ext>
            </a:extLst>
          </p:cNvPr>
          <p:cNvSpPr txBox="1"/>
          <p:nvPr/>
        </p:nvSpPr>
        <p:spPr>
          <a:xfrm>
            <a:off x="9930654" y="3660871"/>
            <a:ext cx="2130700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補助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減班企業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辦辦訓費用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Times New Roman" panose="02020603050405020304" pitchFamily="18" charset="0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補助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減班勞工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參訓津貼</a:t>
            </a:r>
            <a:endParaRPr kumimoji="1" lang="en-US" altLang="zh-TW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Times New Roman" panose="02020603050405020304" pitchFamily="18" charset="0"/>
            </a:endParaRPr>
          </a:p>
          <a:p>
            <a:pPr marL="342900" marR="0" lvl="0" indent="-342900" algn="just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l"/>
              <a:tabLst/>
              <a:defRPr/>
            </a:pP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補助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16B70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受影響企業</a:t>
            </a:r>
            <a:r>
              <a:rPr kumimoji="1" lang="zh-TW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anose="02020603050405020304" pitchFamily="18" charset="0"/>
              </a:rPr>
              <a:t>辦訓費用</a:t>
            </a:r>
          </a:p>
        </p:txBody>
      </p:sp>
      <p:pic>
        <p:nvPicPr>
          <p:cNvPr id="61" name="圖片 60">
            <a:extLst>
              <a:ext uri="{FF2B5EF4-FFF2-40B4-BE49-F238E27FC236}">
                <a16:creationId xmlns:a16="http://schemas.microsoft.com/office/drawing/2014/main" id="{E0A1B20D-D3CC-FB1A-8C03-58074BD42B02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27388" y="5715000"/>
            <a:ext cx="792000" cy="792000"/>
          </a:xfrm>
          <a:prstGeom prst="rect">
            <a:avLst/>
          </a:prstGeom>
        </p:spPr>
      </p:pic>
      <p:pic>
        <p:nvPicPr>
          <p:cNvPr id="62" name="圖片 61">
            <a:extLst>
              <a:ext uri="{FF2B5EF4-FFF2-40B4-BE49-F238E27FC236}">
                <a16:creationId xmlns:a16="http://schemas.microsoft.com/office/drawing/2014/main" id="{40937F67-F5B6-2318-4D30-4D9E2679589B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49000" y="5729846"/>
            <a:ext cx="792000" cy="792000"/>
          </a:xfrm>
          <a:prstGeom prst="rect">
            <a:avLst/>
          </a:prstGeom>
        </p:spPr>
      </p:pic>
      <p:sp>
        <p:nvSpPr>
          <p:cNvPr id="32" name="投影片編號版面配置區 3"/>
          <p:cNvSpPr txBox="1">
            <a:spLocks/>
          </p:cNvSpPr>
          <p:nvPr/>
        </p:nvSpPr>
        <p:spPr>
          <a:xfrm>
            <a:off x="11277600" y="6413956"/>
            <a:ext cx="556386" cy="215444"/>
          </a:xfrm>
          <a:prstGeom prst="rect">
            <a:avLst/>
          </a:prstGeom>
        </p:spPr>
        <p:txBody>
          <a:bodyPr/>
          <a:lstStyle/>
          <a:p>
            <a:pPr marL="118745" marR="0" lvl="0" indent="0" defTabSz="914400" eaLnBrk="1" fontAlgn="auto" latinLnBrk="0" hangingPunct="1">
              <a:lnSpc>
                <a:spcPct val="100000"/>
              </a:lnSpc>
              <a:spcBef>
                <a:spcPts val="2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1D60167-4931-47E6-BA6A-407CBD079E47}" type="slidenum">
              <a:rPr kumimoji="0" lang="en-US" altLang="zh-TW" sz="1400" b="0" i="0" u="none" strike="noStrike" kern="0" cap="none" spc="-50" normalizeH="0" baseline="0" noProof="0" smtClean="0">
                <a:ln>
                  <a:noFill/>
                </a:ln>
                <a:solidFill>
                  <a:srgbClr val="767676"/>
                </a:solidFill>
                <a:effectLst/>
                <a:uLnTx/>
                <a:uFillTx/>
              </a:rPr>
              <a:pPr marL="118745" marR="0" lvl="0" indent="0" defTabSz="914400" eaLnBrk="1" fontAlgn="auto" latinLnBrk="0" hangingPunct="1">
                <a:lnSpc>
                  <a:spcPct val="100000"/>
                </a:lnSpc>
                <a:spcBef>
                  <a:spcPts val="2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altLang="zh-TW" sz="1400" b="0" i="0" u="none" strike="noStrike" kern="0" cap="none" spc="-50" normalizeH="0" baseline="0" noProof="0" dirty="0">
              <a:ln>
                <a:noFill/>
              </a:ln>
              <a:solidFill>
                <a:srgbClr val="767676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23545098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480D92-4F84-33A5-DA1F-595B90EC32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矩形: 圓角 13">
            <a:extLst>
              <a:ext uri="{FF2B5EF4-FFF2-40B4-BE49-F238E27FC236}">
                <a16:creationId xmlns:a16="http://schemas.microsoft.com/office/drawing/2014/main" id="{5FD087CD-3D12-5693-ACAC-B9B49AB5D2C2}"/>
              </a:ext>
            </a:extLst>
          </p:cNvPr>
          <p:cNvSpPr/>
          <p:nvPr/>
        </p:nvSpPr>
        <p:spPr>
          <a:xfrm>
            <a:off x="1045469" y="1268760"/>
            <a:ext cx="10363199" cy="4320479"/>
          </a:xfrm>
          <a:prstGeom prst="roundRect">
            <a:avLst>
              <a:gd name="adj" fmla="val 5984"/>
            </a:avLst>
          </a:prstGeom>
          <a:solidFill>
            <a:schemeClr val="bg1"/>
          </a:solidFill>
          <a:ln>
            <a:solidFill>
              <a:srgbClr val="0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7938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zh-TW" altLang="en-US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軟正黑體" panose="020B0604030504040204" pitchFamily="34" charset="-120"/>
              <a:ea typeface="微軟正黑體" panose="020B0604030504040204" pitchFamily="34" charset="-120"/>
              <a:cs typeface="+mn-cs"/>
            </a:endParaRPr>
          </a:p>
        </p:txBody>
      </p:sp>
      <p:sp>
        <p:nvSpPr>
          <p:cNvPr id="15" name="文字方塊 14">
            <a:extLst>
              <a:ext uri="{FF2B5EF4-FFF2-40B4-BE49-F238E27FC236}">
                <a16:creationId xmlns:a16="http://schemas.microsoft.com/office/drawing/2014/main" id="{D10F200A-DFB5-578A-B638-9F640D14EBF4}"/>
              </a:ext>
            </a:extLst>
          </p:cNvPr>
          <p:cNvSpPr txBox="1"/>
          <p:nvPr/>
        </p:nvSpPr>
        <p:spPr>
          <a:xfrm>
            <a:off x="4511824" y="1617718"/>
            <a:ext cx="6509320" cy="37087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Bef>
                <a:spcPts val="600"/>
              </a:spcBef>
              <a:spcAft>
                <a:spcPts val="600"/>
              </a:spcAft>
              <a:defRPr/>
            </a:pPr>
            <a:r>
              <a:rPr lang="zh-TW" altLang="en-US" sz="3200" b="1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總團：</a:t>
            </a:r>
            <a:r>
              <a:rPr lang="en-US" altLang="zh-TW" sz="2800" b="1" dirty="0">
                <a:solidFill>
                  <a:srgbClr val="00808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0800-023-800</a:t>
            </a:r>
          </a:p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3200" b="1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北區：</a:t>
            </a:r>
            <a:r>
              <a:rPr lang="en-US" altLang="zh-TW" sz="2800" b="1" dirty="0">
                <a:solidFill>
                  <a:srgbClr val="00808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02-23414105#368</a:t>
            </a:r>
          </a:p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3200" b="1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中區：</a:t>
            </a:r>
            <a:r>
              <a:rPr lang="en-US" altLang="zh-TW" sz="2800" b="1" dirty="0">
                <a:solidFill>
                  <a:srgbClr val="00808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04-23599009#396 </a:t>
            </a:r>
            <a:endParaRPr lang="en-US" altLang="zh-TW" sz="3200" b="1" dirty="0">
              <a:solidFill>
                <a:prstClr val="black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lvl="0">
              <a:spcBef>
                <a:spcPts val="600"/>
              </a:spcBef>
              <a:spcAft>
                <a:spcPts val="600"/>
              </a:spcAft>
              <a:defRPr/>
            </a:pPr>
            <a:r>
              <a:rPr lang="zh-TW" altLang="en-US" sz="3200" b="1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南區：</a:t>
            </a:r>
            <a:r>
              <a:rPr lang="en-US" altLang="zh-TW" sz="2800" b="1" dirty="0">
                <a:solidFill>
                  <a:srgbClr val="00808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07-3513121#2320</a:t>
            </a:r>
            <a:endParaRPr lang="en-US" altLang="zh-TW" sz="3200" b="1" dirty="0">
              <a:solidFill>
                <a:prstClr val="black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lvl="0">
              <a:spcBef>
                <a:spcPts val="600"/>
              </a:spcBef>
              <a:spcAft>
                <a:spcPts val="600"/>
              </a:spcAft>
              <a:defRPr/>
            </a:pPr>
            <a:r>
              <a:rPr lang="zh-TW" altLang="en-US" sz="3200" b="1" dirty="0">
                <a:solidFill>
                  <a:prstClr val="black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東區：</a:t>
            </a:r>
            <a:r>
              <a:rPr lang="en-US" altLang="zh-TW" sz="2800" b="1">
                <a:solidFill>
                  <a:srgbClr val="00808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03-8423899#131</a:t>
            </a:r>
            <a:endParaRPr lang="en-US" altLang="zh-TW" sz="3200" b="1" dirty="0">
              <a:solidFill>
                <a:prstClr val="black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zh-TW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服務時間 周一至周五 </a:t>
            </a:r>
            <a:r>
              <a:rPr kumimoji="1" lang="en-US" altLang="zh-TW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rPr>
              <a:t>08:30~18:00</a:t>
            </a:r>
            <a:endParaRPr kumimoji="1" lang="zh-TW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pic>
        <p:nvPicPr>
          <p:cNvPr id="17" name="Picture 4">
            <a:extLst>
              <a:ext uri="{FF2B5EF4-FFF2-40B4-BE49-F238E27FC236}">
                <a16:creationId xmlns:a16="http://schemas.microsoft.com/office/drawing/2014/main" id="{91B8FBB0-46FF-4AB0-73A6-BCAC387CF7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615" y="5850404"/>
            <a:ext cx="2308986" cy="8562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圖片 12">
            <a:extLst>
              <a:ext uri="{FF2B5EF4-FFF2-40B4-BE49-F238E27FC236}">
                <a16:creationId xmlns:a16="http://schemas.microsoft.com/office/drawing/2014/main" id="{0CA32269-CA30-9D4D-87D0-721E1D3CD8E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3802" y="3156165"/>
            <a:ext cx="2514867" cy="631814"/>
          </a:xfrm>
          <a:prstGeom prst="rect">
            <a:avLst/>
          </a:prstGeom>
        </p:spPr>
      </p:pic>
      <p:sp>
        <p:nvSpPr>
          <p:cNvPr id="2" name="文本框 25">
            <a:extLst>
              <a:ext uri="{FF2B5EF4-FFF2-40B4-BE49-F238E27FC236}">
                <a16:creationId xmlns:a16="http://schemas.microsoft.com/office/drawing/2014/main" id="{6575BE6B-F8B2-0A90-BF82-E4F953853125}"/>
              </a:ext>
            </a:extLst>
          </p:cNvPr>
          <p:cNvSpPr txBox="1"/>
          <p:nvPr/>
        </p:nvSpPr>
        <p:spPr>
          <a:xfrm flipH="1">
            <a:off x="0" y="205983"/>
            <a:ext cx="12192000" cy="757130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icrosoft YaHei" panose="020B0503020204020204" pitchFamily="34" charset="-122"/>
                <a:ea typeface="Microsoft YaHei" panose="020B0503020204020204" pitchFamily="34" charset="-122"/>
              </a:rPr>
              <a:t>服務窗口</a:t>
            </a:r>
          </a:p>
        </p:txBody>
      </p:sp>
      <p:sp>
        <p:nvSpPr>
          <p:cNvPr id="8" name="投影片編號版面配置區 3"/>
          <p:cNvSpPr>
            <a:spLocks noGrp="1"/>
          </p:cNvSpPr>
          <p:nvPr>
            <p:ph type="sldNum" sz="quarter" idx="7"/>
          </p:nvPr>
        </p:nvSpPr>
        <p:spPr>
          <a:xfrm>
            <a:off x="11277600" y="6353885"/>
            <a:ext cx="556386" cy="215444"/>
          </a:xfrm>
        </p:spPr>
        <p:txBody>
          <a:bodyPr/>
          <a:lstStyle/>
          <a:p>
            <a:pPr marL="118745">
              <a:spcBef>
                <a:spcPts val="25"/>
              </a:spcBef>
            </a:pPr>
            <a:fld id="{81D60167-4931-47E6-BA6A-407CBD079E47}" type="slidenum">
              <a:rPr lang="en-US" altLang="zh-TW" sz="1400" spc="-50" smtClean="0"/>
              <a:pPr marL="118745">
                <a:spcBef>
                  <a:spcPts val="25"/>
                </a:spcBef>
              </a:pPr>
              <a:t>20</a:t>
            </a:fld>
            <a:endParaRPr lang="en-US" altLang="zh-TW" sz="1400" spc="-50" dirty="0"/>
          </a:p>
        </p:txBody>
      </p:sp>
    </p:spTree>
    <p:extLst>
      <p:ext uri="{BB962C8B-B14F-4D97-AF65-F5344CB8AC3E}">
        <p14:creationId xmlns:p14="http://schemas.microsoft.com/office/powerpoint/2010/main" val="81080693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 rot="-10800000">
            <a:off x="0" y="0"/>
            <a:ext cx="12242849" cy="6915249"/>
          </a:xfrm>
          <a:custGeom>
            <a:avLst/>
            <a:gdLst/>
            <a:ahLst/>
            <a:cxnLst/>
            <a:rect l="l" t="t" r="r" b="b"/>
            <a:pathLst>
              <a:path w="18364274" h="10372874">
                <a:moveTo>
                  <a:pt x="0" y="0"/>
                </a:moveTo>
                <a:lnTo>
                  <a:pt x="18364274" y="0"/>
                </a:lnTo>
                <a:lnTo>
                  <a:pt x="18364274" y="10372874"/>
                </a:lnTo>
                <a:lnTo>
                  <a:pt x="0" y="10372874"/>
                </a:lnTo>
                <a:lnTo>
                  <a:pt x="0" y="0"/>
                </a:lnTo>
                <a:close/>
              </a:path>
            </a:pathLst>
          </a:custGeom>
          <a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 l="-28939" t="-28250"/>
            </a:stretch>
          </a:blipFill>
        </p:spPr>
      </p:sp>
      <p:sp>
        <p:nvSpPr>
          <p:cNvPr id="3" name="TextBox 3"/>
          <p:cNvSpPr txBox="1"/>
          <p:nvPr/>
        </p:nvSpPr>
        <p:spPr>
          <a:xfrm>
            <a:off x="1827746" y="2692401"/>
            <a:ext cx="8536509" cy="147476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1521"/>
              </a:lnSpc>
            </a:pPr>
            <a:r>
              <a:rPr lang="en-US" altLang="zh-TW" sz="9600" dirty="0">
                <a:solidFill>
                  <a:srgbClr val="FFFFFF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芫荽"/>
                <a:sym typeface="芫荽"/>
              </a:rPr>
              <a:t>Q&amp;A</a:t>
            </a:r>
            <a:endParaRPr lang="en-US" sz="9600" dirty="0">
              <a:solidFill>
                <a:srgbClr val="FFFFFF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芫荽"/>
              <a:sym typeface="芫荽"/>
            </a:endParaRPr>
          </a:p>
        </p:txBody>
      </p:sp>
      <p:sp>
        <p:nvSpPr>
          <p:cNvPr id="4" name="Freeform 4"/>
          <p:cNvSpPr/>
          <p:nvPr/>
        </p:nvSpPr>
        <p:spPr>
          <a:xfrm rot="8248666">
            <a:off x="7462134" y="2503061"/>
            <a:ext cx="8062309" cy="6127355"/>
          </a:xfrm>
          <a:custGeom>
            <a:avLst/>
            <a:gdLst/>
            <a:ahLst/>
            <a:cxnLst/>
            <a:rect l="l" t="t" r="r" b="b"/>
            <a:pathLst>
              <a:path w="12093464" h="9191032">
                <a:moveTo>
                  <a:pt x="0" y="0"/>
                </a:moveTo>
                <a:lnTo>
                  <a:pt x="12093464" y="0"/>
                </a:lnTo>
                <a:lnTo>
                  <a:pt x="12093464" y="9191033"/>
                </a:lnTo>
                <a:lnTo>
                  <a:pt x="0" y="919103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</p:sp>
      <p:sp>
        <p:nvSpPr>
          <p:cNvPr id="5" name="Freeform 5"/>
          <p:cNvSpPr/>
          <p:nvPr/>
        </p:nvSpPr>
        <p:spPr>
          <a:xfrm rot="-1284910">
            <a:off x="-3054541" y="-2965615"/>
            <a:ext cx="8062309" cy="6127355"/>
          </a:xfrm>
          <a:custGeom>
            <a:avLst/>
            <a:gdLst/>
            <a:ahLst/>
            <a:cxnLst/>
            <a:rect l="l" t="t" r="r" b="b"/>
            <a:pathLst>
              <a:path w="12093464" h="9191032">
                <a:moveTo>
                  <a:pt x="0" y="0"/>
                </a:moveTo>
                <a:lnTo>
                  <a:pt x="12093463" y="0"/>
                </a:lnTo>
                <a:lnTo>
                  <a:pt x="12093463" y="9191033"/>
                </a:lnTo>
                <a:lnTo>
                  <a:pt x="0" y="919103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</p:sp>
    </p:spTree>
    <p:extLst>
      <p:ext uri="{BB962C8B-B14F-4D97-AF65-F5344CB8AC3E}">
        <p14:creationId xmlns:p14="http://schemas.microsoft.com/office/powerpoint/2010/main" val="417084975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9_Office Theme">
  <a:themeElements>
    <a:clrScheme name="Universe Books Default Set">
      <a:dk1>
        <a:srgbClr val="0C121D"/>
      </a:dk1>
      <a:lt1>
        <a:srgbClr val="FFFFFF"/>
      </a:lt1>
      <a:dk2>
        <a:srgbClr val="1B2027"/>
      </a:dk2>
      <a:lt2>
        <a:srgbClr val="EEF1FA"/>
      </a:lt2>
      <a:accent1>
        <a:srgbClr val="61008C"/>
      </a:accent1>
      <a:accent2>
        <a:srgbClr val="045CD7"/>
      </a:accent2>
      <a:accent3>
        <a:srgbClr val="00E4FF"/>
      </a:accent3>
      <a:accent4>
        <a:srgbClr val="6DAFFD"/>
      </a:accent4>
      <a:accent5>
        <a:srgbClr val="FD9046"/>
      </a:accent5>
      <a:accent6>
        <a:srgbClr val="B562D5"/>
      </a:accent6>
      <a:hlink>
        <a:srgbClr val="88E1C4"/>
      </a:hlink>
      <a:folHlink>
        <a:srgbClr val="FFFFFF"/>
      </a:folHlink>
    </a:clrScheme>
    <a:fontScheme name="Lymo">
      <a:majorFont>
        <a:latin typeface="Century Gothic"/>
        <a:ea typeface=""/>
        <a:cs typeface=""/>
      </a:majorFont>
      <a:minorFont>
        <a:latin typeface="Calibri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gradFill flip="none" rotWithShape="1">
          <a:gsLst>
            <a:gs pos="0">
              <a:srgbClr val="DF73B9"/>
            </a:gs>
            <a:gs pos="100000">
              <a:srgbClr val="B562D5"/>
            </a:gs>
          </a:gsLst>
          <a:lin ang="2700000" scaled="1"/>
          <a:tileRect/>
        </a:gradFill>
        <a:ln>
          <a:noFill/>
        </a:ln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algn="l">
          <a:defRPr/>
        </a:defPPr>
      </a:lstStyle>
    </a:spDef>
    <a:txDef>
      <a:spPr>
        <a:noFill/>
      </a:spPr>
      <a:bodyPr wrap="square" rtlCol="0">
        <a:spAutoFit/>
      </a:bodyPr>
      <a:lstStyle>
        <a:defPPr algn="l">
          <a:defRPr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1_Office Theme">
  <a:themeElements>
    <a:clrScheme name="Universe Books Default Set">
      <a:dk1>
        <a:srgbClr val="0C121D"/>
      </a:dk1>
      <a:lt1>
        <a:srgbClr val="FFFFFF"/>
      </a:lt1>
      <a:dk2>
        <a:srgbClr val="1B2027"/>
      </a:dk2>
      <a:lt2>
        <a:srgbClr val="EEF1FA"/>
      </a:lt2>
      <a:accent1>
        <a:srgbClr val="61008C"/>
      </a:accent1>
      <a:accent2>
        <a:srgbClr val="045CD7"/>
      </a:accent2>
      <a:accent3>
        <a:srgbClr val="00E4FF"/>
      </a:accent3>
      <a:accent4>
        <a:srgbClr val="6DAFFD"/>
      </a:accent4>
      <a:accent5>
        <a:srgbClr val="FD9046"/>
      </a:accent5>
      <a:accent6>
        <a:srgbClr val="B562D5"/>
      </a:accent6>
      <a:hlink>
        <a:srgbClr val="88E1C4"/>
      </a:hlink>
      <a:folHlink>
        <a:srgbClr val="FFFFFF"/>
      </a:folHlink>
    </a:clrScheme>
    <a:fontScheme name="Lymo">
      <a:majorFont>
        <a:latin typeface="Century Gothic"/>
        <a:ea typeface=""/>
        <a:cs typeface=""/>
      </a:majorFont>
      <a:minorFont>
        <a:latin typeface="Calibri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gradFill flip="none" rotWithShape="1">
          <a:gsLst>
            <a:gs pos="0">
              <a:srgbClr val="DF73B9"/>
            </a:gs>
            <a:gs pos="100000">
              <a:srgbClr val="B562D5"/>
            </a:gs>
          </a:gsLst>
          <a:lin ang="2700000" scaled="1"/>
          <a:tileRect/>
        </a:gradFill>
        <a:ln>
          <a:noFill/>
        </a:ln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algn="l">
          <a:defRPr/>
        </a:defPPr>
      </a:lstStyle>
    </a:spDef>
    <a:txDef>
      <a:spPr>
        <a:noFill/>
      </a:spPr>
      <a:bodyPr wrap="square" rtlCol="0">
        <a:spAutoFit/>
      </a:bodyPr>
      <a:lstStyle>
        <a:defPPr algn="l">
          <a:defRPr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Section Break Slide Master">
  <a:themeElements>
    <a:clrScheme name="自訂 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9AD0C2"/>
      </a:accent1>
      <a:accent2>
        <a:srgbClr val="2D9596"/>
      </a:accent2>
      <a:accent3>
        <a:srgbClr val="265073"/>
      </a:accent3>
      <a:accent4>
        <a:srgbClr val="0174BE"/>
      </a:accent4>
      <a:accent5>
        <a:srgbClr val="FFC436"/>
      </a:accent5>
      <a:accent6>
        <a:srgbClr val="FFF0CE"/>
      </a:accent6>
      <a:hlink>
        <a:srgbClr val="0563C1"/>
      </a:hlink>
      <a:folHlink>
        <a:srgbClr val="954F72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3"/>
        </a:solidFill>
        <a:ln>
          <a:noFill/>
        </a:ln>
      </a:spPr>
      <a:bodyPr rtlCol="0" anchor="ctr"/>
      <a:lstStyle>
        <a:defPPr algn="ctr">
          <a:defRPr b="1" dirty="0">
            <a:latin typeface="Microsoft YaHei" panose="020B0503020204020204" pitchFamily="34" charset="-122"/>
            <a:ea typeface="Microsoft YaHei" panose="020B0503020204020204" pitchFamily="34" charset="-122"/>
            <a:cs typeface="Arial" pitchFamily="34" charset="0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10_Office 佈景主題">
  <a:themeElements>
    <a:clrScheme name="Liyu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6BCBC5"/>
      </a:accent1>
      <a:accent2>
        <a:srgbClr val="F5C636"/>
      </a:accent2>
      <a:accent3>
        <a:srgbClr val="FF614C"/>
      </a:accent3>
      <a:accent4>
        <a:srgbClr val="9ACA9F"/>
      </a:accent4>
      <a:accent5>
        <a:srgbClr val="70758C"/>
      </a:accent5>
      <a:accent6>
        <a:srgbClr val="F79646"/>
      </a:accent6>
      <a:hlink>
        <a:srgbClr val="000000"/>
      </a:hlink>
      <a:folHlink>
        <a:srgbClr val="000000"/>
      </a:folHlink>
    </a:clrScheme>
    <a:fontScheme name="自訂 2">
      <a:majorFont>
        <a:latin typeface="Arial"/>
        <a:ea typeface="微軟正黑體"/>
        <a:cs typeface=""/>
      </a:majorFont>
      <a:minorFont>
        <a:latin typeface="Arial"/>
        <a:ea typeface="微軟正黑體"/>
        <a:cs typeface=""/>
      </a:minorFont>
    </a:fontScheme>
    <a:fmtScheme name="Office 佈景主題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 w="38100">
          <a:solidFill>
            <a:srgbClr val="FF0000">
              <a:alpha val="50000"/>
            </a:srgbClr>
          </a:solidFill>
        </a:ln>
      </a:spPr>
      <a:bodyPr lIns="0" tIns="0" rIns="0" bIns="0" rtlCol="0" anchor="ctr"/>
      <a:lstStyle>
        <a:defPPr marL="0" marR="0" indent="0" algn="ctr" defTabSz="914400" rtl="0" eaLnBrk="1" fontAlgn="auto" latinLnBrk="0" hangingPunct="1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kern="1200" cap="none" spc="0" normalizeH="0" baseline="0" noProof="0">
            <a:ln>
              <a:noFill/>
            </a:ln>
            <a:solidFill>
              <a:prstClr val="white"/>
            </a:solidFill>
            <a:effectLst/>
            <a:uLnTx/>
            <a:uFillTx/>
            <a:latin typeface="Arial"/>
            <a:ea typeface="微軟正黑體"/>
            <a:cs typeface="+mn-cs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solidFill>
          <a:schemeClr val="bg1"/>
        </a:solidFill>
        <a:ln w="38100">
          <a:solidFill>
            <a:srgbClr val="FF0000"/>
          </a:solidFill>
        </a:ln>
      </a:spPr>
      <a:bodyPr wrap="square" rtlCol="0">
        <a:spAutoFit/>
      </a:bodyPr>
      <a:lstStyle>
        <a:defPPr algn="l">
          <a:defRPr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11_Office 佈景主題">
  <a:themeElements>
    <a:clrScheme name="Liyu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6BCBC5"/>
      </a:accent1>
      <a:accent2>
        <a:srgbClr val="F5C636"/>
      </a:accent2>
      <a:accent3>
        <a:srgbClr val="FF614C"/>
      </a:accent3>
      <a:accent4>
        <a:srgbClr val="9ACA9F"/>
      </a:accent4>
      <a:accent5>
        <a:srgbClr val="70758C"/>
      </a:accent5>
      <a:accent6>
        <a:srgbClr val="F79646"/>
      </a:accent6>
      <a:hlink>
        <a:srgbClr val="000000"/>
      </a:hlink>
      <a:folHlink>
        <a:srgbClr val="000000"/>
      </a:folHlink>
    </a:clrScheme>
    <a:fontScheme name="自訂 2">
      <a:majorFont>
        <a:latin typeface="Arial"/>
        <a:ea typeface="微軟正黑體"/>
        <a:cs typeface=""/>
      </a:majorFont>
      <a:minorFont>
        <a:latin typeface="Arial"/>
        <a:ea typeface="微軟正黑體"/>
        <a:cs typeface=""/>
      </a:minorFont>
    </a:fontScheme>
    <a:fmtScheme name="Office 佈景主題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 w="38100">
          <a:solidFill>
            <a:srgbClr val="FF0000">
              <a:alpha val="50000"/>
            </a:srgbClr>
          </a:solidFill>
        </a:ln>
      </a:spPr>
      <a:bodyPr lIns="0" tIns="0" rIns="0" bIns="0" rtlCol="0" anchor="ctr"/>
      <a:lstStyle>
        <a:defPPr marL="0" marR="0" indent="0" algn="ctr" defTabSz="914400" rtl="0" eaLnBrk="1" fontAlgn="auto" latinLnBrk="0" hangingPunct="1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kern="1200" cap="none" spc="0" normalizeH="0" baseline="0" noProof="0">
            <a:ln>
              <a:noFill/>
            </a:ln>
            <a:solidFill>
              <a:prstClr val="white"/>
            </a:solidFill>
            <a:effectLst/>
            <a:uLnTx/>
            <a:uFillTx/>
            <a:latin typeface="Arial"/>
            <a:ea typeface="微軟正黑體"/>
            <a:cs typeface="+mn-cs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solidFill>
          <a:schemeClr val="bg1"/>
        </a:solidFill>
        <a:ln w="38100">
          <a:solidFill>
            <a:srgbClr val="FF0000"/>
          </a:solidFill>
        </a:ln>
      </a:spPr>
      <a:bodyPr wrap="square" rtlCol="0">
        <a:spAutoFit/>
      </a:bodyPr>
      <a:lstStyle>
        <a:defPPr algn="l">
          <a:defRPr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4079</TotalTime>
  <Words>2315</Words>
  <Application>Microsoft Office PowerPoint</Application>
  <PresentationFormat>寬螢幕</PresentationFormat>
  <Paragraphs>518</Paragraphs>
  <Slides>21</Slides>
  <Notes>11</Notes>
  <HiddenSlides>0</HiddenSlides>
  <MMClips>0</MMClips>
  <ScaleCrop>false</ScaleCrop>
  <HeadingPairs>
    <vt:vector size="6" baseType="variant">
      <vt:variant>
        <vt:lpstr>使用字型</vt:lpstr>
      </vt:variant>
      <vt:variant>
        <vt:i4>18</vt:i4>
      </vt:variant>
      <vt:variant>
        <vt:lpstr>佈景主題</vt:lpstr>
      </vt:variant>
      <vt:variant>
        <vt:i4>6</vt:i4>
      </vt:variant>
      <vt:variant>
        <vt:lpstr>投影片標題</vt:lpstr>
      </vt:variant>
      <vt:variant>
        <vt:i4>21</vt:i4>
      </vt:variant>
    </vt:vector>
  </HeadingPairs>
  <TitlesOfParts>
    <vt:vector size="45" baseType="lpstr">
      <vt:lpstr>Adobe Clean Han Black</vt:lpstr>
      <vt:lpstr>Aptos</vt:lpstr>
      <vt:lpstr>Designball-Edu-01</vt:lpstr>
      <vt:lpstr>맑은 고딕</vt:lpstr>
      <vt:lpstr>Microsoft JhengHei Light</vt:lpstr>
      <vt:lpstr>Microsoft YaHei</vt:lpstr>
      <vt:lpstr>Microsoft YaHei</vt:lpstr>
      <vt:lpstr>Microsoft YaHei UI</vt:lpstr>
      <vt:lpstr>微軟正黑體</vt:lpstr>
      <vt:lpstr>微軟正黑體</vt:lpstr>
      <vt:lpstr>Arial</vt:lpstr>
      <vt:lpstr>Calibri</vt:lpstr>
      <vt:lpstr>Century Gothic</vt:lpstr>
      <vt:lpstr>Lato</vt:lpstr>
      <vt:lpstr>Poppins</vt:lpstr>
      <vt:lpstr>Trebuchet MS</vt:lpstr>
      <vt:lpstr>Tw Cen MT</vt:lpstr>
      <vt:lpstr>Wingdings</vt:lpstr>
      <vt:lpstr>Office Theme</vt:lpstr>
      <vt:lpstr>9_Office Theme</vt:lpstr>
      <vt:lpstr>11_Office Theme</vt:lpstr>
      <vt:lpstr>2_Section Break Slide Master</vt:lpstr>
      <vt:lpstr>10_Office 佈景主題</vt:lpstr>
      <vt:lpstr>11_Office 佈景主題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因應美國關稅 我國出口供應鏈支持方案</dc:title>
  <dc:creator>丁 學民</dc:creator>
  <cp:lastModifiedBy>祐任 周</cp:lastModifiedBy>
  <cp:revision>389</cp:revision>
  <cp:lastPrinted>2025-11-06T06:54:06Z</cp:lastPrinted>
  <dcterms:created xsi:type="dcterms:W3CDTF">2025-04-11T03:18:51Z</dcterms:created>
  <dcterms:modified xsi:type="dcterms:W3CDTF">2025-12-05T05:24:25Z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2025-04-02T00:00:00Z</vt:filetime>
  </property>
  <property fmtid="{D5CDD505-2E9C-101B-9397-08002B2CF9AE}" pid="3" name="Creator">
    <vt:lpwstr>適用於 Microsoft 365 的 Microsoft® PowerPoint®</vt:lpwstr>
  </property>
  <property fmtid="{D5CDD505-2E9C-101B-9397-08002B2CF9AE}" pid="4" name="LastSaved">
    <vt:filetime>2025-04-11T00:00:00Z</vt:filetime>
  </property>
  <property fmtid="{D5CDD505-2E9C-101B-9397-08002B2CF9AE}" pid="5" name="Producer">
    <vt:lpwstr>適用於 Microsoft 365 的 Microsoft® PowerPoint®</vt:lpwstr>
  </property>
</Properties>
</file>