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sldIdLst>
    <p:sldId id="256" r:id="rId2"/>
    <p:sldId id="258" r:id="rId3"/>
    <p:sldId id="262" r:id="rId4"/>
    <p:sldId id="261" r:id="rId5"/>
    <p:sldId id="259" r:id="rId6"/>
    <p:sldId id="264" r:id="rId7"/>
    <p:sldId id="265" r:id="rId8"/>
    <p:sldId id="267" r:id="rId9"/>
    <p:sldId id="268" r:id="rId10"/>
    <p:sldId id="272" r:id="rId11"/>
    <p:sldId id="271" r:id="rId12"/>
    <p:sldId id="270" r:id="rId13"/>
    <p:sldId id="269" r:id="rId14"/>
    <p:sldId id="266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C6DCAE9-8811-49D7-8D75-7F8ED2C73913}" type="datetimeFigureOut">
              <a:rPr lang="zh-TW" altLang="en-US" smtClean="0"/>
              <a:t>2021/2/4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40F77FFE-5FC3-4378-B54B-FA271F3629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038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TW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CAE9-8811-49D7-8D75-7F8ED2C73913}" type="datetimeFigureOut">
              <a:rPr lang="zh-TW" altLang="en-US" smtClean="0"/>
              <a:t>2021/2/4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7FFE-5FC3-4378-B54B-FA271F3629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120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CAE9-8811-49D7-8D75-7F8ED2C73913}" type="datetimeFigureOut">
              <a:rPr lang="zh-TW" altLang="en-US" smtClean="0"/>
              <a:t>2021/2/4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7FFE-5FC3-4378-B54B-FA271F3629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8613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CAE9-8811-49D7-8D75-7F8ED2C73913}" type="datetimeFigureOut">
              <a:rPr lang="zh-TW" altLang="en-US" smtClean="0"/>
              <a:t>2021/2/4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7FFE-5FC3-4378-B54B-FA271F3629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9070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CAE9-8811-49D7-8D75-7F8ED2C73913}" type="datetimeFigureOut">
              <a:rPr lang="zh-TW" altLang="en-US" smtClean="0"/>
              <a:t>2021/2/4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7FFE-5FC3-4378-B54B-FA271F3629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144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CAE9-8811-49D7-8D75-7F8ED2C73913}" type="datetimeFigureOut">
              <a:rPr lang="zh-TW" altLang="en-US" smtClean="0"/>
              <a:t>2021/2/4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7FFE-5FC3-4378-B54B-FA271F3629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0063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TW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TW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TW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CAE9-8811-49D7-8D75-7F8ED2C73913}" type="datetimeFigureOut">
              <a:rPr lang="zh-TW" altLang="en-US" smtClean="0"/>
              <a:t>2021/2/4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7FFE-5FC3-4378-B54B-FA271F3629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7085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CAE9-8811-49D7-8D75-7F8ED2C73913}" type="datetimeFigureOut">
              <a:rPr lang="zh-TW" altLang="en-US" smtClean="0"/>
              <a:t>2021/2/4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7FFE-5FC3-4378-B54B-FA271F3629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8611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CAE9-8811-49D7-8D75-7F8ED2C73913}" type="datetimeFigureOut">
              <a:rPr lang="zh-TW" altLang="en-US" smtClean="0"/>
              <a:t>2021/2/4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7FFE-5FC3-4378-B54B-FA271F3629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719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CAE9-8811-49D7-8D75-7F8ED2C73913}" type="datetimeFigureOut">
              <a:rPr lang="zh-TW" altLang="en-US" smtClean="0"/>
              <a:t>2021/2/4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7FFE-5FC3-4378-B54B-FA271F3629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3678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CAE9-8811-49D7-8D75-7F8ED2C73913}" type="datetimeFigureOut">
              <a:rPr lang="zh-TW" altLang="en-US" smtClean="0"/>
              <a:t>2021/2/4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7FFE-5FC3-4378-B54B-FA271F3629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0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CAE9-8811-49D7-8D75-7F8ED2C73913}" type="datetimeFigureOut">
              <a:rPr lang="zh-TW" altLang="en-US" smtClean="0"/>
              <a:t>2021/2/4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7FFE-5FC3-4378-B54B-FA271F3629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167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CAE9-8811-49D7-8D75-7F8ED2C73913}" type="datetimeFigureOut">
              <a:rPr lang="zh-TW" altLang="en-US" smtClean="0"/>
              <a:t>2021/2/4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7FFE-5FC3-4378-B54B-FA271F3629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0660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CAE9-8811-49D7-8D75-7F8ED2C73913}" type="datetimeFigureOut">
              <a:rPr lang="zh-TW" altLang="en-US" smtClean="0"/>
              <a:t>2021/2/4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7FFE-5FC3-4378-B54B-FA271F3629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091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CAE9-8811-49D7-8D75-7F8ED2C73913}" type="datetimeFigureOut">
              <a:rPr lang="zh-TW" altLang="en-US" smtClean="0"/>
              <a:t>2021/2/4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7FFE-5FC3-4378-B54B-FA271F3629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9124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CAE9-8811-49D7-8D75-7F8ED2C73913}" type="datetimeFigureOut">
              <a:rPr lang="zh-TW" altLang="en-US" smtClean="0"/>
              <a:t>2021/2/4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7FFE-5FC3-4378-B54B-FA271F3629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713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TW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CAE9-8811-49D7-8D75-7F8ED2C73913}" type="datetimeFigureOut">
              <a:rPr lang="zh-TW" altLang="en-US" smtClean="0"/>
              <a:t>2021/2/4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7FFE-5FC3-4378-B54B-FA271F3629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348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C6DCAE9-8811-49D7-8D75-7F8ED2C73913}" type="datetimeFigureOut">
              <a:rPr lang="zh-TW" altLang="en-US" smtClean="0"/>
              <a:t>2021/2/4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0F77FFE-5FC3-4378-B54B-FA271F3629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074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eotex.tw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94825-8E73-4ABA-8455-1AAB60F49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56178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TW" sz="7200" dirty="0">
                <a:latin typeface="Gulim" panose="020B0600000101010101" pitchFamily="34" charset="-127"/>
                <a:ea typeface="Gulim" panose="020B0600000101010101" pitchFamily="34" charset="-127"/>
              </a:rPr>
              <a:t>Introduction of </a:t>
            </a:r>
            <a:br>
              <a:rPr lang="en-US" altLang="zh-TW" sz="7200" dirty="0">
                <a:latin typeface="Gulim" panose="020B0600000101010101" pitchFamily="34" charset="-127"/>
                <a:ea typeface="Gulim" panose="020B0600000101010101" pitchFamily="34" charset="-127"/>
              </a:rPr>
            </a:br>
            <a:r>
              <a:rPr lang="en-US" altLang="zh-TW" sz="7200" dirty="0">
                <a:latin typeface="Gulim" panose="020B0600000101010101" pitchFamily="34" charset="-127"/>
                <a:ea typeface="Gulim" panose="020B0600000101010101" pitchFamily="34" charset="-127"/>
              </a:rPr>
              <a:t>“GEOTEX TAIWAN”</a:t>
            </a:r>
            <a:endParaRPr lang="zh-TW" altLang="en-US" sz="72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22C26E-1FBE-4F43-AB81-2759C369E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4982" y="4091026"/>
            <a:ext cx="8091054" cy="1655762"/>
          </a:xfrm>
          <a:ln>
            <a:noFill/>
          </a:ln>
        </p:spPr>
        <p:txBody>
          <a:bodyPr/>
          <a:lstStyle/>
          <a:p>
            <a:r>
              <a:rPr lang="en-US" altLang="zh-TW" dirty="0">
                <a:solidFill>
                  <a:schemeClr val="bg1">
                    <a:lumMod val="8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The best website for offering all of the related medical products for Covid-19.</a:t>
            </a:r>
            <a:endParaRPr lang="zh-TW" altLang="en-US" dirty="0">
              <a:solidFill>
                <a:schemeClr val="bg1">
                  <a:lumMod val="8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E6FE0B-9A81-46AF-B6F8-433548A6E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6" y="3890280"/>
            <a:ext cx="1856508" cy="185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67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20EB9-8F7B-4E6B-B852-48A33AA17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B0C7B-0047-405F-B8C4-2F46C50EB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BF7013-ADBF-42D3-B43C-D7738FDF4E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76"/>
          <a:stretch/>
        </p:blipFill>
        <p:spPr>
          <a:xfrm>
            <a:off x="0" y="0"/>
            <a:ext cx="12192000" cy="68706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F7FCDC-7065-49CE-BE3D-96E1E824E8D1}"/>
              </a:ext>
            </a:extLst>
          </p:cNvPr>
          <p:cNvSpPr/>
          <p:nvPr/>
        </p:nvSpPr>
        <p:spPr>
          <a:xfrm>
            <a:off x="8408019" y="10429"/>
            <a:ext cx="3679903" cy="501805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7888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96E56-5541-478B-AD70-7DEBD78B9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63AF4-FA64-42AE-93C0-6A4AF1114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45F01C-BF4F-4E72-9E06-C779C795C7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84"/>
          <a:stretch/>
        </p:blipFill>
        <p:spPr>
          <a:xfrm>
            <a:off x="0" y="0"/>
            <a:ext cx="12065620" cy="70366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7869C6D-53B7-4EF3-BAFE-C432ADEBEF2C}"/>
              </a:ext>
            </a:extLst>
          </p:cNvPr>
          <p:cNvSpPr/>
          <p:nvPr/>
        </p:nvSpPr>
        <p:spPr>
          <a:xfrm>
            <a:off x="8408019" y="50800"/>
            <a:ext cx="3679903" cy="501805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641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968AA-0F4A-4540-8C66-98BC70D39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49041-680A-4C2E-BC31-C472E88E7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C64203-EBF4-477E-B793-4A60B890B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46" y="89973"/>
            <a:ext cx="11496907" cy="676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B26E1-93F4-4254-B302-7C742CD6D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32FF1-7E39-4EA8-83A3-1B8BBCAC0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7D2CB-055C-44F8-A2B6-DC6327E5F2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07"/>
          <a:stretch/>
        </p:blipFill>
        <p:spPr>
          <a:xfrm>
            <a:off x="473947" y="0"/>
            <a:ext cx="11244106" cy="693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8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C41D0-A333-4F3D-B59D-3B45FA98D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F989C-9A5B-4F67-9A9B-E83F14AD0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0116E6-5C4D-4452-B7CF-FB8D0DC41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30" y="-256364"/>
            <a:ext cx="11791592" cy="711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9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18A9D-AACF-4F7E-95D8-23088B864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latin typeface="Gulim" panose="020B0600000101010101" pitchFamily="34" charset="-127"/>
                <a:ea typeface="Gulim" panose="020B0600000101010101" pitchFamily="34" charset="-127"/>
              </a:rPr>
              <a:t>Contact person of </a:t>
            </a:r>
            <a:r>
              <a:rPr lang="en-US" altLang="zh-TW" sz="4000" dirty="0"/>
              <a:t>Geotex Taiwan </a:t>
            </a:r>
            <a:endParaRPr lang="zh-TW" alt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419A9-280E-48B0-B727-A6101AAD4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611" y="2580463"/>
            <a:ext cx="9879578" cy="2559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/>
              <a:t>專案經理 </a:t>
            </a:r>
            <a:r>
              <a:rPr lang="en-US" altLang="zh-TW" sz="2400" dirty="0"/>
              <a:t>Project Manager </a:t>
            </a:r>
            <a:br>
              <a:rPr lang="en-US" altLang="zh-TW" sz="2400" dirty="0"/>
            </a:br>
            <a:r>
              <a:rPr lang="zh-TW" altLang="en-US" sz="2400" dirty="0"/>
              <a:t>連若綺 </a:t>
            </a:r>
            <a:r>
              <a:rPr lang="en-US" altLang="zh-TW" sz="2400" dirty="0"/>
              <a:t>Rosie Lien</a:t>
            </a:r>
            <a:r>
              <a:rPr lang="zh-TW" altLang="en-US" sz="2400" dirty="0"/>
              <a:t> </a:t>
            </a:r>
            <a:br>
              <a:rPr lang="en-US" altLang="zh-TW" sz="2400" dirty="0"/>
            </a:br>
            <a:r>
              <a:rPr lang="en-US" altLang="zh-TW" sz="2400" dirty="0"/>
              <a:t>TEL:+886 2 2784 5675 ext.23</a:t>
            </a:r>
            <a:br>
              <a:rPr lang="en-US" altLang="zh-TW" sz="2400" dirty="0"/>
            </a:br>
            <a:r>
              <a:rPr lang="en-US" altLang="zh-TW" sz="2400" dirty="0"/>
              <a:t>Email: export@geotex.tw</a:t>
            </a:r>
            <a:endParaRPr lang="zh-TW" alt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FC23BE-9A16-437D-B0A3-C22EA24D229B}"/>
              </a:ext>
            </a:extLst>
          </p:cNvPr>
          <p:cNvSpPr/>
          <p:nvPr/>
        </p:nvSpPr>
        <p:spPr>
          <a:xfrm>
            <a:off x="2752959" y="5331747"/>
            <a:ext cx="8465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─ </a:t>
            </a:r>
            <a:r>
              <a:rPr lang="en-US" altLang="zh-TW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Thank you for your listening!</a:t>
            </a:r>
            <a:r>
              <a:rPr lang="zh-TW" alt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─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64FE2D-E2C8-4AC4-B7BA-6352B9B7C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0616">
            <a:off x="6596382" y="2046385"/>
            <a:ext cx="4260294" cy="25586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26050E-465A-4157-8214-277D58AC4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2" y="4730792"/>
            <a:ext cx="1820617" cy="182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26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B4075-2738-4E18-A79A-90123F78D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515" y="0"/>
            <a:ext cx="4793165" cy="2484120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latin typeface="Gulim" panose="020B0600000101010101" pitchFamily="34" charset="-127"/>
                <a:ea typeface="Gulim" panose="020B0600000101010101" pitchFamily="34" charset="-127"/>
              </a:rPr>
              <a:t>New direction,</a:t>
            </a:r>
            <a:br>
              <a:rPr lang="en-US" altLang="zh-TW" sz="4000" dirty="0">
                <a:latin typeface="Gulim" panose="020B0600000101010101" pitchFamily="34" charset="-127"/>
                <a:ea typeface="Gulim" panose="020B0600000101010101" pitchFamily="34" charset="-127"/>
              </a:rPr>
            </a:br>
            <a:r>
              <a:rPr lang="en-US" altLang="zh-TW" sz="4000" dirty="0">
                <a:latin typeface="Gulim" panose="020B0600000101010101" pitchFamily="34" charset="-127"/>
                <a:ea typeface="Gulim" panose="020B0600000101010101" pitchFamily="34" charset="-127"/>
              </a:rPr>
              <a:t>New project</a:t>
            </a:r>
            <a:endParaRPr lang="zh-TW" altLang="en-US" sz="40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3457F4-083D-43AB-B7BD-B4A3B1C45F63}"/>
              </a:ext>
            </a:extLst>
          </p:cNvPr>
          <p:cNvSpPr/>
          <p:nvPr/>
        </p:nvSpPr>
        <p:spPr>
          <a:xfrm>
            <a:off x="6895914" y="5650761"/>
            <a:ext cx="5830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hlinkClick r:id="rId2"/>
              </a:rPr>
              <a:t>https://www.geotex.tw/</a:t>
            </a:r>
            <a:endParaRPr lang="en-US" altLang="zh-TW" sz="28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D440372-4F30-4618-B983-22B8C422A1CD}"/>
              </a:ext>
            </a:extLst>
          </p:cNvPr>
          <p:cNvSpPr txBox="1">
            <a:spLocks/>
          </p:cNvSpPr>
          <p:nvPr/>
        </p:nvSpPr>
        <p:spPr>
          <a:xfrm>
            <a:off x="6895914" y="2941041"/>
            <a:ext cx="4640766" cy="24084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latin typeface="Gulim" panose="020B0600000101010101" pitchFamily="34" charset="-127"/>
                <a:ea typeface="Gulim" panose="020B0600000101010101" pitchFamily="34" charset="-127"/>
              </a:rPr>
              <a:t>High Google rankings on the first page</a:t>
            </a:r>
          </a:p>
          <a:p>
            <a:r>
              <a:rPr lang="en-US" altLang="zh-TW" dirty="0">
                <a:latin typeface="Gulim" panose="020B0600000101010101" pitchFamily="34" charset="-127"/>
                <a:ea typeface="Gulim" panose="020B0600000101010101" pitchFamily="34" charset="-127"/>
              </a:rPr>
              <a:t>All the solutions for end-to-end service  </a:t>
            </a:r>
          </a:p>
          <a:p>
            <a:r>
              <a:rPr lang="en-US" altLang="zh-TW" dirty="0">
                <a:latin typeface="Gulim" panose="020B0600000101010101" pitchFamily="34" charset="-127"/>
                <a:ea typeface="Gulim" panose="020B0600000101010101" pitchFamily="34" charset="-127"/>
              </a:rPr>
              <a:t>Professional manufacturers in the medical industry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9B8C9C-3003-4657-937F-031F0DBFB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9253" y="0"/>
            <a:ext cx="6802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2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47EC6-7ED0-4A06-9E86-40C3B7A97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36" y="365125"/>
            <a:ext cx="12001303" cy="1325563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latin typeface="Gulim" panose="020B0600000101010101" pitchFamily="34" charset="-127"/>
                <a:ea typeface="Gulim" panose="020B0600000101010101" pitchFamily="34" charset="-127"/>
              </a:rPr>
              <a:t>New products, protecting from the virus</a:t>
            </a:r>
            <a:endParaRPr lang="zh-TW" altLang="en-US" sz="40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7696A-FF31-4669-9DAC-303431920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D90F879-4BC3-4EF5-AA5B-4AD90E639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61" y="1690688"/>
            <a:ext cx="5613939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78D019-4590-4D29-8A22-BA511477B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0688"/>
            <a:ext cx="5784787" cy="4895385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A263ECD-A0DB-4CC7-92E4-DF2D2D7CFA2E}"/>
              </a:ext>
            </a:extLst>
          </p:cNvPr>
          <p:cNvSpPr txBox="1">
            <a:spLocks/>
          </p:cNvSpPr>
          <p:nvPr/>
        </p:nvSpPr>
        <p:spPr>
          <a:xfrm>
            <a:off x="8077163" y="4907260"/>
            <a:ext cx="3899247" cy="1269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400" dirty="0">
                <a:latin typeface="Gulim" panose="020B0600000101010101" pitchFamily="34" charset="-127"/>
                <a:ea typeface="Gulim" panose="020B0600000101010101" pitchFamily="34" charset="-127"/>
              </a:rPr>
              <a:t>Our Offers from large-sized equipment to final products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3627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CAA9-D362-47C9-832C-14A43659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91" y="930173"/>
            <a:ext cx="9940509" cy="706964"/>
          </a:xfrm>
        </p:spPr>
        <p:txBody>
          <a:bodyPr>
            <a:noAutofit/>
          </a:bodyPr>
          <a:lstStyle/>
          <a:p>
            <a:r>
              <a:rPr lang="en-US" altLang="zh-TW" sz="4000" dirty="0"/>
              <a:t>Completed cases in Belarus &amp; in Russia</a:t>
            </a:r>
            <a:endParaRPr lang="zh-TW" alt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6627B-8119-49CD-8178-A257225EB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600" dirty="0" err="1">
                <a:latin typeface="Gulim" panose="020B0600000101010101" pitchFamily="34" charset="-127"/>
                <a:ea typeface="Gulim" panose="020B0600000101010101" pitchFamily="34" charset="-127"/>
              </a:rPr>
              <a:t>Spunlace</a:t>
            </a:r>
            <a:r>
              <a:rPr lang="en-US" altLang="zh-TW" sz="2600" dirty="0">
                <a:latin typeface="Gulim" panose="020B0600000101010101" pitchFamily="34" charset="-127"/>
                <a:ea typeface="Gulim" panose="020B0600000101010101" pitchFamily="34" charset="-127"/>
              </a:rPr>
              <a:t> laminator</a:t>
            </a:r>
          </a:p>
          <a:p>
            <a:r>
              <a:rPr lang="en-US" altLang="zh-TW" sz="2600" dirty="0">
                <a:latin typeface="Gulim" panose="020B0600000101010101" pitchFamily="34" charset="-127"/>
                <a:ea typeface="Gulim" panose="020B0600000101010101" pitchFamily="34" charset="-127"/>
              </a:rPr>
              <a:t>Shuttle loom</a:t>
            </a:r>
          </a:p>
          <a:p>
            <a:r>
              <a:rPr lang="en-US" altLang="zh-TW" sz="2600" dirty="0" err="1">
                <a:latin typeface="Gulim" panose="020B0600000101010101" pitchFamily="34" charset="-127"/>
                <a:ea typeface="Gulim" panose="020B0600000101010101" pitchFamily="34" charset="-127"/>
              </a:rPr>
              <a:t>Meltblown</a:t>
            </a:r>
            <a:r>
              <a:rPr lang="en-US" altLang="zh-TW" sz="2600" dirty="0">
                <a:latin typeface="Gulim" panose="020B0600000101010101" pitchFamily="34" charset="-127"/>
                <a:ea typeface="Gulim" panose="020B0600000101010101" pitchFamily="34" charset="-127"/>
              </a:rPr>
              <a:t> production line</a:t>
            </a:r>
          </a:p>
          <a:p>
            <a:r>
              <a:rPr lang="en-US" altLang="zh-TW" sz="2600" dirty="0">
                <a:latin typeface="Gulim" panose="020B0600000101010101" pitchFamily="34" charset="-127"/>
                <a:ea typeface="Gulim" panose="020B0600000101010101" pitchFamily="34" charset="-127"/>
              </a:rPr>
              <a:t>Three beams SPUNBOND production line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AD26D8-9004-45B6-BE9C-2B3D77216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341" y="5150752"/>
            <a:ext cx="4544391" cy="10969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F8545C-F5A5-4458-A88C-D62A47C12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772" y="3911006"/>
            <a:ext cx="2652347" cy="24236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6858DA-D6C8-4177-9CDF-9F1404A12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76" y="5174585"/>
            <a:ext cx="3865685" cy="10492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FF1FC9-23D0-4FAC-BD68-C7CF0C546B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838" b="92793" l="4590" r="89508">
                        <a14:foregroundMark x1="49508" y1="64414" x2="49508" y2="64414"/>
                        <a14:foregroundMark x1="61639" y1="64865" x2="61639" y2="64865"/>
                        <a14:foregroundMark x1="81967" y1="65315" x2="81967" y2="65315"/>
                        <a14:foregroundMark x1="43934" y1="77477" x2="43934" y2="77477"/>
                        <a14:foregroundMark x1="48197" y1="77477" x2="48197" y2="77477"/>
                        <a14:foregroundMark x1="51148" y1="78378" x2="51148" y2="78378"/>
                        <a14:foregroundMark x1="55738" y1="80180" x2="55738" y2="80180"/>
                        <a14:foregroundMark x1="59344" y1="77027" x2="59344" y2="77027"/>
                        <a14:foregroundMark x1="63607" y1="77477" x2="63607" y2="77477"/>
                        <a14:foregroundMark x1="69180" y1="80180" x2="69180" y2="80180"/>
                        <a14:foregroundMark x1="74426" y1="77027" x2="74426" y2="77027"/>
                        <a14:foregroundMark x1="79344" y1="80180" x2="79344" y2="80180"/>
                        <a14:foregroundMark x1="84590" y1="77928" x2="84590" y2="77928"/>
                        <a14:foregroundMark x1="46230" y1="87387" x2="46230" y2="87387"/>
                        <a14:foregroundMark x1="50492" y1="86937" x2="50492" y2="86937"/>
                        <a14:foregroundMark x1="57049" y1="86486" x2="57049" y2="86486"/>
                        <a14:foregroundMark x1="60000" y1="86486" x2="60000" y2="86486"/>
                        <a14:foregroundMark x1="27869" y1="55856" x2="27869" y2="55856"/>
                        <a14:foregroundMark x1="28197" y1="66216" x2="28197" y2="66216"/>
                        <a14:foregroundMark x1="25902" y1="73874" x2="25902" y2="73874"/>
                        <a14:foregroundMark x1="20656" y1="59910" x2="20656" y2="59910"/>
                        <a14:foregroundMark x1="7869" y1="56306" x2="7869" y2="56306"/>
                        <a14:foregroundMark x1="14426" y1="57658" x2="14426" y2="57658"/>
                        <a14:foregroundMark x1="34098" y1="66667" x2="34098" y2="66667"/>
                        <a14:foregroundMark x1="27213" y1="62613" x2="27213" y2="62613"/>
                        <a14:foregroundMark x1="31475" y1="65315" x2="31475" y2="65315"/>
                        <a14:foregroundMark x1="4590" y1="57207" x2="4590" y2="57207"/>
                        <a14:foregroundMark x1="44262" y1="60360" x2="44262" y2="60360"/>
                        <a14:foregroundMark x1="53443" y1="66216" x2="53443" y2="66216"/>
                        <a14:foregroundMark x1="59672" y1="89189" x2="59672" y2="89189"/>
                        <a14:foregroundMark x1="61639" y1="89189" x2="61639" y2="89189"/>
                        <a14:foregroundMark x1="80984" y1="57658" x2="80984" y2="57658"/>
                        <a14:foregroundMark x1="43934" y1="87387" x2="43934" y2="87387"/>
                        <a14:foregroundMark x1="43934" y1="84685" x2="43934" y2="84685"/>
                        <a14:foregroundMark x1="48852" y1="84685" x2="48852" y2="84685"/>
                        <a14:foregroundMark x1="50164" y1="84234" x2="50164" y2="84234"/>
                        <a14:foregroundMark x1="51148" y1="84685" x2="51148" y2="84685"/>
                        <a14:foregroundMark x1="53115" y1="84685" x2="53115" y2="84685"/>
                        <a14:foregroundMark x1="59672" y1="84234" x2="59672" y2="84234"/>
                        <a14:foregroundMark x1="60984" y1="85135" x2="60984" y2="85135"/>
                        <a14:foregroundMark x1="61311" y1="60360" x2="61311" y2="60360"/>
                        <a14:foregroundMark x1="45246" y1="78378" x2="45246" y2="78378"/>
                        <a14:foregroundMark x1="46885" y1="78829" x2="46885" y2="78829"/>
                        <a14:foregroundMark x1="48852" y1="79730" x2="48852" y2="79730"/>
                        <a14:foregroundMark x1="53443" y1="77027" x2="53443" y2="77027"/>
                        <a14:foregroundMark x1="52459" y1="80631" x2="52787" y2="80631"/>
                        <a14:foregroundMark x1="57377" y1="80631" x2="57377" y2="80631"/>
                        <a14:foregroundMark x1="61639" y1="77027" x2="61639" y2="77027"/>
                        <a14:foregroundMark x1="66885" y1="78378" x2="66885" y2="78378"/>
                        <a14:foregroundMark x1="65246" y1="76126" x2="65246" y2="76126"/>
                        <a14:foregroundMark x1="71475" y1="80631" x2="71475" y2="80631"/>
                        <a14:foregroundMark x1="75082" y1="80631" x2="75082" y2="80631"/>
                        <a14:foregroundMark x1="84918" y1="80180" x2="84918" y2="80180"/>
                      </a14:backgroundRemoval>
                    </a14:imgEffect>
                  </a14:imgLayer>
                </a14:imgProps>
              </a:ext>
            </a:extLst>
          </a:blip>
          <a:srcRect t="31075"/>
          <a:stretch/>
        </p:blipFill>
        <p:spPr>
          <a:xfrm>
            <a:off x="7967430" y="2142284"/>
            <a:ext cx="3730543" cy="18715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5B5080-2838-45DD-9B26-2C63344BD7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5348">
            <a:off x="1593839" y="926808"/>
            <a:ext cx="8325612" cy="571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2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2F6FF-18BB-4D09-83CD-229976495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Our best business partners</a:t>
            </a:r>
            <a:endParaRPr lang="zh-TW" alt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78DA4-03AA-4CB0-86A1-DA8B5016B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258" y="2498756"/>
            <a:ext cx="10515600" cy="4351338"/>
          </a:xfrm>
        </p:spPr>
        <p:txBody>
          <a:bodyPr/>
          <a:lstStyle/>
          <a:p>
            <a:r>
              <a:rPr lang="en-US" altLang="zh-TW" dirty="0"/>
              <a:t>Our target is to develop reliable partnership with our clients and pursue the long-term business collaboration.</a:t>
            </a:r>
            <a:endParaRPr lang="zh-TW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D60287-EFC1-4CEB-9275-B9A3C4373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308" y="4737425"/>
            <a:ext cx="6246140" cy="13078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53AC19-BF22-446F-B4E3-CE89165123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270"/>
          <a:stretch/>
        </p:blipFill>
        <p:spPr>
          <a:xfrm>
            <a:off x="813142" y="3478098"/>
            <a:ext cx="7146686" cy="11963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C9928C-CB33-407F-B103-F630148E4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537" y="4786844"/>
            <a:ext cx="4799123" cy="125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0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4CFDA-930D-4FE5-8419-C4D0E17BF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FA425-129C-4938-A4B6-228B1E002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EC1C9A-5D14-4168-8FA8-E65663254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6" y="21358"/>
            <a:ext cx="12105484" cy="683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3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CBB80-0C03-48D6-80F0-71AB13942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49A28-A901-4905-AB49-14D17FC2E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F65550-D4BC-4404-9BD0-84D318718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117"/>
            <a:ext cx="12322098" cy="636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9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CC387-340A-4424-8CCA-C1656C738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2FAEC-B8BA-40E5-A926-A61D9EBA9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18383A-ADC9-42A2-AC69-ACBE26DF6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13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9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B348A-3FE5-4269-AA7E-76F0F004C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86255-9191-4D19-BC70-AFC4D3866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D5134C-AE17-4CD7-B52A-3D87764CB7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8"/>
          <a:stretch/>
        </p:blipFill>
        <p:spPr>
          <a:xfrm>
            <a:off x="0" y="0"/>
            <a:ext cx="12078630" cy="687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7BA3A5-29E0-43FF-88FB-9863EF264ABC}"/>
              </a:ext>
            </a:extLst>
          </p:cNvPr>
          <p:cNvSpPr/>
          <p:nvPr/>
        </p:nvSpPr>
        <p:spPr>
          <a:xfrm>
            <a:off x="8263052" y="69057"/>
            <a:ext cx="3679903" cy="50180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88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3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37A6E9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3F3F3F"/>
      </a:accent6>
      <a:hlink>
        <a:srgbClr val="37A6E9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758</TotalTime>
  <Words>152</Words>
  <Application>Microsoft Office PowerPoint</Application>
  <PresentationFormat>Widescreen</PresentationFormat>
  <Paragraphs>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Gulim</vt:lpstr>
      <vt:lpstr>Arial</vt:lpstr>
      <vt:lpstr>Century Gothic</vt:lpstr>
      <vt:lpstr>Wingdings 3</vt:lpstr>
      <vt:lpstr>Ion Boardroom</vt:lpstr>
      <vt:lpstr>Introduction of  “GEOTEX TAIWAN”</vt:lpstr>
      <vt:lpstr>New direction, New project</vt:lpstr>
      <vt:lpstr>New products, protecting from the virus</vt:lpstr>
      <vt:lpstr>Completed cases in Belarus &amp; in Russia</vt:lpstr>
      <vt:lpstr>Our best business partners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person of Geotex Taiwan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Geotex</dc:creator>
  <cp:lastModifiedBy>Geotex</cp:lastModifiedBy>
  <cp:revision>25</cp:revision>
  <dcterms:created xsi:type="dcterms:W3CDTF">2021-02-02T10:23:24Z</dcterms:created>
  <dcterms:modified xsi:type="dcterms:W3CDTF">2021-02-04T11:50:32Z</dcterms:modified>
</cp:coreProperties>
</file>